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4"/>
  </p:notesMasterIdLst>
  <p:sldIdLst>
    <p:sldId id="256" r:id="rId2"/>
    <p:sldId id="261" r:id="rId3"/>
    <p:sldId id="257" r:id="rId4"/>
    <p:sldId id="462" r:id="rId5"/>
    <p:sldId id="429" r:id="rId6"/>
    <p:sldId id="458" r:id="rId7"/>
    <p:sldId id="459" r:id="rId8"/>
    <p:sldId id="461" r:id="rId9"/>
    <p:sldId id="509" r:id="rId10"/>
    <p:sldId id="510" r:id="rId11"/>
    <p:sldId id="508" r:id="rId12"/>
    <p:sldId id="511" r:id="rId13"/>
    <p:sldId id="512" r:id="rId14"/>
    <p:sldId id="513" r:id="rId15"/>
    <p:sldId id="514" r:id="rId16"/>
    <p:sldId id="515" r:id="rId17"/>
    <p:sldId id="516" r:id="rId18"/>
    <p:sldId id="517" r:id="rId19"/>
    <p:sldId id="518" r:id="rId20"/>
    <p:sldId id="519" r:id="rId21"/>
    <p:sldId id="520" r:id="rId22"/>
    <p:sldId id="468" r:id="rId23"/>
    <p:sldId id="470" r:id="rId24"/>
    <p:sldId id="471" r:id="rId25"/>
    <p:sldId id="472" r:id="rId26"/>
    <p:sldId id="483" r:id="rId27"/>
    <p:sldId id="473" r:id="rId28"/>
    <p:sldId id="474" r:id="rId29"/>
    <p:sldId id="475" r:id="rId30"/>
    <p:sldId id="476" r:id="rId31"/>
    <p:sldId id="477" r:id="rId32"/>
    <p:sldId id="478" r:id="rId33"/>
    <p:sldId id="450" r:id="rId34"/>
    <p:sldId id="266" r:id="rId35"/>
    <p:sldId id="499" r:id="rId36"/>
    <p:sldId id="268" r:id="rId37"/>
    <p:sldId id="269" r:id="rId38"/>
    <p:sldId id="270" r:id="rId39"/>
    <p:sldId id="494" r:id="rId40"/>
    <p:sldId id="496" r:id="rId41"/>
    <p:sldId id="497" r:id="rId42"/>
    <p:sldId id="498" r:id="rId43"/>
    <p:sldId id="495" r:id="rId44"/>
    <p:sldId id="271" r:id="rId45"/>
    <p:sldId id="500" r:id="rId46"/>
    <p:sldId id="501" r:id="rId47"/>
    <p:sldId id="502" r:id="rId48"/>
    <p:sldId id="506" r:id="rId49"/>
    <p:sldId id="507" r:id="rId50"/>
    <p:sldId id="272" r:id="rId51"/>
    <p:sldId id="484" r:id="rId52"/>
    <p:sldId id="291" r:id="rId53"/>
    <p:sldId id="479" r:id="rId54"/>
    <p:sldId id="294" r:id="rId55"/>
    <p:sldId id="293" r:id="rId56"/>
    <p:sldId id="295" r:id="rId57"/>
    <p:sldId id="296" r:id="rId58"/>
    <p:sldId id="297" r:id="rId59"/>
    <p:sldId id="298" r:id="rId60"/>
    <p:sldId id="299"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5" r:id="rId74"/>
    <p:sldId id="316" r:id="rId75"/>
    <p:sldId id="317" r:id="rId76"/>
    <p:sldId id="318" r:id="rId77"/>
    <p:sldId id="319" r:id="rId78"/>
    <p:sldId id="320" r:id="rId79"/>
    <p:sldId id="321" r:id="rId80"/>
    <p:sldId id="322" r:id="rId81"/>
    <p:sldId id="323" r:id="rId82"/>
    <p:sldId id="324" r:id="rId83"/>
    <p:sldId id="325" r:id="rId84"/>
    <p:sldId id="339" r:id="rId85"/>
    <p:sldId id="341" r:id="rId86"/>
    <p:sldId id="342"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54" r:id="rId140"/>
    <p:sldId id="453" r:id="rId141"/>
    <p:sldId id="409" r:id="rId142"/>
    <p:sldId id="410" r:id="rId143"/>
    <p:sldId id="411" r:id="rId144"/>
    <p:sldId id="412" r:id="rId145"/>
    <p:sldId id="413" r:id="rId146"/>
    <p:sldId id="414" r:id="rId147"/>
    <p:sldId id="415" r:id="rId148"/>
    <p:sldId id="416" r:id="rId149"/>
    <p:sldId id="417" r:id="rId150"/>
    <p:sldId id="418" r:id="rId151"/>
    <p:sldId id="419" r:id="rId152"/>
    <p:sldId id="420" r:id="rId153"/>
    <p:sldId id="489" r:id="rId154"/>
    <p:sldId id="488" r:id="rId155"/>
    <p:sldId id="491" r:id="rId156"/>
    <p:sldId id="492" r:id="rId157"/>
    <p:sldId id="490" r:id="rId158"/>
    <p:sldId id="493" r:id="rId159"/>
    <p:sldId id="424" r:id="rId160"/>
    <p:sldId id="425" r:id="rId161"/>
    <p:sldId id="426" r:id="rId162"/>
    <p:sldId id="427" r:id="rId163"/>
  </p:sldIdLst>
  <p:sldSz cx="13004800" cy="9753600"/>
  <p:notesSz cx="13004800" cy="9753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6"/>
  </p:normalViewPr>
  <p:slideViewPr>
    <p:cSldViewPr>
      <p:cViewPr varScale="1">
        <p:scale>
          <a:sx n="81" d="100"/>
          <a:sy n="81" d="100"/>
        </p:scale>
        <p:origin x="1648"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BA51E7C5-081E-4637-BD1E-E5F2060C7CD0}" type="datetimeFigureOut">
              <a:rPr lang="it-IT" smtClean="0"/>
              <a:t>17/04/24</a:t>
            </a:fld>
            <a:endParaRPr lang="it-IT"/>
          </a:p>
        </p:txBody>
      </p:sp>
      <p:sp>
        <p:nvSpPr>
          <p:cNvPr id="4" name="Segnaposto immagine diapositiva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300163" y="4632325"/>
            <a:ext cx="10404475" cy="4389438"/>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68D41231-4580-47BD-9050-3FA77A91C5FA}" type="slidenum">
              <a:rPr lang="it-IT" smtClean="0"/>
              <a:t>‹N›</a:t>
            </a:fld>
            <a:endParaRPr lang="it-IT"/>
          </a:p>
        </p:txBody>
      </p:sp>
    </p:spTree>
    <p:extLst>
      <p:ext uri="{BB962C8B-B14F-4D97-AF65-F5344CB8AC3E}">
        <p14:creationId xmlns:p14="http://schemas.microsoft.com/office/powerpoint/2010/main" val="38819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0" y="731838"/>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1300480" y="4632960"/>
            <a:ext cx="10403840" cy="4389120"/>
          </a:xfrm>
          <a:prstGeom prst="rect">
            <a:avLst/>
          </a:prstGeom>
        </p:spPr>
        <p:txBody>
          <a:bodyPr spcFirstLastPara="1" wrap="square" lIns="130025" tIns="130025" rIns="130025" bIns="130025" anchor="t" anchorCtr="0">
            <a:noAutofit/>
          </a:bodyPr>
          <a:lstStyle/>
          <a:p>
            <a:endParaRPr dirty="0"/>
          </a:p>
        </p:txBody>
      </p:sp>
    </p:spTree>
    <p:extLst>
      <p:ext uri="{BB962C8B-B14F-4D97-AF65-F5344CB8AC3E}">
        <p14:creationId xmlns:p14="http://schemas.microsoft.com/office/powerpoint/2010/main" val="8064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0" y="731838"/>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1300480" y="4632960"/>
            <a:ext cx="10403840" cy="4389120"/>
          </a:xfrm>
          <a:prstGeom prst="rect">
            <a:avLst/>
          </a:prstGeom>
        </p:spPr>
        <p:txBody>
          <a:bodyPr spcFirstLastPara="1" wrap="square" lIns="130025" tIns="130025" rIns="130025" bIns="130025" anchor="t" anchorCtr="0">
            <a:noAutofit/>
          </a:bodyPr>
          <a:lstStyle/>
          <a:p>
            <a:endParaRPr dirty="0"/>
          </a:p>
        </p:txBody>
      </p:sp>
    </p:spTree>
    <p:extLst>
      <p:ext uri="{BB962C8B-B14F-4D97-AF65-F5344CB8AC3E}">
        <p14:creationId xmlns:p14="http://schemas.microsoft.com/office/powerpoint/2010/main" val="24109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0" y="731838"/>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1300480" y="4632960"/>
            <a:ext cx="10403840" cy="4389120"/>
          </a:xfrm>
          <a:prstGeom prst="rect">
            <a:avLst/>
          </a:prstGeom>
        </p:spPr>
        <p:txBody>
          <a:bodyPr spcFirstLastPara="1" wrap="square" lIns="130025" tIns="130025" rIns="130025" bIns="130025" anchor="t" anchorCtr="0">
            <a:noAutofit/>
          </a:bodyPr>
          <a:lstStyle/>
          <a:p>
            <a:endParaRPr dirty="0"/>
          </a:p>
        </p:txBody>
      </p:sp>
    </p:spTree>
    <p:extLst>
      <p:ext uri="{BB962C8B-B14F-4D97-AF65-F5344CB8AC3E}">
        <p14:creationId xmlns:p14="http://schemas.microsoft.com/office/powerpoint/2010/main" val="122124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50" b="0" i="0">
                <a:solidFill>
                  <a:srgbClr val="0070C0"/>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2350" b="0" i="0">
                <a:solidFill>
                  <a:srgbClr val="7030A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3004799" cy="9753599"/>
          </a:xfrm>
          <a:prstGeom prst="rect">
            <a:avLst/>
          </a:prstGeom>
        </p:spPr>
      </p:pic>
      <p:sp>
        <p:nvSpPr>
          <p:cNvPr id="17" name="bg object 17"/>
          <p:cNvSpPr/>
          <p:nvPr/>
        </p:nvSpPr>
        <p:spPr>
          <a:xfrm>
            <a:off x="350137" y="3147466"/>
            <a:ext cx="4560570" cy="1850389"/>
          </a:xfrm>
          <a:custGeom>
            <a:avLst/>
            <a:gdLst/>
            <a:ahLst/>
            <a:cxnLst/>
            <a:rect l="l" t="t" r="r" b="b"/>
            <a:pathLst>
              <a:path w="4560570" h="1850389">
                <a:moveTo>
                  <a:pt x="4251985" y="1849820"/>
                </a:moveTo>
                <a:lnTo>
                  <a:pt x="308309" y="1849820"/>
                </a:lnTo>
                <a:lnTo>
                  <a:pt x="262749" y="1846478"/>
                </a:lnTo>
                <a:lnTo>
                  <a:pt x="219265" y="1836767"/>
                </a:lnTo>
                <a:lnTo>
                  <a:pt x="178334" y="1821165"/>
                </a:lnTo>
                <a:lnTo>
                  <a:pt x="140431" y="1800150"/>
                </a:lnTo>
                <a:lnTo>
                  <a:pt x="106035" y="1774197"/>
                </a:lnTo>
                <a:lnTo>
                  <a:pt x="75623" y="1743785"/>
                </a:lnTo>
                <a:lnTo>
                  <a:pt x="49670" y="1709389"/>
                </a:lnTo>
                <a:lnTo>
                  <a:pt x="28655" y="1671486"/>
                </a:lnTo>
                <a:lnTo>
                  <a:pt x="13053" y="1630555"/>
                </a:lnTo>
                <a:lnTo>
                  <a:pt x="3342" y="1587071"/>
                </a:lnTo>
                <a:lnTo>
                  <a:pt x="0" y="1541511"/>
                </a:lnTo>
                <a:lnTo>
                  <a:pt x="0" y="308309"/>
                </a:lnTo>
                <a:lnTo>
                  <a:pt x="3342" y="262749"/>
                </a:lnTo>
                <a:lnTo>
                  <a:pt x="13053" y="219265"/>
                </a:lnTo>
                <a:lnTo>
                  <a:pt x="28655" y="178334"/>
                </a:lnTo>
                <a:lnTo>
                  <a:pt x="49670" y="140431"/>
                </a:lnTo>
                <a:lnTo>
                  <a:pt x="75623" y="106035"/>
                </a:lnTo>
                <a:lnTo>
                  <a:pt x="106035" y="75623"/>
                </a:lnTo>
                <a:lnTo>
                  <a:pt x="140431" y="49670"/>
                </a:lnTo>
                <a:lnTo>
                  <a:pt x="178334" y="28655"/>
                </a:lnTo>
                <a:lnTo>
                  <a:pt x="219265" y="13053"/>
                </a:lnTo>
                <a:lnTo>
                  <a:pt x="262749" y="3342"/>
                </a:lnTo>
                <a:lnTo>
                  <a:pt x="308309" y="0"/>
                </a:lnTo>
                <a:lnTo>
                  <a:pt x="4251985" y="0"/>
                </a:lnTo>
                <a:lnTo>
                  <a:pt x="4300506" y="3840"/>
                </a:lnTo>
                <a:lnTo>
                  <a:pt x="4347396" y="15134"/>
                </a:lnTo>
                <a:lnTo>
                  <a:pt x="4391825" y="33537"/>
                </a:lnTo>
                <a:lnTo>
                  <a:pt x="4432967" y="58707"/>
                </a:lnTo>
                <a:lnTo>
                  <a:pt x="4469992" y="90301"/>
                </a:lnTo>
                <a:lnTo>
                  <a:pt x="4501587" y="127327"/>
                </a:lnTo>
                <a:lnTo>
                  <a:pt x="4526757" y="168469"/>
                </a:lnTo>
                <a:lnTo>
                  <a:pt x="4545160" y="212898"/>
                </a:lnTo>
                <a:lnTo>
                  <a:pt x="4556454" y="259788"/>
                </a:lnTo>
                <a:lnTo>
                  <a:pt x="4560294" y="308309"/>
                </a:lnTo>
                <a:lnTo>
                  <a:pt x="4560294" y="1541511"/>
                </a:lnTo>
                <a:lnTo>
                  <a:pt x="4556952" y="1587071"/>
                </a:lnTo>
                <a:lnTo>
                  <a:pt x="4547241" y="1630555"/>
                </a:lnTo>
                <a:lnTo>
                  <a:pt x="4531639" y="1671486"/>
                </a:lnTo>
                <a:lnTo>
                  <a:pt x="4510624" y="1709389"/>
                </a:lnTo>
                <a:lnTo>
                  <a:pt x="4484671" y="1743785"/>
                </a:lnTo>
                <a:lnTo>
                  <a:pt x="4454259" y="1774197"/>
                </a:lnTo>
                <a:lnTo>
                  <a:pt x="4419863" y="1800150"/>
                </a:lnTo>
                <a:lnTo>
                  <a:pt x="4381960" y="1821165"/>
                </a:lnTo>
                <a:lnTo>
                  <a:pt x="4341029" y="1836767"/>
                </a:lnTo>
                <a:lnTo>
                  <a:pt x="4297544" y="1846478"/>
                </a:lnTo>
                <a:lnTo>
                  <a:pt x="4251985" y="1849820"/>
                </a:lnTo>
                <a:close/>
              </a:path>
            </a:pathLst>
          </a:custGeom>
          <a:solidFill>
            <a:srgbClr val="00A2FF"/>
          </a:solidFill>
        </p:spPr>
        <p:txBody>
          <a:bodyPr wrap="square" lIns="0" tIns="0" rIns="0" bIns="0" rtlCol="0"/>
          <a:lstStyle/>
          <a:p>
            <a:endParaRPr/>
          </a:p>
        </p:txBody>
      </p:sp>
      <p:sp>
        <p:nvSpPr>
          <p:cNvPr id="18" name="bg object 18"/>
          <p:cNvSpPr/>
          <p:nvPr/>
        </p:nvSpPr>
        <p:spPr>
          <a:xfrm>
            <a:off x="350137" y="3147466"/>
            <a:ext cx="4560570" cy="1850389"/>
          </a:xfrm>
          <a:custGeom>
            <a:avLst/>
            <a:gdLst/>
            <a:ahLst/>
            <a:cxnLst/>
            <a:rect l="l" t="t" r="r" b="b"/>
            <a:pathLst>
              <a:path w="4560570" h="1850389">
                <a:moveTo>
                  <a:pt x="0" y="308309"/>
                </a:moveTo>
                <a:lnTo>
                  <a:pt x="3342" y="262749"/>
                </a:lnTo>
                <a:lnTo>
                  <a:pt x="13053" y="219265"/>
                </a:lnTo>
                <a:lnTo>
                  <a:pt x="28655" y="178334"/>
                </a:lnTo>
                <a:lnTo>
                  <a:pt x="49670" y="140431"/>
                </a:lnTo>
                <a:lnTo>
                  <a:pt x="75623" y="106035"/>
                </a:lnTo>
                <a:lnTo>
                  <a:pt x="106035" y="75623"/>
                </a:lnTo>
                <a:lnTo>
                  <a:pt x="140431" y="49670"/>
                </a:lnTo>
                <a:lnTo>
                  <a:pt x="178334" y="28655"/>
                </a:lnTo>
                <a:lnTo>
                  <a:pt x="219265" y="13053"/>
                </a:lnTo>
                <a:lnTo>
                  <a:pt x="262749" y="3342"/>
                </a:lnTo>
                <a:lnTo>
                  <a:pt x="308309" y="0"/>
                </a:lnTo>
                <a:lnTo>
                  <a:pt x="4251985" y="0"/>
                </a:lnTo>
                <a:lnTo>
                  <a:pt x="4300506" y="3840"/>
                </a:lnTo>
                <a:lnTo>
                  <a:pt x="4347396" y="15134"/>
                </a:lnTo>
                <a:lnTo>
                  <a:pt x="4391825" y="33537"/>
                </a:lnTo>
                <a:lnTo>
                  <a:pt x="4432967" y="58707"/>
                </a:lnTo>
                <a:lnTo>
                  <a:pt x="4469992" y="90301"/>
                </a:lnTo>
                <a:lnTo>
                  <a:pt x="4501587" y="127327"/>
                </a:lnTo>
                <a:lnTo>
                  <a:pt x="4526757" y="168469"/>
                </a:lnTo>
                <a:lnTo>
                  <a:pt x="4545160" y="212898"/>
                </a:lnTo>
                <a:lnTo>
                  <a:pt x="4556454" y="259788"/>
                </a:lnTo>
                <a:lnTo>
                  <a:pt x="4560294" y="308309"/>
                </a:lnTo>
                <a:lnTo>
                  <a:pt x="4560294" y="1541511"/>
                </a:lnTo>
                <a:lnTo>
                  <a:pt x="4556952" y="1587071"/>
                </a:lnTo>
                <a:lnTo>
                  <a:pt x="4547241" y="1630555"/>
                </a:lnTo>
                <a:lnTo>
                  <a:pt x="4531639" y="1671486"/>
                </a:lnTo>
                <a:lnTo>
                  <a:pt x="4510624" y="1709389"/>
                </a:lnTo>
                <a:lnTo>
                  <a:pt x="4484671" y="1743785"/>
                </a:lnTo>
                <a:lnTo>
                  <a:pt x="4454259" y="1774197"/>
                </a:lnTo>
                <a:lnTo>
                  <a:pt x="4419863" y="1800150"/>
                </a:lnTo>
                <a:lnTo>
                  <a:pt x="4381960" y="1821165"/>
                </a:lnTo>
                <a:lnTo>
                  <a:pt x="4341029" y="1836767"/>
                </a:lnTo>
                <a:lnTo>
                  <a:pt x="4297544" y="1846478"/>
                </a:lnTo>
                <a:lnTo>
                  <a:pt x="4251985" y="1849820"/>
                </a:lnTo>
                <a:lnTo>
                  <a:pt x="308309" y="1849820"/>
                </a:lnTo>
                <a:lnTo>
                  <a:pt x="262749" y="1846478"/>
                </a:lnTo>
                <a:lnTo>
                  <a:pt x="219265" y="1836767"/>
                </a:lnTo>
                <a:lnTo>
                  <a:pt x="178334" y="1821165"/>
                </a:lnTo>
                <a:lnTo>
                  <a:pt x="140431" y="1800150"/>
                </a:lnTo>
                <a:lnTo>
                  <a:pt x="106035" y="1774197"/>
                </a:lnTo>
                <a:lnTo>
                  <a:pt x="75623" y="1743785"/>
                </a:lnTo>
                <a:lnTo>
                  <a:pt x="49670" y="1709389"/>
                </a:lnTo>
                <a:lnTo>
                  <a:pt x="28655" y="1671486"/>
                </a:lnTo>
                <a:lnTo>
                  <a:pt x="13053" y="1630555"/>
                </a:lnTo>
                <a:lnTo>
                  <a:pt x="3342" y="1587071"/>
                </a:lnTo>
                <a:lnTo>
                  <a:pt x="0" y="1541511"/>
                </a:lnTo>
                <a:lnTo>
                  <a:pt x="0" y="308309"/>
                </a:lnTo>
                <a:close/>
              </a:path>
            </a:pathLst>
          </a:custGeom>
          <a:ln w="25399">
            <a:solidFill>
              <a:srgbClr val="0076B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550" b="0" i="0">
                <a:solidFill>
                  <a:srgbClr val="0070C0"/>
                </a:solidFill>
                <a:latin typeface="Palatino Linotype"/>
                <a:cs typeface="Palatino Linotype"/>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50" b="0" i="0">
                <a:solidFill>
                  <a:srgbClr val="0070C0"/>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43318" y="1411935"/>
            <a:ext cx="12118187" cy="3892338"/>
          </a:xfrm>
          <a:prstGeom prst="rect">
            <a:avLst/>
          </a:prstGeom>
        </p:spPr>
        <p:txBody>
          <a:bodyPr spcFirstLastPara="1" wrap="square" lIns="145622" tIns="145622" rIns="145622" bIns="145622" anchor="b" anchorCtr="0">
            <a:normAutofit/>
          </a:bodyPr>
          <a:lstStyle>
            <a:lvl1pPr lvl="0" algn="ctr">
              <a:spcBef>
                <a:spcPts val="0"/>
              </a:spcBef>
              <a:spcAft>
                <a:spcPts val="0"/>
              </a:spcAft>
              <a:buSzPts val="5200"/>
              <a:buNone/>
              <a:defRPr sz="8300"/>
            </a:lvl1pPr>
            <a:lvl2pPr lvl="1" algn="ctr">
              <a:spcBef>
                <a:spcPts val="0"/>
              </a:spcBef>
              <a:spcAft>
                <a:spcPts val="0"/>
              </a:spcAft>
              <a:buSzPts val="5200"/>
              <a:buNone/>
              <a:defRPr sz="8300"/>
            </a:lvl2pPr>
            <a:lvl3pPr lvl="2" algn="ctr">
              <a:spcBef>
                <a:spcPts val="0"/>
              </a:spcBef>
              <a:spcAft>
                <a:spcPts val="0"/>
              </a:spcAft>
              <a:buSzPts val="5200"/>
              <a:buNone/>
              <a:defRPr sz="8300"/>
            </a:lvl3pPr>
            <a:lvl4pPr lvl="3" algn="ctr">
              <a:spcBef>
                <a:spcPts val="0"/>
              </a:spcBef>
              <a:spcAft>
                <a:spcPts val="0"/>
              </a:spcAft>
              <a:buSzPts val="5200"/>
              <a:buNone/>
              <a:defRPr sz="8300"/>
            </a:lvl4pPr>
            <a:lvl5pPr lvl="4" algn="ctr">
              <a:spcBef>
                <a:spcPts val="0"/>
              </a:spcBef>
              <a:spcAft>
                <a:spcPts val="0"/>
              </a:spcAft>
              <a:buSzPts val="5200"/>
              <a:buNone/>
              <a:defRPr sz="8300"/>
            </a:lvl5pPr>
            <a:lvl6pPr lvl="5" algn="ctr">
              <a:spcBef>
                <a:spcPts val="0"/>
              </a:spcBef>
              <a:spcAft>
                <a:spcPts val="0"/>
              </a:spcAft>
              <a:buSzPts val="5200"/>
              <a:buNone/>
              <a:defRPr sz="8300"/>
            </a:lvl6pPr>
            <a:lvl7pPr lvl="6" algn="ctr">
              <a:spcBef>
                <a:spcPts val="0"/>
              </a:spcBef>
              <a:spcAft>
                <a:spcPts val="0"/>
              </a:spcAft>
              <a:buSzPts val="5200"/>
              <a:buNone/>
              <a:defRPr sz="8300"/>
            </a:lvl7pPr>
            <a:lvl8pPr lvl="7" algn="ctr">
              <a:spcBef>
                <a:spcPts val="0"/>
              </a:spcBef>
              <a:spcAft>
                <a:spcPts val="0"/>
              </a:spcAft>
              <a:buSzPts val="5200"/>
              <a:buNone/>
              <a:defRPr sz="8300"/>
            </a:lvl8pPr>
            <a:lvl9pPr lvl="8" algn="ctr">
              <a:spcBef>
                <a:spcPts val="0"/>
              </a:spcBef>
              <a:spcAft>
                <a:spcPts val="0"/>
              </a:spcAft>
              <a:buSzPts val="5200"/>
              <a:buNone/>
              <a:defRPr sz="8300"/>
            </a:lvl9pPr>
          </a:lstStyle>
          <a:p>
            <a:endParaRPr/>
          </a:p>
        </p:txBody>
      </p:sp>
      <p:sp>
        <p:nvSpPr>
          <p:cNvPr id="11" name="Google Shape;11;p2"/>
          <p:cNvSpPr txBox="1">
            <a:spLocks noGrp="1"/>
          </p:cNvSpPr>
          <p:nvPr>
            <p:ph type="subTitle" idx="1"/>
          </p:nvPr>
        </p:nvSpPr>
        <p:spPr>
          <a:xfrm>
            <a:off x="443307" y="5374341"/>
            <a:ext cx="12118187" cy="1503004"/>
          </a:xfrm>
          <a:prstGeom prst="rect">
            <a:avLst/>
          </a:prstGeom>
        </p:spPr>
        <p:txBody>
          <a:bodyPr spcFirstLastPara="1" wrap="square" lIns="145622" tIns="145622" rIns="145622" bIns="145622" anchor="t" anchorCtr="0">
            <a:normAutofit/>
          </a:bodyPr>
          <a:lstStyle>
            <a:lvl1pPr lvl="0" algn="ctr">
              <a:lnSpc>
                <a:spcPct val="100000"/>
              </a:lnSpc>
              <a:spcBef>
                <a:spcPts val="0"/>
              </a:spcBef>
              <a:spcAft>
                <a:spcPts val="0"/>
              </a:spcAft>
              <a:buSzPts val="2800"/>
              <a:buNone/>
              <a:defRPr sz="4500"/>
            </a:lvl1pPr>
            <a:lvl2pPr lvl="1" algn="ctr">
              <a:lnSpc>
                <a:spcPct val="100000"/>
              </a:lnSpc>
              <a:spcBef>
                <a:spcPts val="0"/>
              </a:spcBef>
              <a:spcAft>
                <a:spcPts val="0"/>
              </a:spcAft>
              <a:buSzPts val="2800"/>
              <a:buNone/>
              <a:defRPr sz="4500"/>
            </a:lvl2pPr>
            <a:lvl3pPr lvl="2" algn="ctr">
              <a:lnSpc>
                <a:spcPct val="100000"/>
              </a:lnSpc>
              <a:spcBef>
                <a:spcPts val="0"/>
              </a:spcBef>
              <a:spcAft>
                <a:spcPts val="0"/>
              </a:spcAft>
              <a:buSzPts val="2800"/>
              <a:buNone/>
              <a:defRPr sz="4500"/>
            </a:lvl3pPr>
            <a:lvl4pPr lvl="3" algn="ctr">
              <a:lnSpc>
                <a:spcPct val="100000"/>
              </a:lnSpc>
              <a:spcBef>
                <a:spcPts val="0"/>
              </a:spcBef>
              <a:spcAft>
                <a:spcPts val="0"/>
              </a:spcAft>
              <a:buSzPts val="2800"/>
              <a:buNone/>
              <a:defRPr sz="4500"/>
            </a:lvl4pPr>
            <a:lvl5pPr lvl="4" algn="ctr">
              <a:lnSpc>
                <a:spcPct val="100000"/>
              </a:lnSpc>
              <a:spcBef>
                <a:spcPts val="0"/>
              </a:spcBef>
              <a:spcAft>
                <a:spcPts val="0"/>
              </a:spcAft>
              <a:buSzPts val="2800"/>
              <a:buNone/>
              <a:defRPr sz="4500"/>
            </a:lvl5pPr>
            <a:lvl6pPr lvl="5" algn="ctr">
              <a:lnSpc>
                <a:spcPct val="100000"/>
              </a:lnSpc>
              <a:spcBef>
                <a:spcPts val="0"/>
              </a:spcBef>
              <a:spcAft>
                <a:spcPts val="0"/>
              </a:spcAft>
              <a:buSzPts val="2800"/>
              <a:buNone/>
              <a:defRPr sz="4500"/>
            </a:lvl6pPr>
            <a:lvl7pPr lvl="6" algn="ctr">
              <a:lnSpc>
                <a:spcPct val="100000"/>
              </a:lnSpc>
              <a:spcBef>
                <a:spcPts val="0"/>
              </a:spcBef>
              <a:spcAft>
                <a:spcPts val="0"/>
              </a:spcAft>
              <a:buSzPts val="2800"/>
              <a:buNone/>
              <a:defRPr sz="4500"/>
            </a:lvl7pPr>
            <a:lvl8pPr lvl="7" algn="ctr">
              <a:lnSpc>
                <a:spcPct val="100000"/>
              </a:lnSpc>
              <a:spcBef>
                <a:spcPts val="0"/>
              </a:spcBef>
              <a:spcAft>
                <a:spcPts val="0"/>
              </a:spcAft>
              <a:buSzPts val="2800"/>
              <a:buNone/>
              <a:defRPr sz="4500"/>
            </a:lvl8pPr>
            <a:lvl9pPr lvl="8" algn="ctr">
              <a:lnSpc>
                <a:spcPct val="100000"/>
              </a:lnSpc>
              <a:spcBef>
                <a:spcPts val="0"/>
              </a:spcBef>
              <a:spcAft>
                <a:spcPts val="0"/>
              </a:spcAft>
              <a:buSzPts val="2800"/>
              <a:buNone/>
              <a:defRPr sz="4500"/>
            </a:lvl9pPr>
          </a:lstStyle>
          <a:p>
            <a:endParaRPr/>
          </a:p>
        </p:txBody>
      </p:sp>
      <p:sp>
        <p:nvSpPr>
          <p:cNvPr id="12" name="Google Shape;12;p2"/>
          <p:cNvSpPr txBox="1">
            <a:spLocks noGrp="1"/>
          </p:cNvSpPr>
          <p:nvPr>
            <p:ph type="sldNum" idx="12"/>
          </p:nvPr>
        </p:nvSpPr>
        <p:spPr>
          <a:xfrm>
            <a:off x="12049718" y="8842841"/>
            <a:ext cx="780373" cy="746382"/>
          </a:xfrm>
          <a:prstGeom prst="rect">
            <a:avLst/>
          </a:prstGeom>
        </p:spPr>
        <p:txBody>
          <a:bodyPr spcFirstLastPara="1" wrap="square" lIns="145622" tIns="145622" rIns="145622" bIns="14562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it-IT" smtClean="0"/>
              <a:pPr rtl="0"/>
              <a:t>‹N›</a:t>
            </a:fld>
            <a:endParaRPr lang="it-IT" dirty="0"/>
          </a:p>
        </p:txBody>
      </p:sp>
    </p:spTree>
    <p:extLst>
      <p:ext uri="{BB962C8B-B14F-4D97-AF65-F5344CB8AC3E}">
        <p14:creationId xmlns:p14="http://schemas.microsoft.com/office/powerpoint/2010/main" val="208677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3004799" cy="9753599"/>
          </a:xfrm>
          <a:prstGeom prst="rect">
            <a:avLst/>
          </a:prstGeom>
        </p:spPr>
      </p:pic>
      <p:sp>
        <p:nvSpPr>
          <p:cNvPr id="2" name="Holder 2"/>
          <p:cNvSpPr>
            <a:spLocks noGrp="1"/>
          </p:cNvSpPr>
          <p:nvPr>
            <p:ph type="title"/>
          </p:nvPr>
        </p:nvSpPr>
        <p:spPr>
          <a:xfrm>
            <a:off x="2542764" y="1718477"/>
            <a:ext cx="7919270" cy="719455"/>
          </a:xfrm>
          <a:prstGeom prst="rect">
            <a:avLst/>
          </a:prstGeom>
        </p:spPr>
        <p:txBody>
          <a:bodyPr wrap="square" lIns="0" tIns="0" rIns="0" bIns="0">
            <a:spAutoFit/>
          </a:bodyPr>
          <a:lstStyle>
            <a:lvl1pPr>
              <a:defRPr sz="4550" b="0" i="0">
                <a:solidFill>
                  <a:srgbClr val="0070C0"/>
                </a:solidFill>
                <a:latin typeface="Palatino Linotype"/>
                <a:cs typeface="Palatino Linotype"/>
              </a:defRPr>
            </a:lvl1pPr>
          </a:lstStyle>
          <a:p>
            <a:endParaRPr/>
          </a:p>
        </p:txBody>
      </p:sp>
      <p:sp>
        <p:nvSpPr>
          <p:cNvPr id="3" name="Holder 3"/>
          <p:cNvSpPr>
            <a:spLocks noGrp="1"/>
          </p:cNvSpPr>
          <p:nvPr>
            <p:ph type="body" idx="1"/>
          </p:nvPr>
        </p:nvSpPr>
        <p:spPr>
          <a:xfrm>
            <a:off x="826353" y="2320967"/>
            <a:ext cx="10420350" cy="4706620"/>
          </a:xfrm>
          <a:prstGeom prst="rect">
            <a:avLst/>
          </a:prstGeom>
        </p:spPr>
        <p:txBody>
          <a:bodyPr wrap="square" lIns="0" tIns="0" rIns="0" bIns="0">
            <a:spAutoFit/>
          </a:bodyPr>
          <a:lstStyle>
            <a:lvl1pPr>
              <a:defRPr sz="2350" b="0" i="0">
                <a:solidFill>
                  <a:srgbClr val="7030A0"/>
                </a:solidFill>
                <a:latin typeface="Arial"/>
                <a:cs typeface="Aria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4/17/24</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bosettiegatti.eu/info/norme/statali/2001_0165.htm#53"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9.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0.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1.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2.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1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6.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7.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emf"/><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0.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1.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2.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3.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4.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pnrr.istruzione.it/gruppo-supporto-scuole/"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3.jp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g"/></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32.jpg"/><Relationship Id="rId4" Type="http://schemas.openxmlformats.org/officeDocument/2006/relationships/image" Target="../media/image31.jpg"/></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jp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2.jpg"/></Relationships>
</file>

<file path=ppt/slides/_rels/slide8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jp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3.jpg"/></Relationships>
</file>

<file path=ppt/slides/_rels/slide8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jp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3.jpg"/></Relationships>
</file>

<file path=ppt/slides/_rels/slide8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jpg"/></Relationships>
</file>

<file path=ppt/slides/_rels/slide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9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8.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9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8601" y="1720071"/>
            <a:ext cx="8915400" cy="1120820"/>
          </a:xfrm>
          <a:prstGeom prst="rect">
            <a:avLst/>
          </a:prstGeom>
        </p:spPr>
        <p:txBody>
          <a:bodyPr vert="horz" wrap="square" lIns="0" tIns="12700" rIns="0" bIns="0" rtlCol="0">
            <a:spAutoFit/>
          </a:bodyPr>
          <a:lstStyle/>
          <a:p>
            <a:pPr lvl="0" defTabSz="1218987">
              <a:defRPr/>
            </a:pPr>
            <a:r>
              <a:rPr lang="it-IT" sz="7200" b="1" dirty="0">
                <a:latin typeface="Calibri"/>
              </a:rPr>
              <a:t>Dispersione Scolastica</a:t>
            </a:r>
          </a:p>
        </p:txBody>
      </p:sp>
      <p:sp>
        <p:nvSpPr>
          <p:cNvPr id="3" name="object 3"/>
          <p:cNvSpPr txBox="1"/>
          <p:nvPr/>
        </p:nvSpPr>
        <p:spPr>
          <a:xfrm>
            <a:off x="3670921" y="4377114"/>
            <a:ext cx="5422265" cy="997709"/>
          </a:xfrm>
          <a:prstGeom prst="rect">
            <a:avLst/>
          </a:prstGeom>
        </p:spPr>
        <p:txBody>
          <a:bodyPr vert="horz" wrap="square" lIns="0" tIns="12700" rIns="0" bIns="0" rtlCol="0">
            <a:spAutoFit/>
          </a:bodyPr>
          <a:lstStyle/>
          <a:p>
            <a:pPr marL="12700">
              <a:lnSpc>
                <a:spcPct val="100000"/>
              </a:lnSpc>
              <a:spcBef>
                <a:spcPts val="100"/>
              </a:spcBef>
            </a:pPr>
            <a:r>
              <a:rPr sz="6400" dirty="0">
                <a:solidFill>
                  <a:srgbClr val="005FAB"/>
                </a:solidFill>
                <a:latin typeface="Century Gothic"/>
                <a:cs typeface="Century Gothic"/>
              </a:rPr>
              <a:t>1</a:t>
            </a:r>
            <a:r>
              <a:rPr lang="it-IT" sz="6400" dirty="0">
                <a:solidFill>
                  <a:srgbClr val="005FAB"/>
                </a:solidFill>
                <a:latin typeface="Century Gothic"/>
                <a:cs typeface="Century Gothic"/>
              </a:rPr>
              <a:t>7</a:t>
            </a:r>
            <a:r>
              <a:rPr sz="6400" spc="-40" dirty="0">
                <a:solidFill>
                  <a:srgbClr val="005FAB"/>
                </a:solidFill>
                <a:latin typeface="Century Gothic"/>
                <a:cs typeface="Century Gothic"/>
              </a:rPr>
              <a:t> </a:t>
            </a:r>
            <a:r>
              <a:rPr sz="6400" dirty="0">
                <a:solidFill>
                  <a:srgbClr val="005FAB"/>
                </a:solidFill>
                <a:latin typeface="Century Gothic"/>
                <a:cs typeface="Century Gothic"/>
              </a:rPr>
              <a:t>Aprile</a:t>
            </a:r>
            <a:r>
              <a:rPr sz="6400" spc="-40" dirty="0">
                <a:solidFill>
                  <a:srgbClr val="005FAB"/>
                </a:solidFill>
                <a:latin typeface="Century Gothic"/>
                <a:cs typeface="Century Gothic"/>
              </a:rPr>
              <a:t> </a:t>
            </a:r>
            <a:r>
              <a:rPr sz="6400" spc="-20" dirty="0">
                <a:solidFill>
                  <a:srgbClr val="005FAB"/>
                </a:solidFill>
                <a:latin typeface="Century Gothic"/>
                <a:cs typeface="Century Gothic"/>
              </a:rPr>
              <a:t>2024</a:t>
            </a:r>
            <a:endParaRPr sz="6400" dirty="0">
              <a:latin typeface="Century Gothic"/>
              <a:cs typeface="Century Gothic"/>
            </a:endParaRPr>
          </a:p>
        </p:txBody>
      </p:sp>
      <p:sp>
        <p:nvSpPr>
          <p:cNvPr id="4" name="object 4"/>
          <p:cNvSpPr txBox="1"/>
          <p:nvPr/>
        </p:nvSpPr>
        <p:spPr>
          <a:xfrm>
            <a:off x="2053391" y="6715540"/>
            <a:ext cx="8648700" cy="1610360"/>
          </a:xfrm>
          <a:prstGeom prst="rect">
            <a:avLst/>
          </a:prstGeom>
        </p:spPr>
        <p:txBody>
          <a:bodyPr vert="horz" wrap="square" lIns="0" tIns="12700" rIns="0" bIns="0" rtlCol="0">
            <a:spAutoFit/>
          </a:bodyPr>
          <a:lstStyle/>
          <a:p>
            <a:pPr marL="8255" algn="ctr">
              <a:lnSpc>
                <a:spcPct val="100000"/>
              </a:lnSpc>
              <a:spcBef>
                <a:spcPts val="100"/>
              </a:spcBef>
            </a:pPr>
            <a:r>
              <a:rPr sz="4000" dirty="0">
                <a:solidFill>
                  <a:srgbClr val="005FAB"/>
                </a:solidFill>
                <a:latin typeface="Century Gothic"/>
                <a:cs typeface="Century Gothic"/>
              </a:rPr>
              <a:t>Dsga</a:t>
            </a:r>
            <a:r>
              <a:rPr sz="4000" spc="-40" dirty="0">
                <a:solidFill>
                  <a:srgbClr val="005FAB"/>
                </a:solidFill>
                <a:latin typeface="Century Gothic"/>
                <a:cs typeface="Century Gothic"/>
              </a:rPr>
              <a:t> </a:t>
            </a:r>
            <a:r>
              <a:rPr sz="4000" dirty="0">
                <a:solidFill>
                  <a:srgbClr val="005FAB"/>
                </a:solidFill>
                <a:latin typeface="Century Gothic"/>
                <a:cs typeface="Century Gothic"/>
              </a:rPr>
              <a:t>Franco</a:t>
            </a:r>
            <a:r>
              <a:rPr sz="4000" spc="-45" dirty="0">
                <a:solidFill>
                  <a:srgbClr val="005FAB"/>
                </a:solidFill>
                <a:latin typeface="Century Gothic"/>
                <a:cs typeface="Century Gothic"/>
              </a:rPr>
              <a:t> </a:t>
            </a:r>
            <a:r>
              <a:rPr sz="4000" spc="-10" dirty="0">
                <a:solidFill>
                  <a:srgbClr val="005FAB"/>
                </a:solidFill>
                <a:latin typeface="Century Gothic"/>
                <a:cs typeface="Century Gothic"/>
              </a:rPr>
              <a:t>Cristin</a:t>
            </a:r>
            <a:endParaRPr sz="4000">
              <a:latin typeface="Century Gothic"/>
              <a:cs typeface="Century Gothic"/>
            </a:endParaRPr>
          </a:p>
          <a:p>
            <a:pPr algn="ctr">
              <a:lnSpc>
                <a:spcPct val="100000"/>
              </a:lnSpc>
              <a:spcBef>
                <a:spcPts val="2880"/>
              </a:spcBef>
            </a:pPr>
            <a:r>
              <a:rPr sz="4000" dirty="0">
                <a:solidFill>
                  <a:srgbClr val="005FAB"/>
                </a:solidFill>
                <a:latin typeface="Century Gothic"/>
                <a:cs typeface="Century Gothic"/>
              </a:rPr>
              <a:t>Rossela</a:t>
            </a:r>
            <a:r>
              <a:rPr sz="4000" spc="-75" dirty="0">
                <a:solidFill>
                  <a:srgbClr val="005FAB"/>
                </a:solidFill>
                <a:latin typeface="Century Gothic"/>
                <a:cs typeface="Century Gothic"/>
              </a:rPr>
              <a:t> </a:t>
            </a:r>
            <a:r>
              <a:rPr sz="4000" dirty="0">
                <a:solidFill>
                  <a:srgbClr val="005FAB"/>
                </a:solidFill>
                <a:latin typeface="Century Gothic"/>
                <a:cs typeface="Century Gothic"/>
              </a:rPr>
              <a:t>Gobbo</a:t>
            </a:r>
            <a:r>
              <a:rPr sz="4000" spc="-60" dirty="0">
                <a:solidFill>
                  <a:srgbClr val="005FAB"/>
                </a:solidFill>
                <a:latin typeface="Century Gothic"/>
                <a:cs typeface="Century Gothic"/>
              </a:rPr>
              <a:t> </a:t>
            </a:r>
            <a:r>
              <a:rPr sz="4000" dirty="0">
                <a:solidFill>
                  <a:srgbClr val="005FAB"/>
                </a:solidFill>
                <a:latin typeface="Century Gothic"/>
                <a:cs typeface="Century Gothic"/>
              </a:rPr>
              <a:t>Presidente</a:t>
            </a:r>
            <a:r>
              <a:rPr sz="4000" spc="-65" dirty="0">
                <a:solidFill>
                  <a:srgbClr val="005FAB"/>
                </a:solidFill>
                <a:latin typeface="Century Gothic"/>
                <a:cs typeface="Century Gothic"/>
              </a:rPr>
              <a:t> </a:t>
            </a:r>
            <a:r>
              <a:rPr sz="4000" spc="-10" dirty="0">
                <a:solidFill>
                  <a:srgbClr val="005FAB"/>
                </a:solidFill>
                <a:latin typeface="Century Gothic"/>
                <a:cs typeface="Century Gothic"/>
              </a:rPr>
              <a:t>AssoEdu</a:t>
            </a:r>
            <a:endParaRPr sz="4000">
              <a:latin typeface="Century Gothic"/>
              <a:cs typeface="Century Gothic"/>
            </a:endParaRP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2025475" cy="1201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9" name="Rettangolo 8"/>
          <p:cNvSpPr/>
          <p:nvPr/>
        </p:nvSpPr>
        <p:spPr>
          <a:xfrm>
            <a:off x="626434" y="1889740"/>
            <a:ext cx="11678810" cy="7564483"/>
          </a:xfrm>
          <a:prstGeom prst="rect">
            <a:avLst/>
          </a:prstGeom>
        </p:spPr>
        <p:txBody>
          <a:bodyPr wrap="square" lIns="145646" tIns="72823" rIns="145646" bIns="72823">
            <a:spAutoFit/>
          </a:bodyPr>
          <a:lstStyle/>
          <a:p>
            <a:pPr marL="103164" marR="110246" algn="just"/>
            <a:r>
              <a:rPr lang="it-IT" sz="3800" dirty="0">
                <a:solidFill>
                  <a:srgbClr val="0070C0"/>
                </a:solidFill>
                <a:latin typeface="Goudy Old Style" panose="02020502050305020303" pitchFamily="18" charset="0"/>
                <a:cs typeface="Garamond"/>
              </a:rPr>
              <a:t>Per </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tale </a:t>
            </a:r>
            <a:r>
              <a:rPr lang="it-IT" sz="3800" spc="-8"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at</a:t>
            </a:r>
            <a:r>
              <a:rPr lang="it-IT" sz="3800" spc="-8" dirty="0">
                <a:solidFill>
                  <a:srgbClr val="0070C0"/>
                </a:solidFill>
                <a:latin typeface="Goudy Old Style" panose="02020502050305020303" pitchFamily="18" charset="0"/>
                <a:cs typeface="Garamond"/>
              </a:rPr>
              <a:t>t</a:t>
            </a:r>
            <a:r>
              <a:rPr lang="it-IT" sz="3800" dirty="0">
                <a:solidFill>
                  <a:srgbClr val="0070C0"/>
                </a:solidFill>
                <a:latin typeface="Goudy Old Style" panose="02020502050305020303" pitchFamily="18" charset="0"/>
                <a:cs typeface="Garamond"/>
              </a:rPr>
              <a:t>ività  è </a:t>
            </a:r>
            <a:r>
              <a:rPr lang="it-IT" sz="3800" spc="-8"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altr</a:t>
            </a:r>
            <a:r>
              <a:rPr lang="it-IT" sz="3800" spc="8" dirty="0">
                <a:solidFill>
                  <a:srgbClr val="0070C0"/>
                </a:solidFill>
                <a:latin typeface="Goudy Old Style" panose="02020502050305020303" pitchFamily="18" charset="0"/>
                <a:cs typeface="Garamond"/>
              </a:rPr>
              <a:t>e</a:t>
            </a:r>
            <a:r>
              <a:rPr lang="it-IT" sz="3800" spc="-8" dirty="0">
                <a:solidFill>
                  <a:srgbClr val="0070C0"/>
                </a:solidFill>
                <a:latin typeface="Goudy Old Style" panose="02020502050305020303" pitchFamily="18" charset="0"/>
                <a:cs typeface="Garamond"/>
              </a:rPr>
              <a:t>s</a:t>
            </a:r>
            <a:r>
              <a:rPr lang="it-IT" sz="3800" dirty="0">
                <a:solidFill>
                  <a:srgbClr val="0070C0"/>
                </a:solidFill>
                <a:latin typeface="Goudy Old Style" panose="02020502050305020303" pitchFamily="18" charset="0"/>
                <a:cs typeface="Garamond"/>
              </a:rPr>
              <a:t>ì </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i</a:t>
            </a:r>
            <a:r>
              <a:rPr lang="it-IT" sz="3800" spc="-8" dirty="0">
                <a:solidFill>
                  <a:srgbClr val="0070C0"/>
                </a:solidFill>
                <a:latin typeface="Goudy Old Style" panose="02020502050305020303" pitchFamily="18" charset="0"/>
                <a:cs typeface="Garamond"/>
              </a:rPr>
              <a:t>n</a:t>
            </a:r>
            <a:r>
              <a:rPr lang="it-IT" sz="3800" spc="8" dirty="0">
                <a:solidFill>
                  <a:srgbClr val="0070C0"/>
                </a:solidFill>
                <a:latin typeface="Goudy Old Style" panose="02020502050305020303" pitchFamily="18" charset="0"/>
                <a:cs typeface="Garamond"/>
              </a:rPr>
              <a:t>d</a:t>
            </a:r>
            <a:r>
              <a:rPr lang="it-IT" sz="3800" dirty="0">
                <a:solidFill>
                  <a:srgbClr val="0070C0"/>
                </a:solidFill>
                <a:latin typeface="Goudy Old Style" panose="02020502050305020303" pitchFamily="18" charset="0"/>
                <a:cs typeface="Garamond"/>
              </a:rPr>
              <a:t>ivi</a:t>
            </a:r>
            <a:r>
              <a:rPr lang="it-IT" sz="3800" spc="8" dirty="0">
                <a:solidFill>
                  <a:srgbClr val="0070C0"/>
                </a:solidFill>
                <a:latin typeface="Goudy Old Style" panose="02020502050305020303" pitchFamily="18" charset="0"/>
                <a:cs typeface="Garamond"/>
              </a:rPr>
              <a:t>d</a:t>
            </a:r>
            <a:r>
              <a:rPr lang="it-IT" sz="3800" dirty="0">
                <a:solidFill>
                  <a:srgbClr val="0070C0"/>
                </a:solidFill>
                <a:latin typeface="Goudy Old Style" panose="02020502050305020303" pitchFamily="18" charset="0"/>
                <a:cs typeface="Garamond"/>
              </a:rPr>
              <a:t>uata </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la </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“UCS </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me</a:t>
            </a:r>
            <a:r>
              <a:rPr lang="it-IT" sz="3800" spc="-8" dirty="0">
                <a:solidFill>
                  <a:srgbClr val="0070C0"/>
                </a:solidFill>
                <a:latin typeface="Goudy Old Style" panose="02020502050305020303" pitchFamily="18" charset="0"/>
                <a:cs typeface="Garamond"/>
              </a:rPr>
              <a:t>ns</a:t>
            </a:r>
            <a:r>
              <a:rPr lang="it-IT" sz="3800" dirty="0">
                <a:solidFill>
                  <a:srgbClr val="0070C0"/>
                </a:solidFill>
                <a:latin typeface="Goudy Old Style" panose="02020502050305020303" pitchFamily="18" charset="0"/>
                <a:cs typeface="Garamond"/>
              </a:rPr>
              <a:t>a” </a:t>
            </a:r>
            <a:r>
              <a:rPr lang="it-IT" sz="3800" spc="-24" dirty="0">
                <a:solidFill>
                  <a:srgbClr val="0070C0"/>
                </a:solidFill>
                <a:latin typeface="Goudy Old Style" panose="02020502050305020303" pitchFamily="18" charset="0"/>
                <a:cs typeface="Garamond"/>
              </a:rPr>
              <a:t> </a:t>
            </a:r>
            <a:r>
              <a:rPr lang="it-IT" sz="3800" spc="-8" dirty="0">
                <a:solidFill>
                  <a:srgbClr val="0070C0"/>
                </a:solidFill>
                <a:latin typeface="Goudy Old Style" panose="02020502050305020303" pitchFamily="18" charset="0"/>
                <a:cs typeface="Garamond"/>
              </a:rPr>
              <a:t>p</a:t>
            </a:r>
            <a:r>
              <a:rPr lang="it-IT" sz="3800" dirty="0">
                <a:solidFill>
                  <a:srgbClr val="0070C0"/>
                </a:solidFill>
                <a:latin typeface="Goudy Old Style" panose="02020502050305020303" pitchFamily="18" charset="0"/>
                <a:cs typeface="Garamond"/>
              </a:rPr>
              <a:t>er </a:t>
            </a:r>
            <a:r>
              <a:rPr lang="it-IT" sz="3800" spc="8"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un </a:t>
            </a:r>
            <a:r>
              <a:rPr lang="it-IT" sz="3800" spc="-24"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im</a:t>
            </a:r>
            <a:r>
              <a:rPr lang="it-IT" sz="3800" spc="8" dirty="0">
                <a:solidFill>
                  <a:srgbClr val="0070C0"/>
                </a:solidFill>
                <a:latin typeface="Goudy Old Style" panose="02020502050305020303" pitchFamily="18" charset="0"/>
                <a:cs typeface="Garamond"/>
              </a:rPr>
              <a:t>p</a:t>
            </a:r>
            <a:r>
              <a:rPr lang="it-IT" sz="3800" spc="-8" dirty="0">
                <a:solidFill>
                  <a:srgbClr val="0070C0"/>
                </a:solidFill>
                <a:latin typeface="Goudy Old Style" panose="02020502050305020303" pitchFamily="18" charset="0"/>
                <a:cs typeface="Garamond"/>
              </a:rPr>
              <a:t>o</a:t>
            </a:r>
            <a:r>
              <a:rPr lang="it-IT" sz="3800" dirty="0">
                <a:solidFill>
                  <a:srgbClr val="0070C0"/>
                </a:solidFill>
                <a:latin typeface="Goudy Old Style" panose="02020502050305020303" pitchFamily="18" charset="0"/>
                <a:cs typeface="Garamond"/>
              </a:rPr>
              <a:t>rto </a:t>
            </a:r>
            <a:r>
              <a:rPr lang="it-IT" sz="3800" spc="-32" dirty="0">
                <a:solidFill>
                  <a:srgbClr val="0070C0"/>
                </a:solidFill>
                <a:latin typeface="Goudy Old Style" panose="02020502050305020303" pitchFamily="18" charset="0"/>
                <a:cs typeface="Garamond"/>
              </a:rPr>
              <a:t> </a:t>
            </a:r>
            <a:r>
              <a:rPr lang="it-IT" sz="3800" spc="8" dirty="0">
                <a:solidFill>
                  <a:srgbClr val="0070C0"/>
                </a:solidFill>
                <a:latin typeface="Goudy Old Style" panose="02020502050305020303" pitchFamily="18" charset="0"/>
                <a:cs typeface="Garamond"/>
              </a:rPr>
              <a:t>d</a:t>
            </a:r>
            <a:r>
              <a:rPr lang="it-IT" sz="3800" dirty="0">
                <a:solidFill>
                  <a:srgbClr val="0070C0"/>
                </a:solidFill>
                <a:latin typeface="Goudy Old Style" panose="02020502050305020303" pitchFamily="18" charset="0"/>
                <a:cs typeface="Garamond"/>
              </a:rPr>
              <a:t>i </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7,00 €</a:t>
            </a:r>
            <a:r>
              <a:rPr lang="it-IT" sz="3800" spc="8" dirty="0">
                <a:solidFill>
                  <a:srgbClr val="0070C0"/>
                </a:solidFill>
                <a:latin typeface="Goudy Old Style" panose="02020502050305020303" pitchFamily="18" charset="0"/>
                <a:cs typeface="Garamond"/>
              </a:rPr>
              <a:t>/d</a:t>
            </a:r>
            <a:r>
              <a:rPr lang="it-IT" sz="3800" dirty="0">
                <a:solidFill>
                  <a:srgbClr val="0070C0"/>
                </a:solidFill>
                <a:latin typeface="Goudy Old Style" panose="02020502050305020303" pitchFamily="18" charset="0"/>
                <a:cs typeface="Garamond"/>
              </a:rPr>
              <a:t>e</a:t>
            </a:r>
            <a:r>
              <a:rPr lang="it-IT" sz="3800" spc="-8" dirty="0">
                <a:solidFill>
                  <a:srgbClr val="0070C0"/>
                </a:solidFill>
                <a:latin typeface="Goudy Old Style" panose="02020502050305020303" pitchFamily="18" charset="0"/>
                <a:cs typeface="Garamond"/>
              </a:rPr>
              <a:t>s</a:t>
            </a:r>
            <a:r>
              <a:rPr lang="it-IT" sz="3800" dirty="0">
                <a:solidFill>
                  <a:srgbClr val="0070C0"/>
                </a:solidFill>
                <a:latin typeface="Goudy Old Style" panose="02020502050305020303" pitchFamily="18" charset="0"/>
                <a:cs typeface="Garamond"/>
              </a:rPr>
              <a:t>ti</a:t>
            </a:r>
            <a:r>
              <a:rPr lang="it-IT" sz="3800" spc="-16" dirty="0">
                <a:solidFill>
                  <a:srgbClr val="0070C0"/>
                </a:solidFill>
                <a:latin typeface="Goudy Old Style" panose="02020502050305020303" pitchFamily="18" charset="0"/>
                <a:cs typeface="Garamond"/>
              </a:rPr>
              <a:t>n</a:t>
            </a:r>
            <a:r>
              <a:rPr lang="it-IT" sz="3800" dirty="0">
                <a:solidFill>
                  <a:srgbClr val="0070C0"/>
                </a:solidFill>
                <a:latin typeface="Goudy Old Style" panose="02020502050305020303" pitchFamily="18" charset="0"/>
                <a:cs typeface="Garamond"/>
              </a:rPr>
              <a:t>atari</a:t>
            </a:r>
            <a:r>
              <a:rPr lang="it-IT" sz="3800" spc="-8" dirty="0">
                <a:solidFill>
                  <a:srgbClr val="0070C0"/>
                </a:solidFill>
                <a:latin typeface="Goudy Old Style" panose="02020502050305020303" pitchFamily="18" charset="0"/>
                <a:cs typeface="Garamond"/>
              </a:rPr>
              <a:t>o</a:t>
            </a:r>
            <a:r>
              <a:rPr lang="it-IT" sz="3800" dirty="0">
                <a:solidFill>
                  <a:srgbClr val="0070C0"/>
                </a:solidFill>
                <a:latin typeface="Goudy Old Style" panose="02020502050305020303" pitchFamily="18" charset="0"/>
                <a:cs typeface="Garamond"/>
              </a:rPr>
              <a:t>,</a:t>
            </a:r>
            <a:r>
              <a:rPr lang="it-IT" sz="3800" spc="-24" dirty="0">
                <a:solidFill>
                  <a:srgbClr val="0070C0"/>
                </a:solidFill>
                <a:latin typeface="Goudy Old Style" panose="02020502050305020303" pitchFamily="18" charset="0"/>
                <a:cs typeface="Garamond"/>
              </a:rPr>
              <a:t> </a:t>
            </a:r>
            <a:r>
              <a:rPr lang="it-IT" sz="3800" spc="8" dirty="0">
                <a:solidFill>
                  <a:srgbClr val="0070C0"/>
                </a:solidFill>
                <a:latin typeface="Goudy Old Style" panose="02020502050305020303" pitchFamily="18" charset="0"/>
                <a:cs typeface="Garamond"/>
              </a:rPr>
              <a:t>d</a:t>
            </a:r>
            <a:r>
              <a:rPr lang="it-IT" sz="3800" dirty="0">
                <a:solidFill>
                  <a:srgbClr val="0070C0"/>
                </a:solidFill>
                <a:latin typeface="Goudy Old Style" panose="02020502050305020303" pitchFamily="18" charset="0"/>
                <a:cs typeface="Garamond"/>
              </a:rPr>
              <a:t>a</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uti</a:t>
            </a:r>
            <a:r>
              <a:rPr lang="it-IT" sz="3800" spc="-8" dirty="0">
                <a:solidFill>
                  <a:srgbClr val="0070C0"/>
                </a:solidFill>
                <a:latin typeface="Goudy Old Style" panose="02020502050305020303" pitchFamily="18" charset="0"/>
                <a:cs typeface="Garamond"/>
              </a:rPr>
              <a:t>l</a:t>
            </a:r>
            <a:r>
              <a:rPr lang="it-IT" sz="3800" dirty="0">
                <a:solidFill>
                  <a:srgbClr val="0070C0"/>
                </a:solidFill>
                <a:latin typeface="Goudy Old Style" panose="02020502050305020303" pitchFamily="18" charset="0"/>
                <a:cs typeface="Garamond"/>
              </a:rPr>
              <a:t>i</a:t>
            </a:r>
            <a:r>
              <a:rPr lang="it-IT" sz="3800" spc="8" dirty="0">
                <a:solidFill>
                  <a:srgbClr val="0070C0"/>
                </a:solidFill>
                <a:latin typeface="Goudy Old Style" panose="02020502050305020303" pitchFamily="18" charset="0"/>
                <a:cs typeface="Garamond"/>
              </a:rPr>
              <a:t>zz</a:t>
            </a:r>
            <a:r>
              <a:rPr lang="it-IT" sz="3800" dirty="0">
                <a:solidFill>
                  <a:srgbClr val="0070C0"/>
                </a:solidFill>
                <a:latin typeface="Goudy Old Style" panose="02020502050305020303" pitchFamily="18" charset="0"/>
                <a:cs typeface="Garamond"/>
              </a:rPr>
              <a:t>are</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e</a:t>
            </a:r>
            <a:r>
              <a:rPr lang="it-IT" sz="3800" spc="-8" dirty="0">
                <a:solidFill>
                  <a:srgbClr val="0070C0"/>
                </a:solidFill>
                <a:latin typeface="Goudy Old Style" panose="02020502050305020303" pitchFamily="18" charset="0"/>
                <a:cs typeface="Garamond"/>
              </a:rPr>
              <a:t>s</a:t>
            </a:r>
            <a:r>
              <a:rPr lang="it-IT" sz="3800" dirty="0">
                <a:solidFill>
                  <a:srgbClr val="0070C0"/>
                </a:solidFill>
                <a:latin typeface="Goudy Old Style" panose="02020502050305020303" pitchFamily="18" charset="0"/>
                <a:cs typeface="Garamond"/>
              </a:rPr>
              <a:t>c</a:t>
            </a:r>
            <a:r>
              <a:rPr lang="it-IT" sz="3800" spc="-24" dirty="0">
                <a:solidFill>
                  <a:srgbClr val="0070C0"/>
                </a:solidFill>
                <a:latin typeface="Goudy Old Style" panose="02020502050305020303" pitchFamily="18" charset="0"/>
                <a:cs typeface="Garamond"/>
              </a:rPr>
              <a:t>l</a:t>
            </a:r>
            <a:r>
              <a:rPr lang="it-IT" sz="3800" dirty="0">
                <a:solidFill>
                  <a:srgbClr val="0070C0"/>
                </a:solidFill>
                <a:latin typeface="Goudy Old Style" panose="02020502050305020303" pitchFamily="18" charset="0"/>
                <a:cs typeface="Garamond"/>
              </a:rPr>
              <a:t>u</a:t>
            </a:r>
            <a:r>
              <a:rPr lang="it-IT" sz="3800" spc="-8" dirty="0">
                <a:solidFill>
                  <a:srgbClr val="0070C0"/>
                </a:solidFill>
                <a:latin typeface="Goudy Old Style" panose="02020502050305020303" pitchFamily="18" charset="0"/>
                <a:cs typeface="Garamond"/>
              </a:rPr>
              <a:t>s</a:t>
            </a:r>
            <a:r>
              <a:rPr lang="it-IT" sz="3800" dirty="0">
                <a:solidFill>
                  <a:srgbClr val="0070C0"/>
                </a:solidFill>
                <a:latin typeface="Goudy Old Style" panose="02020502050305020303" pitchFamily="18" charset="0"/>
                <a:cs typeface="Garamond"/>
              </a:rPr>
              <a:t>ivame</a:t>
            </a:r>
            <a:r>
              <a:rPr lang="it-IT" sz="3800" spc="-8" dirty="0">
                <a:solidFill>
                  <a:srgbClr val="0070C0"/>
                </a:solidFill>
                <a:latin typeface="Goudy Old Style" panose="02020502050305020303" pitchFamily="18" charset="0"/>
                <a:cs typeface="Garamond"/>
              </a:rPr>
              <a:t>n</a:t>
            </a:r>
            <a:r>
              <a:rPr lang="it-IT" sz="3800" dirty="0">
                <a:solidFill>
                  <a:srgbClr val="0070C0"/>
                </a:solidFill>
                <a:latin typeface="Goudy Old Style" panose="02020502050305020303" pitchFamily="18" charset="0"/>
                <a:cs typeface="Garamond"/>
              </a:rPr>
              <a:t>te</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in</a:t>
            </a:r>
            <a:r>
              <a:rPr lang="it-IT" sz="3800" spc="-24"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rela</a:t>
            </a:r>
            <a:r>
              <a:rPr lang="it-IT" sz="3800" spc="8" dirty="0">
                <a:solidFill>
                  <a:srgbClr val="0070C0"/>
                </a:solidFill>
                <a:latin typeface="Goudy Old Style" panose="02020502050305020303" pitchFamily="18" charset="0"/>
                <a:cs typeface="Garamond"/>
              </a:rPr>
              <a:t>z</a:t>
            </a:r>
            <a:r>
              <a:rPr lang="it-IT" sz="3800" dirty="0">
                <a:solidFill>
                  <a:srgbClr val="0070C0"/>
                </a:solidFill>
                <a:latin typeface="Goudy Old Style" panose="02020502050305020303" pitchFamily="18" charset="0"/>
                <a:cs typeface="Garamond"/>
              </a:rPr>
              <a:t>i</a:t>
            </a:r>
            <a:r>
              <a:rPr lang="it-IT" sz="3800" spc="-8" dirty="0">
                <a:solidFill>
                  <a:srgbClr val="0070C0"/>
                </a:solidFill>
                <a:latin typeface="Goudy Old Style" panose="02020502050305020303" pitchFamily="18" charset="0"/>
                <a:cs typeface="Garamond"/>
              </a:rPr>
              <a:t>on</a:t>
            </a:r>
            <a:r>
              <a:rPr lang="it-IT" sz="3800" dirty="0">
                <a:solidFill>
                  <a:srgbClr val="0070C0"/>
                </a:solidFill>
                <a:latin typeface="Goudy Old Style" panose="02020502050305020303" pitchFamily="18" charset="0"/>
                <a:cs typeface="Garamond"/>
              </a:rPr>
              <a:t>e</a:t>
            </a:r>
            <a:r>
              <a:rPr lang="it-IT" sz="3800" spc="-16"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ai</a:t>
            </a:r>
            <a:r>
              <a:rPr lang="it-IT" sz="3800" spc="-8"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pas</a:t>
            </a:r>
            <a:r>
              <a:rPr lang="it-IT" sz="3800" spc="-8" dirty="0">
                <a:solidFill>
                  <a:srgbClr val="0070C0"/>
                </a:solidFill>
                <a:latin typeface="Goudy Old Style" panose="02020502050305020303" pitchFamily="18" charset="0"/>
                <a:cs typeface="Garamond"/>
              </a:rPr>
              <a:t>t</a:t>
            </a:r>
            <a:r>
              <a:rPr lang="it-IT" sz="3800" dirty="0">
                <a:solidFill>
                  <a:srgbClr val="0070C0"/>
                </a:solidFill>
                <a:latin typeface="Goudy Old Style" panose="02020502050305020303" pitchFamily="18" charset="0"/>
                <a:cs typeface="Garamond"/>
              </a:rPr>
              <a:t>i</a:t>
            </a:r>
            <a:r>
              <a:rPr lang="it-IT" sz="3800" spc="40"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ev</a:t>
            </a:r>
            <a:r>
              <a:rPr lang="it-IT" sz="3800" spc="8" dirty="0">
                <a:solidFill>
                  <a:srgbClr val="0070C0"/>
                </a:solidFill>
                <a:latin typeface="Goudy Old Style" panose="02020502050305020303" pitchFamily="18" charset="0"/>
                <a:cs typeface="Garamond"/>
              </a:rPr>
              <a:t>e</a:t>
            </a:r>
            <a:r>
              <a:rPr lang="it-IT" sz="3800" spc="-8" dirty="0">
                <a:solidFill>
                  <a:srgbClr val="0070C0"/>
                </a:solidFill>
                <a:latin typeface="Goudy Old Style" panose="02020502050305020303" pitchFamily="18" charset="0"/>
                <a:cs typeface="Garamond"/>
              </a:rPr>
              <a:t>n</a:t>
            </a:r>
            <a:r>
              <a:rPr lang="it-IT" sz="3800" dirty="0">
                <a:solidFill>
                  <a:srgbClr val="0070C0"/>
                </a:solidFill>
                <a:latin typeface="Goudy Old Style" panose="02020502050305020303" pitchFamily="18" charset="0"/>
                <a:cs typeface="Garamond"/>
              </a:rPr>
              <a:t>tualme</a:t>
            </a:r>
            <a:r>
              <a:rPr lang="it-IT" sz="3800" spc="-8" dirty="0">
                <a:solidFill>
                  <a:srgbClr val="0070C0"/>
                </a:solidFill>
                <a:latin typeface="Goudy Old Style" panose="02020502050305020303" pitchFamily="18" charset="0"/>
                <a:cs typeface="Garamond"/>
              </a:rPr>
              <a:t>n</a:t>
            </a:r>
            <a:r>
              <a:rPr lang="it-IT" sz="3800" dirty="0">
                <a:solidFill>
                  <a:srgbClr val="0070C0"/>
                </a:solidFill>
                <a:latin typeface="Goudy Old Style" panose="02020502050305020303" pitchFamily="18" charset="0"/>
                <a:cs typeface="Garamond"/>
              </a:rPr>
              <a:t>te</a:t>
            </a:r>
            <a:r>
              <a:rPr lang="it-IT" sz="3800" spc="-8"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f</a:t>
            </a:r>
            <a:r>
              <a:rPr lang="it-IT" sz="3800" spc="8" dirty="0">
                <a:solidFill>
                  <a:srgbClr val="0070C0"/>
                </a:solidFill>
                <a:latin typeface="Goudy Old Style" panose="02020502050305020303" pitchFamily="18" charset="0"/>
                <a:cs typeface="Garamond"/>
              </a:rPr>
              <a:t>r</a:t>
            </a:r>
            <a:r>
              <a:rPr lang="it-IT" sz="3800" dirty="0">
                <a:solidFill>
                  <a:srgbClr val="0070C0"/>
                </a:solidFill>
                <a:latin typeface="Goudy Old Style" panose="02020502050305020303" pitchFamily="18" charset="0"/>
                <a:cs typeface="Garamond"/>
              </a:rPr>
              <a:t>uiti </a:t>
            </a:r>
            <a:r>
              <a:rPr lang="it-IT" sz="3800" spc="8" dirty="0">
                <a:solidFill>
                  <a:srgbClr val="0070C0"/>
                </a:solidFill>
                <a:latin typeface="Goudy Old Style" panose="02020502050305020303" pitchFamily="18" charset="0"/>
                <a:cs typeface="Garamond"/>
              </a:rPr>
              <a:t>d</a:t>
            </a:r>
            <a:r>
              <a:rPr lang="it-IT" sz="3800" dirty="0">
                <a:solidFill>
                  <a:srgbClr val="0070C0"/>
                </a:solidFill>
                <a:latin typeface="Goudy Old Style" panose="02020502050305020303" pitchFamily="18" charset="0"/>
                <a:cs typeface="Garamond"/>
              </a:rPr>
              <a:t>allo</a:t>
            </a:r>
            <a:r>
              <a:rPr lang="it-IT" sz="3800" spc="-8" dirty="0">
                <a:solidFill>
                  <a:srgbClr val="0070C0"/>
                </a:solidFill>
                <a:latin typeface="Goudy Old Style" panose="02020502050305020303" pitchFamily="18" charset="0"/>
                <a:cs typeface="Garamond"/>
              </a:rPr>
              <a:t> s</a:t>
            </a:r>
            <a:r>
              <a:rPr lang="it-IT" sz="3800" dirty="0">
                <a:solidFill>
                  <a:srgbClr val="0070C0"/>
                </a:solidFill>
                <a:latin typeface="Goudy Old Style" panose="02020502050305020303" pitchFamily="18" charset="0"/>
                <a:cs typeface="Garamond"/>
              </a:rPr>
              <a:t>tu</a:t>
            </a:r>
            <a:r>
              <a:rPr lang="it-IT" sz="3800" spc="8" dirty="0">
                <a:solidFill>
                  <a:srgbClr val="0070C0"/>
                </a:solidFill>
                <a:latin typeface="Goudy Old Style" panose="02020502050305020303" pitchFamily="18" charset="0"/>
                <a:cs typeface="Garamond"/>
              </a:rPr>
              <a:t>d</a:t>
            </a:r>
            <a:r>
              <a:rPr lang="it-IT" sz="3800" dirty="0">
                <a:solidFill>
                  <a:srgbClr val="0070C0"/>
                </a:solidFill>
                <a:latin typeface="Goudy Old Style" panose="02020502050305020303" pitchFamily="18" charset="0"/>
                <a:cs typeface="Garamond"/>
              </a:rPr>
              <a:t>e</a:t>
            </a:r>
            <a:r>
              <a:rPr lang="it-IT" sz="3800" spc="-8" dirty="0">
                <a:solidFill>
                  <a:srgbClr val="0070C0"/>
                </a:solidFill>
                <a:latin typeface="Goudy Old Style" panose="02020502050305020303" pitchFamily="18" charset="0"/>
                <a:cs typeface="Garamond"/>
              </a:rPr>
              <a:t>n</a:t>
            </a:r>
            <a:r>
              <a:rPr lang="it-IT" sz="3800" dirty="0">
                <a:solidFill>
                  <a:srgbClr val="0070C0"/>
                </a:solidFill>
                <a:latin typeface="Goudy Old Style" panose="02020502050305020303" pitchFamily="18" charset="0"/>
                <a:cs typeface="Garamond"/>
              </a:rPr>
              <a:t>te </a:t>
            </a:r>
            <a:r>
              <a:rPr lang="it-IT" sz="3800" spc="-8" dirty="0">
                <a:solidFill>
                  <a:srgbClr val="0070C0"/>
                </a:solidFill>
                <a:latin typeface="Goudy Old Style" panose="02020502050305020303" pitchFamily="18" charset="0"/>
                <a:cs typeface="Garamond"/>
              </a:rPr>
              <a:t>p</a:t>
            </a:r>
            <a:r>
              <a:rPr lang="it-IT" sz="3800" dirty="0">
                <a:solidFill>
                  <a:srgbClr val="0070C0"/>
                </a:solidFill>
                <a:latin typeface="Goudy Old Style" panose="02020502050305020303" pitchFamily="18" charset="0"/>
                <a:cs typeface="Garamond"/>
              </a:rPr>
              <a:t>er la f</a:t>
            </a:r>
            <a:r>
              <a:rPr lang="it-IT" sz="3800" spc="8" dirty="0">
                <a:solidFill>
                  <a:srgbClr val="0070C0"/>
                </a:solidFill>
                <a:latin typeface="Goudy Old Style" panose="02020502050305020303" pitchFamily="18" charset="0"/>
                <a:cs typeface="Garamond"/>
              </a:rPr>
              <a:t>r</a:t>
            </a:r>
            <a:r>
              <a:rPr lang="it-IT" sz="3800" dirty="0">
                <a:solidFill>
                  <a:srgbClr val="0070C0"/>
                </a:solidFill>
                <a:latin typeface="Goudy Old Style" panose="02020502050305020303" pitchFamily="18" charset="0"/>
                <a:cs typeface="Garamond"/>
              </a:rPr>
              <a:t>eque</a:t>
            </a:r>
            <a:r>
              <a:rPr lang="it-IT" sz="3800" spc="-8" dirty="0">
                <a:solidFill>
                  <a:srgbClr val="0070C0"/>
                </a:solidFill>
                <a:latin typeface="Goudy Old Style" panose="02020502050305020303" pitchFamily="18" charset="0"/>
                <a:cs typeface="Garamond"/>
              </a:rPr>
              <a:t>n</a:t>
            </a:r>
            <a:r>
              <a:rPr lang="it-IT" sz="3800" spc="8" dirty="0">
                <a:solidFill>
                  <a:srgbClr val="0070C0"/>
                </a:solidFill>
                <a:latin typeface="Goudy Old Style" panose="02020502050305020303" pitchFamily="18" charset="0"/>
                <a:cs typeface="Garamond"/>
              </a:rPr>
              <a:t>z</a:t>
            </a:r>
            <a:r>
              <a:rPr lang="it-IT" sz="3800" dirty="0">
                <a:solidFill>
                  <a:srgbClr val="0070C0"/>
                </a:solidFill>
                <a:latin typeface="Goudy Old Style" panose="02020502050305020303" pitchFamily="18" charset="0"/>
                <a:cs typeface="Garamond"/>
              </a:rPr>
              <a:t>a</a:t>
            </a:r>
            <a:r>
              <a:rPr lang="it-IT" sz="3800" spc="-16" dirty="0">
                <a:solidFill>
                  <a:srgbClr val="0070C0"/>
                </a:solidFill>
                <a:latin typeface="Goudy Old Style" panose="02020502050305020303" pitchFamily="18" charset="0"/>
                <a:cs typeface="Garamond"/>
              </a:rPr>
              <a:t> </a:t>
            </a:r>
            <a:r>
              <a:rPr lang="it-IT" sz="3800" spc="8" dirty="0">
                <a:solidFill>
                  <a:srgbClr val="0070C0"/>
                </a:solidFill>
                <a:latin typeface="Goudy Old Style" panose="02020502050305020303" pitchFamily="18" charset="0"/>
                <a:cs typeface="Garamond"/>
              </a:rPr>
              <a:t>d</a:t>
            </a:r>
            <a:r>
              <a:rPr lang="it-IT" sz="3800" dirty="0">
                <a:solidFill>
                  <a:srgbClr val="0070C0"/>
                </a:solidFill>
                <a:latin typeface="Goudy Old Style" panose="02020502050305020303" pitchFamily="18" charset="0"/>
                <a:cs typeface="Garamond"/>
              </a:rPr>
              <a:t>el</a:t>
            </a:r>
            <a:r>
              <a:rPr lang="it-IT" sz="3800" spc="-8"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perc</a:t>
            </a:r>
            <a:r>
              <a:rPr lang="it-IT" sz="3800" spc="-8" dirty="0">
                <a:solidFill>
                  <a:srgbClr val="0070C0"/>
                </a:solidFill>
                <a:latin typeface="Goudy Old Style" panose="02020502050305020303" pitchFamily="18" charset="0"/>
                <a:cs typeface="Garamond"/>
              </a:rPr>
              <a:t>o</a:t>
            </a:r>
            <a:r>
              <a:rPr lang="it-IT" sz="3800" dirty="0">
                <a:solidFill>
                  <a:srgbClr val="0070C0"/>
                </a:solidFill>
                <a:latin typeface="Goudy Old Style" panose="02020502050305020303" pitchFamily="18" charset="0"/>
                <a:cs typeface="Garamond"/>
              </a:rPr>
              <a:t>r</a:t>
            </a:r>
            <a:r>
              <a:rPr lang="it-IT" sz="3800" spc="-8" dirty="0">
                <a:solidFill>
                  <a:srgbClr val="0070C0"/>
                </a:solidFill>
                <a:latin typeface="Goudy Old Style" panose="02020502050305020303" pitchFamily="18" charset="0"/>
                <a:cs typeface="Garamond"/>
              </a:rPr>
              <a:t>s</a:t>
            </a:r>
            <a:r>
              <a:rPr lang="it-IT" sz="3800" dirty="0">
                <a:solidFill>
                  <a:srgbClr val="0070C0"/>
                </a:solidFill>
                <a:latin typeface="Goudy Old Style" panose="02020502050305020303" pitchFamily="18" charset="0"/>
                <a:cs typeface="Garamond"/>
              </a:rPr>
              <a:t>o</a:t>
            </a:r>
            <a:r>
              <a:rPr lang="it-IT" sz="3800" spc="-8"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in</a:t>
            </a:r>
            <a:r>
              <a:rPr lang="it-IT" sz="3800" spc="-8" dirty="0">
                <a:solidFill>
                  <a:srgbClr val="0070C0"/>
                </a:solidFill>
                <a:latin typeface="Goudy Old Style" panose="02020502050305020303" pitchFamily="18" charset="0"/>
                <a:cs typeface="Garamond"/>
              </a:rPr>
              <a:t> o</a:t>
            </a:r>
            <a:r>
              <a:rPr lang="it-IT" sz="3800" dirty="0">
                <a:solidFill>
                  <a:srgbClr val="0070C0"/>
                </a:solidFill>
                <a:latin typeface="Goudy Old Style" panose="02020502050305020303" pitchFamily="18" charset="0"/>
                <a:cs typeface="Garamond"/>
              </a:rPr>
              <a:t>rario</a:t>
            </a:r>
            <a:r>
              <a:rPr lang="it-IT" sz="3800" spc="-8" dirty="0">
                <a:solidFill>
                  <a:srgbClr val="0070C0"/>
                </a:solidFill>
                <a:latin typeface="Goudy Old Style" panose="02020502050305020303" pitchFamily="18" charset="0"/>
                <a:cs typeface="Garamond"/>
              </a:rPr>
              <a:t> </a:t>
            </a:r>
            <a:r>
              <a:rPr lang="it-IT" sz="3800" spc="8" dirty="0">
                <a:solidFill>
                  <a:srgbClr val="0070C0"/>
                </a:solidFill>
                <a:latin typeface="Goudy Old Style" panose="02020502050305020303" pitchFamily="18" charset="0"/>
                <a:cs typeface="Garamond"/>
              </a:rPr>
              <a:t>p</a:t>
            </a:r>
            <a:r>
              <a:rPr lang="it-IT" sz="3800" spc="-8" dirty="0">
                <a:solidFill>
                  <a:srgbClr val="0070C0"/>
                </a:solidFill>
                <a:latin typeface="Goudy Old Style" panose="02020502050305020303" pitchFamily="18" charset="0"/>
                <a:cs typeface="Garamond"/>
              </a:rPr>
              <a:t>o</a:t>
            </a:r>
            <a:r>
              <a:rPr lang="it-IT" sz="3800" dirty="0">
                <a:solidFill>
                  <a:srgbClr val="0070C0"/>
                </a:solidFill>
                <a:latin typeface="Goudy Old Style" panose="02020502050305020303" pitchFamily="18" charset="0"/>
                <a:cs typeface="Garamond"/>
              </a:rPr>
              <a:t>meri</a:t>
            </a:r>
            <a:r>
              <a:rPr lang="it-IT" sz="3800" spc="8" dirty="0">
                <a:solidFill>
                  <a:srgbClr val="0070C0"/>
                </a:solidFill>
                <a:latin typeface="Goudy Old Style" panose="02020502050305020303" pitchFamily="18" charset="0"/>
                <a:cs typeface="Garamond"/>
              </a:rPr>
              <a:t>d</a:t>
            </a:r>
            <a:r>
              <a:rPr lang="it-IT" sz="3800" spc="16" dirty="0">
                <a:solidFill>
                  <a:srgbClr val="0070C0"/>
                </a:solidFill>
                <a:latin typeface="Goudy Old Style" panose="02020502050305020303" pitchFamily="18" charset="0"/>
                <a:cs typeface="Garamond"/>
              </a:rPr>
              <a:t>i</a:t>
            </a:r>
            <a:r>
              <a:rPr lang="it-IT" sz="3800" dirty="0">
                <a:solidFill>
                  <a:srgbClr val="0070C0"/>
                </a:solidFill>
                <a:latin typeface="Goudy Old Style" panose="02020502050305020303" pitchFamily="18" charset="0"/>
                <a:cs typeface="Garamond"/>
              </a:rPr>
              <a:t>a</a:t>
            </a:r>
            <a:r>
              <a:rPr lang="it-IT" sz="3800" spc="-8" dirty="0">
                <a:solidFill>
                  <a:srgbClr val="0070C0"/>
                </a:solidFill>
                <a:latin typeface="Goudy Old Style" panose="02020502050305020303" pitchFamily="18" charset="0"/>
                <a:cs typeface="Garamond"/>
              </a:rPr>
              <a:t>n</a:t>
            </a:r>
            <a:r>
              <a:rPr lang="it-IT" sz="3800" spc="48" dirty="0">
                <a:solidFill>
                  <a:srgbClr val="0070C0"/>
                </a:solidFill>
                <a:latin typeface="Goudy Old Style" panose="02020502050305020303" pitchFamily="18" charset="0"/>
                <a:cs typeface="Garamond"/>
              </a:rPr>
              <a:t>o</a:t>
            </a:r>
            <a:r>
              <a:rPr lang="it-IT" sz="3800" dirty="0">
                <a:solidFill>
                  <a:srgbClr val="0070C0"/>
                </a:solidFill>
                <a:latin typeface="Goudy Old Style" panose="02020502050305020303" pitchFamily="18" charset="0"/>
                <a:cs typeface="Garamond"/>
              </a:rPr>
              <a:t>,</a:t>
            </a:r>
            <a:r>
              <a:rPr lang="it-IT" sz="3800" spc="-8" dirty="0">
                <a:solidFill>
                  <a:srgbClr val="0070C0"/>
                </a:solidFill>
                <a:latin typeface="Goudy Old Style" panose="02020502050305020303" pitchFamily="18" charset="0"/>
                <a:cs typeface="Garamond"/>
              </a:rPr>
              <a:t> </a:t>
            </a:r>
            <a:r>
              <a:rPr lang="it-IT" sz="3800" dirty="0">
                <a:solidFill>
                  <a:srgbClr val="0070C0"/>
                </a:solidFill>
                <a:latin typeface="Goudy Old Style" panose="02020502050305020303" pitchFamily="18" charset="0"/>
                <a:cs typeface="Garamond"/>
              </a:rPr>
              <a:t>se </a:t>
            </a:r>
            <a:r>
              <a:rPr lang="it-IT" sz="3800" spc="-8" dirty="0">
                <a:solidFill>
                  <a:srgbClr val="0070C0"/>
                </a:solidFill>
                <a:latin typeface="Goudy Old Style" panose="02020502050305020303" pitchFamily="18" charset="0"/>
                <a:cs typeface="Garamond"/>
              </a:rPr>
              <a:t>p</a:t>
            </a:r>
            <a:r>
              <a:rPr lang="it-IT" sz="3800" dirty="0">
                <a:solidFill>
                  <a:srgbClr val="0070C0"/>
                </a:solidFill>
                <a:latin typeface="Goudy Old Style" panose="02020502050305020303" pitchFamily="18" charset="0"/>
                <a:cs typeface="Garamond"/>
              </a:rPr>
              <a:t>revi</a:t>
            </a:r>
            <a:r>
              <a:rPr lang="it-IT" sz="3800" spc="8" dirty="0">
                <a:solidFill>
                  <a:srgbClr val="0070C0"/>
                </a:solidFill>
                <a:latin typeface="Goudy Old Style" panose="02020502050305020303" pitchFamily="18" charset="0"/>
                <a:cs typeface="Garamond"/>
              </a:rPr>
              <a:t>s</a:t>
            </a:r>
            <a:r>
              <a:rPr lang="it-IT" sz="3800" dirty="0">
                <a:solidFill>
                  <a:srgbClr val="0070C0"/>
                </a:solidFill>
                <a:latin typeface="Goudy Old Style" panose="02020502050305020303" pitchFamily="18" charset="0"/>
                <a:cs typeface="Garamond"/>
              </a:rPr>
              <a:t>ti.</a:t>
            </a:r>
          </a:p>
          <a:p>
            <a:pPr marL="103164" marR="103164" algn="just"/>
            <a:endParaRPr lang="it-IT" sz="3800" spc="-8" dirty="0">
              <a:solidFill>
                <a:srgbClr val="0070C0"/>
              </a:solidFill>
              <a:latin typeface="Goudy Old Style" panose="02020502050305020303" pitchFamily="18" charset="0"/>
              <a:cs typeface="Garamond"/>
            </a:endParaRPr>
          </a:p>
          <a:p>
            <a:pPr marL="103164" marR="103164" algn="just"/>
            <a:r>
              <a:rPr lang="it-IT" sz="3800" b="1" spc="-8" dirty="0">
                <a:solidFill>
                  <a:srgbClr val="7030A0"/>
                </a:solidFill>
                <a:latin typeface="Goudy Old Style" panose="02020502050305020303" pitchFamily="18" charset="0"/>
                <a:cs typeface="Garamond"/>
              </a:rPr>
              <a:t>I</a:t>
            </a:r>
            <a:r>
              <a:rPr lang="it-IT" sz="3800" b="1" dirty="0">
                <a:solidFill>
                  <a:srgbClr val="7030A0"/>
                </a:solidFill>
                <a:latin typeface="Goudy Old Style" panose="02020502050305020303" pitchFamily="18" charset="0"/>
                <a:cs typeface="Garamond"/>
              </a:rPr>
              <a:t>l</a:t>
            </a:r>
            <a:r>
              <a:rPr lang="it-IT" sz="3800" b="1" spc="167"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c</a:t>
            </a:r>
            <a:r>
              <a:rPr lang="it-IT" sz="3800" b="1" spc="-8" dirty="0">
                <a:solidFill>
                  <a:srgbClr val="7030A0"/>
                </a:solidFill>
                <a:latin typeface="Goudy Old Style" panose="02020502050305020303" pitchFamily="18" charset="0"/>
                <a:cs typeface="Garamond"/>
              </a:rPr>
              <a:t>os</a:t>
            </a:r>
            <a:r>
              <a:rPr lang="it-IT" sz="3800" b="1" spc="8" dirty="0">
                <a:solidFill>
                  <a:srgbClr val="7030A0"/>
                </a:solidFill>
                <a:latin typeface="Goudy Old Style" panose="02020502050305020303" pitchFamily="18" charset="0"/>
                <a:cs typeface="Garamond"/>
              </a:rPr>
              <a:t>t</a:t>
            </a:r>
            <a:r>
              <a:rPr lang="it-IT" sz="3800" b="1" dirty="0">
                <a:solidFill>
                  <a:srgbClr val="7030A0"/>
                </a:solidFill>
                <a:latin typeface="Goudy Old Style" panose="02020502050305020303" pitchFamily="18" charset="0"/>
                <a:cs typeface="Garamond"/>
              </a:rPr>
              <a:t>o</a:t>
            </a:r>
            <a:r>
              <a:rPr lang="it-IT" sz="3800" b="1" spc="159" dirty="0">
                <a:solidFill>
                  <a:srgbClr val="7030A0"/>
                </a:solidFill>
                <a:latin typeface="Goudy Old Style" panose="02020502050305020303" pitchFamily="18" charset="0"/>
                <a:cs typeface="Garamond"/>
              </a:rPr>
              <a:t> </a:t>
            </a:r>
            <a:r>
              <a:rPr lang="it-IT" sz="3800" b="1" spc="-8" dirty="0">
                <a:solidFill>
                  <a:srgbClr val="7030A0"/>
                </a:solidFill>
                <a:latin typeface="Goudy Old Style" panose="02020502050305020303" pitchFamily="18" charset="0"/>
                <a:cs typeface="Garamond"/>
              </a:rPr>
              <a:t>p</a:t>
            </a:r>
            <a:r>
              <a:rPr lang="it-IT" sz="3800" b="1" dirty="0">
                <a:solidFill>
                  <a:srgbClr val="7030A0"/>
                </a:solidFill>
                <a:latin typeface="Goudy Old Style" panose="02020502050305020303" pitchFamily="18" charset="0"/>
                <a:cs typeface="Garamond"/>
              </a:rPr>
              <a:t>er</a:t>
            </a:r>
            <a:r>
              <a:rPr lang="it-IT" sz="3800" b="1" spc="175"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lo</a:t>
            </a:r>
            <a:r>
              <a:rPr lang="it-IT" sz="3800" b="1" spc="159" dirty="0">
                <a:solidFill>
                  <a:srgbClr val="7030A0"/>
                </a:solidFill>
                <a:latin typeface="Goudy Old Style" panose="02020502050305020303" pitchFamily="18" charset="0"/>
                <a:cs typeface="Garamond"/>
              </a:rPr>
              <a:t> </a:t>
            </a:r>
            <a:r>
              <a:rPr lang="it-IT" sz="3800" b="1" spc="-8" dirty="0">
                <a:solidFill>
                  <a:srgbClr val="7030A0"/>
                </a:solidFill>
                <a:latin typeface="Goudy Old Style" panose="02020502050305020303" pitchFamily="18" charset="0"/>
                <a:cs typeface="Garamond"/>
              </a:rPr>
              <a:t>s</a:t>
            </a:r>
            <a:r>
              <a:rPr lang="it-IT" sz="3800" b="1" spc="16" dirty="0">
                <a:solidFill>
                  <a:srgbClr val="7030A0"/>
                </a:solidFill>
                <a:latin typeface="Goudy Old Style" panose="02020502050305020303" pitchFamily="18" charset="0"/>
                <a:cs typeface="Garamond"/>
              </a:rPr>
              <a:t>v</a:t>
            </a:r>
            <a:r>
              <a:rPr lang="it-IT" sz="3800" b="1" spc="-8" dirty="0">
                <a:solidFill>
                  <a:srgbClr val="7030A0"/>
                </a:solidFill>
                <a:latin typeface="Goudy Old Style" panose="02020502050305020303" pitchFamily="18" charset="0"/>
                <a:cs typeface="Garamond"/>
              </a:rPr>
              <a:t>o</a:t>
            </a:r>
            <a:r>
              <a:rPr lang="it-IT" sz="3800" b="1" dirty="0">
                <a:solidFill>
                  <a:srgbClr val="7030A0"/>
                </a:solidFill>
                <a:latin typeface="Goudy Old Style" panose="02020502050305020303" pitchFamily="18" charset="0"/>
                <a:cs typeface="Garamond"/>
              </a:rPr>
              <a:t>lgime</a:t>
            </a:r>
            <a:r>
              <a:rPr lang="it-IT" sz="3800" b="1" spc="8" dirty="0">
                <a:solidFill>
                  <a:srgbClr val="7030A0"/>
                </a:solidFill>
                <a:latin typeface="Goudy Old Style" panose="02020502050305020303" pitchFamily="18" charset="0"/>
                <a:cs typeface="Garamond"/>
              </a:rPr>
              <a:t>n</a:t>
            </a:r>
            <a:r>
              <a:rPr lang="it-IT" sz="3800" b="1" dirty="0">
                <a:solidFill>
                  <a:srgbClr val="7030A0"/>
                </a:solidFill>
                <a:latin typeface="Goudy Old Style" panose="02020502050305020303" pitchFamily="18" charset="0"/>
                <a:cs typeface="Garamond"/>
              </a:rPr>
              <a:t>to</a:t>
            </a:r>
            <a:r>
              <a:rPr lang="it-IT" sz="3800" b="1" spc="159" dirty="0">
                <a:solidFill>
                  <a:srgbClr val="7030A0"/>
                </a:solidFill>
                <a:latin typeface="Goudy Old Style" panose="02020502050305020303" pitchFamily="18" charset="0"/>
                <a:cs typeface="Garamond"/>
              </a:rPr>
              <a:t> </a:t>
            </a:r>
            <a:r>
              <a:rPr lang="it-IT" sz="3800" b="1" spc="8" dirty="0">
                <a:solidFill>
                  <a:srgbClr val="7030A0"/>
                </a:solidFill>
                <a:latin typeface="Goudy Old Style" panose="02020502050305020303" pitchFamily="18" charset="0"/>
                <a:cs typeface="Garamond"/>
              </a:rPr>
              <a:t>d</a:t>
            </a:r>
            <a:r>
              <a:rPr lang="it-IT" sz="3800" b="1" dirty="0">
                <a:solidFill>
                  <a:srgbClr val="7030A0"/>
                </a:solidFill>
                <a:latin typeface="Goudy Old Style" panose="02020502050305020303" pitchFamily="18" charset="0"/>
                <a:cs typeface="Garamond"/>
              </a:rPr>
              <a:t>i</a:t>
            </a:r>
            <a:r>
              <a:rPr lang="it-IT" sz="3800" b="1" spc="182"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que</a:t>
            </a:r>
            <a:r>
              <a:rPr lang="it-IT" sz="3800" b="1" spc="-8" dirty="0">
                <a:solidFill>
                  <a:srgbClr val="7030A0"/>
                </a:solidFill>
                <a:latin typeface="Goudy Old Style" panose="02020502050305020303" pitchFamily="18" charset="0"/>
                <a:cs typeface="Garamond"/>
              </a:rPr>
              <a:t>s</a:t>
            </a:r>
            <a:r>
              <a:rPr lang="it-IT" sz="3800" b="1" spc="32" dirty="0">
                <a:solidFill>
                  <a:srgbClr val="7030A0"/>
                </a:solidFill>
                <a:latin typeface="Goudy Old Style" panose="02020502050305020303" pitchFamily="18" charset="0"/>
                <a:cs typeface="Garamond"/>
              </a:rPr>
              <a:t>t</a:t>
            </a:r>
            <a:r>
              <a:rPr lang="it-IT" sz="3800" b="1" dirty="0">
                <a:solidFill>
                  <a:srgbClr val="7030A0"/>
                </a:solidFill>
                <a:latin typeface="Goudy Old Style" panose="02020502050305020303" pitchFamily="18" charset="0"/>
                <a:cs typeface="Garamond"/>
              </a:rPr>
              <a:t>a</a:t>
            </a:r>
            <a:r>
              <a:rPr lang="it-IT" sz="3800" b="1" spc="175"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at</a:t>
            </a:r>
            <a:r>
              <a:rPr lang="it-IT" sz="3800" b="1" spc="-8" dirty="0">
                <a:solidFill>
                  <a:srgbClr val="7030A0"/>
                </a:solidFill>
                <a:latin typeface="Goudy Old Style" panose="02020502050305020303" pitchFamily="18" charset="0"/>
                <a:cs typeface="Garamond"/>
              </a:rPr>
              <a:t>t</a:t>
            </a:r>
            <a:r>
              <a:rPr lang="it-IT" sz="3800" b="1" dirty="0">
                <a:solidFill>
                  <a:srgbClr val="7030A0"/>
                </a:solidFill>
                <a:latin typeface="Goudy Old Style" panose="02020502050305020303" pitchFamily="18" charset="0"/>
                <a:cs typeface="Garamond"/>
              </a:rPr>
              <a:t>ività</a:t>
            </a:r>
            <a:r>
              <a:rPr lang="it-IT" sz="3800" b="1" spc="182" dirty="0">
                <a:solidFill>
                  <a:srgbClr val="7030A0"/>
                </a:solidFill>
                <a:latin typeface="Goudy Old Style" panose="02020502050305020303" pitchFamily="18" charset="0"/>
                <a:cs typeface="Garamond"/>
              </a:rPr>
              <a:t> </a:t>
            </a:r>
            <a:r>
              <a:rPr lang="it-IT" sz="3800" b="1" spc="8" dirty="0">
                <a:solidFill>
                  <a:srgbClr val="7030A0"/>
                </a:solidFill>
                <a:latin typeface="Goudy Old Style" panose="02020502050305020303" pitchFamily="18" charset="0"/>
                <a:cs typeface="Garamond"/>
              </a:rPr>
              <a:t>d</a:t>
            </a:r>
            <a:r>
              <a:rPr lang="it-IT" sz="3800" b="1" dirty="0">
                <a:solidFill>
                  <a:srgbClr val="7030A0"/>
                </a:solidFill>
                <a:latin typeface="Goudy Old Style" panose="02020502050305020303" pitchFamily="18" charset="0"/>
                <a:cs typeface="Garamond"/>
              </a:rPr>
              <a:t>eve</a:t>
            </a:r>
            <a:r>
              <a:rPr lang="it-IT" sz="3800" b="1" spc="159"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e</a:t>
            </a:r>
            <a:r>
              <a:rPr lang="it-IT" sz="3800" b="1" spc="-8" dirty="0">
                <a:solidFill>
                  <a:srgbClr val="7030A0"/>
                </a:solidFill>
                <a:latin typeface="Goudy Old Style" panose="02020502050305020303" pitchFamily="18" charset="0"/>
                <a:cs typeface="Garamond"/>
              </a:rPr>
              <a:t>ss</a:t>
            </a:r>
            <a:r>
              <a:rPr lang="it-IT" sz="3800" b="1" dirty="0">
                <a:solidFill>
                  <a:srgbClr val="7030A0"/>
                </a:solidFill>
                <a:latin typeface="Goudy Old Style" panose="02020502050305020303" pitchFamily="18" charset="0"/>
                <a:cs typeface="Garamond"/>
              </a:rPr>
              <a:t>ere</a:t>
            </a:r>
            <a:r>
              <a:rPr lang="it-IT" sz="3800" b="1" spc="175"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A</a:t>
            </a:r>
            <a:r>
              <a:rPr lang="it-IT" sz="3800" b="1" spc="-24" dirty="0">
                <a:solidFill>
                  <a:srgbClr val="7030A0"/>
                </a:solidFill>
                <a:latin typeface="Goudy Old Style" panose="02020502050305020303" pitchFamily="18" charset="0"/>
                <a:cs typeface="Garamond"/>
              </a:rPr>
              <a:t>L</a:t>
            </a:r>
            <a:r>
              <a:rPr lang="it-IT" sz="3800" b="1" dirty="0">
                <a:solidFill>
                  <a:srgbClr val="7030A0"/>
                </a:solidFill>
                <a:latin typeface="Goudy Old Style" panose="02020502050305020303" pitchFamily="18" charset="0"/>
                <a:cs typeface="Garamond"/>
              </a:rPr>
              <a:t>ME</a:t>
            </a:r>
            <a:r>
              <a:rPr lang="it-IT" sz="3800" b="1" spc="-8" dirty="0">
                <a:solidFill>
                  <a:srgbClr val="7030A0"/>
                </a:solidFill>
                <a:latin typeface="Goudy Old Style" panose="02020502050305020303" pitchFamily="18" charset="0"/>
                <a:cs typeface="Garamond"/>
              </a:rPr>
              <a:t>N</a:t>
            </a:r>
            <a:r>
              <a:rPr lang="it-IT" sz="3800" b="1" dirty="0">
                <a:solidFill>
                  <a:srgbClr val="7030A0"/>
                </a:solidFill>
                <a:latin typeface="Goudy Old Style" panose="02020502050305020303" pitchFamily="18" charset="0"/>
                <a:cs typeface="Garamond"/>
              </a:rPr>
              <a:t>O</a:t>
            </a:r>
            <a:r>
              <a:rPr lang="it-IT" sz="3800" b="1" spc="159" dirty="0">
                <a:solidFill>
                  <a:srgbClr val="7030A0"/>
                </a:solidFill>
                <a:latin typeface="Goudy Old Style" panose="02020502050305020303" pitchFamily="18" charset="0"/>
                <a:cs typeface="Garamond"/>
              </a:rPr>
              <a:t> </a:t>
            </a:r>
            <a:r>
              <a:rPr lang="it-IT" sz="3800" b="1" spc="-8" dirty="0">
                <a:solidFill>
                  <a:srgbClr val="7030A0"/>
                </a:solidFill>
                <a:latin typeface="Goudy Old Style" panose="02020502050305020303" pitchFamily="18" charset="0"/>
                <a:cs typeface="Garamond"/>
              </a:rPr>
              <a:t>P</a:t>
            </a:r>
            <a:r>
              <a:rPr lang="it-IT" sz="3800" b="1" dirty="0">
                <a:solidFill>
                  <a:srgbClr val="7030A0"/>
                </a:solidFill>
                <a:latin typeface="Goudy Old Style" panose="02020502050305020303" pitchFamily="18" charset="0"/>
                <a:cs typeface="Garamond"/>
              </a:rPr>
              <a:t>ARI</a:t>
            </a:r>
            <a:r>
              <a:rPr lang="it-IT" sz="3800" b="1" spc="167"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AL </a:t>
            </a:r>
            <a:r>
              <a:rPr lang="it-IT" sz="3800" b="1" spc="-199"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30%</a:t>
            </a:r>
            <a:r>
              <a:rPr lang="it-IT" sz="3800" b="1" spc="167" dirty="0">
                <a:solidFill>
                  <a:srgbClr val="7030A0"/>
                </a:solidFill>
                <a:latin typeface="Goudy Old Style" panose="02020502050305020303" pitchFamily="18" charset="0"/>
                <a:cs typeface="Garamond"/>
              </a:rPr>
              <a:t> </a:t>
            </a:r>
            <a:r>
              <a:rPr lang="it-IT" sz="3800" b="1" spc="8" dirty="0">
                <a:solidFill>
                  <a:srgbClr val="7030A0"/>
                </a:solidFill>
                <a:latin typeface="Goudy Old Style" panose="02020502050305020303" pitchFamily="18" charset="0"/>
                <a:cs typeface="Garamond"/>
              </a:rPr>
              <a:t>d</a:t>
            </a:r>
            <a:r>
              <a:rPr lang="it-IT" sz="3800" b="1" dirty="0">
                <a:solidFill>
                  <a:srgbClr val="7030A0"/>
                </a:solidFill>
                <a:latin typeface="Goudy Old Style" panose="02020502050305020303" pitchFamily="18" charset="0"/>
                <a:cs typeface="Garamond"/>
              </a:rPr>
              <a:t>el t</a:t>
            </a:r>
            <a:r>
              <a:rPr lang="it-IT" sz="3800" b="1" spc="-16" dirty="0">
                <a:solidFill>
                  <a:srgbClr val="7030A0"/>
                </a:solidFill>
                <a:latin typeface="Goudy Old Style" panose="02020502050305020303" pitchFamily="18" charset="0"/>
                <a:cs typeface="Garamond"/>
              </a:rPr>
              <a:t>o</a:t>
            </a:r>
            <a:r>
              <a:rPr lang="it-IT" sz="3800" b="1" dirty="0">
                <a:solidFill>
                  <a:srgbClr val="7030A0"/>
                </a:solidFill>
                <a:latin typeface="Goudy Old Style" panose="02020502050305020303" pitchFamily="18" charset="0"/>
                <a:cs typeface="Garamond"/>
              </a:rPr>
              <a:t>tale</a:t>
            </a:r>
            <a:r>
              <a:rPr lang="it-IT" sz="3800" b="1" spc="8" dirty="0">
                <a:solidFill>
                  <a:srgbClr val="7030A0"/>
                </a:solidFill>
                <a:latin typeface="Goudy Old Style" panose="02020502050305020303" pitchFamily="18" charset="0"/>
                <a:cs typeface="Garamond"/>
              </a:rPr>
              <a:t> d</a:t>
            </a:r>
            <a:r>
              <a:rPr lang="it-IT" sz="3800" b="1" dirty="0">
                <a:solidFill>
                  <a:srgbClr val="7030A0"/>
                </a:solidFill>
                <a:latin typeface="Goudy Old Style" panose="02020502050305020303" pitchFamily="18" charset="0"/>
                <a:cs typeface="Garamond"/>
              </a:rPr>
              <a:t>el</a:t>
            </a:r>
            <a:r>
              <a:rPr lang="it-IT" sz="3800" b="1" spc="-8"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fi</a:t>
            </a:r>
            <a:r>
              <a:rPr lang="it-IT" sz="3800" b="1" spc="-8" dirty="0">
                <a:solidFill>
                  <a:srgbClr val="7030A0"/>
                </a:solidFill>
                <a:latin typeface="Goudy Old Style" panose="02020502050305020303" pitchFamily="18" charset="0"/>
                <a:cs typeface="Garamond"/>
              </a:rPr>
              <a:t>n</a:t>
            </a:r>
            <a:r>
              <a:rPr lang="it-IT" sz="3800" b="1" dirty="0">
                <a:solidFill>
                  <a:srgbClr val="7030A0"/>
                </a:solidFill>
                <a:latin typeface="Goudy Old Style" panose="02020502050305020303" pitchFamily="18" charset="0"/>
                <a:cs typeface="Garamond"/>
              </a:rPr>
              <a:t>a</a:t>
            </a:r>
            <a:r>
              <a:rPr lang="it-IT" sz="3800" b="1" spc="-8" dirty="0">
                <a:solidFill>
                  <a:srgbClr val="7030A0"/>
                </a:solidFill>
                <a:latin typeface="Goudy Old Style" panose="02020502050305020303" pitchFamily="18" charset="0"/>
                <a:cs typeface="Garamond"/>
              </a:rPr>
              <a:t>n</a:t>
            </a:r>
            <a:r>
              <a:rPr lang="it-IT" sz="3800" b="1" spc="8" dirty="0">
                <a:solidFill>
                  <a:srgbClr val="7030A0"/>
                </a:solidFill>
                <a:latin typeface="Goudy Old Style" panose="02020502050305020303" pitchFamily="18" charset="0"/>
                <a:cs typeface="Garamond"/>
              </a:rPr>
              <a:t>z</a:t>
            </a:r>
            <a:r>
              <a:rPr lang="it-IT" sz="3800" b="1" dirty="0">
                <a:solidFill>
                  <a:srgbClr val="7030A0"/>
                </a:solidFill>
                <a:latin typeface="Goudy Old Style" panose="02020502050305020303" pitchFamily="18" charset="0"/>
                <a:cs typeface="Garamond"/>
              </a:rPr>
              <a:t>iame</a:t>
            </a:r>
            <a:r>
              <a:rPr lang="it-IT" sz="3800" b="1" spc="-8" dirty="0">
                <a:solidFill>
                  <a:srgbClr val="7030A0"/>
                </a:solidFill>
                <a:latin typeface="Goudy Old Style" panose="02020502050305020303" pitchFamily="18" charset="0"/>
                <a:cs typeface="Garamond"/>
              </a:rPr>
              <a:t>n</a:t>
            </a:r>
            <a:r>
              <a:rPr lang="it-IT" sz="3800" b="1" spc="8" dirty="0">
                <a:solidFill>
                  <a:srgbClr val="7030A0"/>
                </a:solidFill>
                <a:latin typeface="Goudy Old Style" panose="02020502050305020303" pitchFamily="18" charset="0"/>
                <a:cs typeface="Garamond"/>
              </a:rPr>
              <a:t>t</a:t>
            </a:r>
            <a:r>
              <a:rPr lang="it-IT" sz="3800" b="1" dirty="0">
                <a:solidFill>
                  <a:srgbClr val="7030A0"/>
                </a:solidFill>
                <a:latin typeface="Goudy Old Style" panose="02020502050305020303" pitchFamily="18" charset="0"/>
                <a:cs typeface="Garamond"/>
              </a:rPr>
              <a:t>o</a:t>
            </a:r>
            <a:r>
              <a:rPr lang="it-IT" sz="3800" b="1" spc="-8" dirty="0">
                <a:solidFill>
                  <a:srgbClr val="7030A0"/>
                </a:solidFill>
                <a:latin typeface="Goudy Old Style" panose="02020502050305020303" pitchFamily="18" charset="0"/>
                <a:cs typeface="Garamond"/>
              </a:rPr>
              <a:t> </a:t>
            </a:r>
            <a:r>
              <a:rPr lang="it-IT" sz="3800" b="1" spc="8" dirty="0">
                <a:solidFill>
                  <a:srgbClr val="7030A0"/>
                </a:solidFill>
                <a:latin typeface="Goudy Old Style" panose="02020502050305020303" pitchFamily="18" charset="0"/>
                <a:cs typeface="Garamond"/>
              </a:rPr>
              <a:t>d</a:t>
            </a:r>
            <a:r>
              <a:rPr lang="it-IT" sz="3800" b="1" dirty="0">
                <a:solidFill>
                  <a:srgbClr val="7030A0"/>
                </a:solidFill>
                <a:latin typeface="Goudy Old Style" panose="02020502050305020303" pitchFamily="18" charset="0"/>
                <a:cs typeface="Garamond"/>
              </a:rPr>
              <a:t>el</a:t>
            </a:r>
            <a:r>
              <a:rPr lang="it-IT" sz="3800" b="1" spc="-8" dirty="0">
                <a:solidFill>
                  <a:srgbClr val="7030A0"/>
                </a:solidFill>
                <a:latin typeface="Goudy Old Style" panose="02020502050305020303" pitchFamily="18" charset="0"/>
                <a:cs typeface="Garamond"/>
              </a:rPr>
              <a:t> </a:t>
            </a:r>
            <a:r>
              <a:rPr lang="it-IT" sz="3800" b="1" dirty="0">
                <a:solidFill>
                  <a:srgbClr val="7030A0"/>
                </a:solidFill>
                <a:latin typeface="Goudy Old Style" panose="02020502050305020303" pitchFamily="18" charset="0"/>
                <a:cs typeface="Garamond"/>
              </a:rPr>
              <a:t>pr</a:t>
            </a:r>
            <a:r>
              <a:rPr lang="it-IT" sz="3800" b="1" spc="-8" dirty="0">
                <a:solidFill>
                  <a:srgbClr val="7030A0"/>
                </a:solidFill>
                <a:latin typeface="Goudy Old Style" panose="02020502050305020303" pitchFamily="18" charset="0"/>
                <a:cs typeface="Garamond"/>
              </a:rPr>
              <a:t>o</a:t>
            </a:r>
            <a:r>
              <a:rPr lang="it-IT" sz="3800" b="1" dirty="0">
                <a:solidFill>
                  <a:srgbClr val="7030A0"/>
                </a:solidFill>
                <a:latin typeface="Goudy Old Style" panose="02020502050305020303" pitchFamily="18" charset="0"/>
                <a:cs typeface="Garamond"/>
              </a:rPr>
              <a:t>get</a:t>
            </a:r>
            <a:r>
              <a:rPr lang="it-IT" sz="3800" b="1" spc="8" dirty="0">
                <a:solidFill>
                  <a:srgbClr val="7030A0"/>
                </a:solidFill>
                <a:latin typeface="Goudy Old Style" panose="02020502050305020303" pitchFamily="18" charset="0"/>
                <a:cs typeface="Garamond"/>
              </a:rPr>
              <a:t>t</a:t>
            </a:r>
            <a:r>
              <a:rPr lang="it-IT" sz="3800" b="1" spc="-8" dirty="0">
                <a:solidFill>
                  <a:srgbClr val="7030A0"/>
                </a:solidFill>
                <a:latin typeface="Goudy Old Style" panose="02020502050305020303" pitchFamily="18" charset="0"/>
                <a:cs typeface="Garamond"/>
              </a:rPr>
              <a:t>o</a:t>
            </a:r>
            <a:r>
              <a:rPr lang="it-IT" sz="3800" b="1" dirty="0">
                <a:solidFill>
                  <a:srgbClr val="7030A0"/>
                </a:solidFill>
                <a:latin typeface="Goudy Old Style" panose="02020502050305020303" pitchFamily="18" charset="0"/>
                <a:cs typeface="Garamond"/>
              </a:rPr>
              <a:t>.</a:t>
            </a:r>
          </a:p>
          <a:p>
            <a:pPr marL="103164" marR="103164" algn="just"/>
            <a:endParaRPr lang="it-IT" sz="3800" b="1" dirty="0">
              <a:solidFill>
                <a:srgbClr val="7030A0"/>
              </a:solidFill>
              <a:latin typeface="Goudy Old Style" panose="02020502050305020303" pitchFamily="18" charset="0"/>
              <a:cs typeface="Garamond"/>
            </a:endParaRPr>
          </a:p>
          <a:p>
            <a:pPr marL="103164" marR="103164" algn="r"/>
            <a:r>
              <a:rPr lang="it-IT" sz="3800" b="1" dirty="0">
                <a:solidFill>
                  <a:schemeClr val="accent4">
                    <a:lumMod val="50000"/>
                  </a:schemeClr>
                </a:solidFill>
                <a:latin typeface="Goudy Old Style" panose="02020502050305020303" pitchFamily="18" charset="0"/>
                <a:cs typeface="Garamond"/>
              </a:rPr>
              <a:t>NO COSTI INDIRETTI</a:t>
            </a:r>
          </a:p>
          <a:p>
            <a:pPr marL="103164" marR="103164" algn="just"/>
            <a:endParaRPr lang="it-IT" sz="6400" b="1" dirty="0">
              <a:solidFill>
                <a:srgbClr val="7030A0"/>
              </a:solidFill>
              <a:latin typeface="Goudy Old Style" panose="02020502050305020303" pitchFamily="18" charset="0"/>
              <a:cs typeface="Garamond"/>
            </a:endParaRPr>
          </a:p>
        </p:txBody>
      </p:sp>
      <p:pic>
        <p:nvPicPr>
          <p:cNvPr id="7" name="object 8"/>
          <p:cNvPicPr/>
          <p:nvPr/>
        </p:nvPicPr>
        <p:blipFill>
          <a:blip r:embed="rId3" cstate="print"/>
          <a:stretch>
            <a:fillRect/>
          </a:stretch>
        </p:blipFill>
        <p:spPr>
          <a:xfrm>
            <a:off x="10859746" y="8564686"/>
            <a:ext cx="1445498" cy="889537"/>
          </a:xfrm>
          <a:prstGeom prst="rect">
            <a:avLst/>
          </a:prstGeom>
        </p:spPr>
      </p:pic>
      <p:pic>
        <p:nvPicPr>
          <p:cNvPr id="8" name="object 9"/>
          <p:cNvPicPr/>
          <p:nvPr/>
        </p:nvPicPr>
        <p:blipFill>
          <a:blip r:embed="rId4" cstate="print"/>
          <a:stretch>
            <a:fillRect/>
          </a:stretch>
        </p:blipFill>
        <p:spPr>
          <a:xfrm>
            <a:off x="239250" y="160825"/>
            <a:ext cx="1500224" cy="1207703"/>
          </a:xfrm>
          <a:prstGeom prst="rect">
            <a:avLst/>
          </a:prstGeom>
        </p:spPr>
      </p:pic>
      <p:sp>
        <p:nvSpPr>
          <p:cNvPr id="6" name="Rettangolo 5"/>
          <p:cNvSpPr/>
          <p:nvPr/>
        </p:nvSpPr>
        <p:spPr>
          <a:xfrm>
            <a:off x="2052344" y="686707"/>
            <a:ext cx="10544210" cy="608733"/>
          </a:xfrm>
          <a:prstGeom prst="rect">
            <a:avLst/>
          </a:prstGeom>
        </p:spPr>
        <p:txBody>
          <a:bodyPr wrap="square" lIns="145646" tIns="72823" rIns="145646" bIns="72823">
            <a:spAutoFit/>
          </a:bodyPr>
          <a:lstStyle/>
          <a:p>
            <a:pPr marL="103164" marR="313543" algn="just"/>
            <a:r>
              <a:rPr lang="it-IT" sz="3000" b="1" dirty="0">
                <a:solidFill>
                  <a:srgbClr val="7030A0"/>
                </a:solidFill>
                <a:latin typeface="Garamond"/>
                <a:cs typeface="Garamond"/>
              </a:rPr>
              <a:t>Pe</a:t>
            </a:r>
            <a:r>
              <a:rPr lang="it-IT" sz="3000" b="1" spc="8" dirty="0">
                <a:solidFill>
                  <a:srgbClr val="7030A0"/>
                </a:solidFill>
                <a:latin typeface="Garamond"/>
                <a:cs typeface="Garamond"/>
              </a:rPr>
              <a:t>r</a:t>
            </a:r>
            <a:r>
              <a:rPr lang="it-IT" sz="3000" b="1" dirty="0">
                <a:solidFill>
                  <a:srgbClr val="7030A0"/>
                </a:solidFill>
                <a:latin typeface="Garamond"/>
                <a:cs typeface="Garamond"/>
              </a:rPr>
              <a:t>corsi</a:t>
            </a:r>
            <a:r>
              <a:rPr lang="it-IT" sz="3000" b="1" spc="-8" dirty="0">
                <a:solidFill>
                  <a:srgbClr val="7030A0"/>
                </a:solidFill>
                <a:latin typeface="Garamond"/>
                <a:cs typeface="Garamond"/>
              </a:rPr>
              <a:t> </a:t>
            </a:r>
            <a:r>
              <a:rPr lang="it-IT" sz="3000" b="1" dirty="0">
                <a:solidFill>
                  <a:srgbClr val="7030A0"/>
                </a:solidFill>
                <a:latin typeface="Garamond"/>
                <a:cs typeface="Garamond"/>
              </a:rPr>
              <a:t>di</a:t>
            </a:r>
            <a:r>
              <a:rPr lang="it-IT" sz="3000" b="1" spc="-8" dirty="0">
                <a:solidFill>
                  <a:srgbClr val="7030A0"/>
                </a:solidFill>
                <a:latin typeface="Garamond"/>
                <a:cs typeface="Garamond"/>
              </a:rPr>
              <a:t> </a:t>
            </a:r>
            <a:r>
              <a:rPr lang="it-IT" sz="3000" b="1" dirty="0" err="1">
                <a:solidFill>
                  <a:srgbClr val="7030A0"/>
                </a:solidFill>
                <a:latin typeface="Garamond"/>
                <a:cs typeface="Garamond"/>
              </a:rPr>
              <a:t>mentoring</a:t>
            </a:r>
            <a:r>
              <a:rPr lang="it-IT" sz="3000" b="1" dirty="0">
                <a:solidFill>
                  <a:srgbClr val="7030A0"/>
                </a:solidFill>
                <a:latin typeface="Garamond"/>
                <a:cs typeface="Garamond"/>
              </a:rPr>
              <a:t> e   orientamento - 2</a:t>
            </a:r>
            <a:endParaRPr lang="it-IT" sz="3000" dirty="0">
              <a:solidFill>
                <a:srgbClr val="7030A0"/>
              </a:solidFill>
              <a:latin typeface="Garamond"/>
              <a:cs typeface="Garamond"/>
            </a:endParaRPr>
          </a:p>
        </p:txBody>
      </p:sp>
    </p:spTree>
    <p:extLst>
      <p:ext uri="{BB962C8B-B14F-4D97-AF65-F5344CB8AC3E}">
        <p14:creationId xmlns:p14="http://schemas.microsoft.com/office/powerpoint/2010/main" val="34231789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2046" y="1197901"/>
            <a:ext cx="11457305" cy="7201534"/>
          </a:xfrm>
          <a:prstGeom prst="rect">
            <a:avLst/>
          </a:prstGeom>
        </p:spPr>
        <p:txBody>
          <a:bodyPr vert="horz" wrap="square" lIns="0" tIns="12700" rIns="0" bIns="0" rtlCol="0">
            <a:spAutoFit/>
          </a:bodyPr>
          <a:lstStyle/>
          <a:p>
            <a:pPr marL="4137660" algn="just">
              <a:lnSpc>
                <a:spcPct val="100000"/>
              </a:lnSpc>
              <a:spcBef>
                <a:spcPts val="100"/>
              </a:spcBef>
            </a:pPr>
            <a:r>
              <a:rPr sz="2200" b="1" dirty="0">
                <a:solidFill>
                  <a:srgbClr val="C00000"/>
                </a:solidFill>
                <a:latin typeface="Calibri"/>
                <a:cs typeface="Calibri"/>
              </a:rPr>
              <a:t>Obblighi</a:t>
            </a:r>
            <a:r>
              <a:rPr sz="2200" b="1" spc="-25" dirty="0">
                <a:solidFill>
                  <a:srgbClr val="C00000"/>
                </a:solidFill>
                <a:latin typeface="Calibri"/>
                <a:cs typeface="Calibri"/>
              </a:rPr>
              <a:t> </a:t>
            </a:r>
            <a:r>
              <a:rPr sz="2200" b="1" dirty="0">
                <a:solidFill>
                  <a:srgbClr val="C00000"/>
                </a:solidFill>
                <a:latin typeface="Calibri"/>
                <a:cs typeface="Calibri"/>
              </a:rPr>
              <a:t>di</a:t>
            </a:r>
            <a:r>
              <a:rPr sz="2200" b="1" spc="-25" dirty="0">
                <a:solidFill>
                  <a:srgbClr val="C00000"/>
                </a:solidFill>
                <a:latin typeface="Calibri"/>
                <a:cs typeface="Calibri"/>
              </a:rPr>
              <a:t> </a:t>
            </a:r>
            <a:r>
              <a:rPr sz="2200" b="1" spc="-10" dirty="0">
                <a:solidFill>
                  <a:srgbClr val="C00000"/>
                </a:solidFill>
                <a:latin typeface="Calibri"/>
                <a:cs typeface="Calibri"/>
              </a:rPr>
              <a:t>pubblicazione</a:t>
            </a:r>
            <a:endParaRPr sz="2200">
              <a:latin typeface="Calibri"/>
              <a:cs typeface="Calibri"/>
            </a:endParaRPr>
          </a:p>
          <a:p>
            <a:pPr marL="47625" marR="361315" algn="just">
              <a:lnSpc>
                <a:spcPct val="100000"/>
              </a:lnSpc>
            </a:pPr>
            <a:r>
              <a:rPr sz="2200" dirty="0">
                <a:latin typeface="Calibri"/>
                <a:cs typeface="Calibri"/>
              </a:rPr>
              <a:t>Le</a:t>
            </a:r>
            <a:r>
              <a:rPr sz="2200" spc="100" dirty="0">
                <a:latin typeface="Calibri"/>
                <a:cs typeface="Calibri"/>
              </a:rPr>
              <a:t> </a:t>
            </a:r>
            <a:r>
              <a:rPr sz="2200" dirty="0">
                <a:latin typeface="Calibri"/>
                <a:cs typeface="Calibri"/>
              </a:rPr>
              <a:t>scuole</a:t>
            </a:r>
            <a:r>
              <a:rPr sz="2200" spc="114" dirty="0">
                <a:latin typeface="Calibri"/>
                <a:cs typeface="Calibri"/>
              </a:rPr>
              <a:t> </a:t>
            </a:r>
            <a:r>
              <a:rPr sz="2200" dirty="0">
                <a:latin typeface="Calibri"/>
                <a:cs typeface="Calibri"/>
              </a:rPr>
              <a:t>devono</a:t>
            </a:r>
            <a:r>
              <a:rPr sz="2200" spc="114" dirty="0">
                <a:latin typeface="Calibri"/>
                <a:cs typeface="Calibri"/>
              </a:rPr>
              <a:t> </a:t>
            </a:r>
            <a:r>
              <a:rPr sz="2200" dirty="0">
                <a:latin typeface="Calibri"/>
                <a:cs typeface="Calibri"/>
              </a:rPr>
              <a:t>pubblicare</a:t>
            </a:r>
            <a:r>
              <a:rPr sz="2200" spc="110" dirty="0">
                <a:latin typeface="Calibri"/>
                <a:cs typeface="Calibri"/>
              </a:rPr>
              <a:t> </a:t>
            </a:r>
            <a:r>
              <a:rPr sz="2200" dirty="0">
                <a:latin typeface="Calibri"/>
                <a:cs typeface="Calibri"/>
              </a:rPr>
              <a:t>l’elenco</a:t>
            </a:r>
            <a:r>
              <a:rPr sz="2200" spc="110" dirty="0">
                <a:latin typeface="Calibri"/>
                <a:cs typeface="Calibri"/>
              </a:rPr>
              <a:t> </a:t>
            </a:r>
            <a:r>
              <a:rPr sz="2200" dirty="0">
                <a:latin typeface="Calibri"/>
                <a:cs typeface="Calibri"/>
              </a:rPr>
              <a:t>degli</a:t>
            </a:r>
            <a:r>
              <a:rPr sz="2200" spc="114" dirty="0">
                <a:latin typeface="Calibri"/>
                <a:cs typeface="Calibri"/>
              </a:rPr>
              <a:t> </a:t>
            </a:r>
            <a:r>
              <a:rPr sz="2200" dirty="0">
                <a:latin typeface="Calibri"/>
                <a:cs typeface="Calibri"/>
              </a:rPr>
              <a:t>Incarichi</a:t>
            </a:r>
            <a:r>
              <a:rPr sz="2200" spc="150" dirty="0">
                <a:latin typeface="Calibri"/>
                <a:cs typeface="Calibri"/>
              </a:rPr>
              <a:t> </a:t>
            </a:r>
            <a:r>
              <a:rPr sz="2200" b="1" dirty="0">
                <a:latin typeface="Calibri"/>
                <a:cs typeface="Calibri"/>
              </a:rPr>
              <a:t>conferiti</a:t>
            </a:r>
            <a:r>
              <a:rPr sz="2200" b="1" spc="110" dirty="0">
                <a:latin typeface="Calibri"/>
                <a:cs typeface="Calibri"/>
              </a:rPr>
              <a:t> </a:t>
            </a:r>
            <a:r>
              <a:rPr sz="2200" b="1" dirty="0">
                <a:latin typeface="Calibri"/>
                <a:cs typeface="Calibri"/>
              </a:rPr>
              <a:t>o</a:t>
            </a:r>
            <a:r>
              <a:rPr sz="2200" b="1" spc="110" dirty="0">
                <a:latin typeface="Calibri"/>
                <a:cs typeface="Calibri"/>
              </a:rPr>
              <a:t> </a:t>
            </a:r>
            <a:r>
              <a:rPr sz="2200" b="1" dirty="0">
                <a:latin typeface="Calibri"/>
                <a:cs typeface="Calibri"/>
              </a:rPr>
              <a:t>autorizzati</a:t>
            </a:r>
            <a:r>
              <a:rPr sz="2200" b="1" spc="110" dirty="0">
                <a:latin typeface="Calibri"/>
                <a:cs typeface="Calibri"/>
              </a:rPr>
              <a:t> </a:t>
            </a:r>
            <a:r>
              <a:rPr sz="2200" b="1" dirty="0">
                <a:latin typeface="Calibri"/>
                <a:cs typeface="Calibri"/>
              </a:rPr>
              <a:t>a</a:t>
            </a:r>
            <a:r>
              <a:rPr sz="2200" b="1" spc="110" dirty="0">
                <a:latin typeface="Calibri"/>
                <a:cs typeface="Calibri"/>
              </a:rPr>
              <a:t> </a:t>
            </a:r>
            <a:r>
              <a:rPr sz="2200" b="1" dirty="0">
                <a:latin typeface="Calibri"/>
                <a:cs typeface="Calibri"/>
              </a:rPr>
              <a:t>ciascuno</a:t>
            </a:r>
            <a:r>
              <a:rPr sz="2200" b="1" spc="114" dirty="0">
                <a:latin typeface="Calibri"/>
                <a:cs typeface="Calibri"/>
              </a:rPr>
              <a:t> </a:t>
            </a:r>
            <a:r>
              <a:rPr sz="2200" b="1" dirty="0">
                <a:latin typeface="Calibri"/>
                <a:cs typeface="Calibri"/>
              </a:rPr>
              <a:t>dei</a:t>
            </a:r>
            <a:r>
              <a:rPr sz="2200" b="1" spc="110" dirty="0">
                <a:latin typeface="Calibri"/>
                <a:cs typeface="Calibri"/>
              </a:rPr>
              <a:t> </a:t>
            </a:r>
            <a:r>
              <a:rPr sz="2200" b="1" spc="-10" dirty="0">
                <a:latin typeface="Calibri"/>
                <a:cs typeface="Calibri"/>
              </a:rPr>
              <a:t>propri </a:t>
            </a:r>
            <a:r>
              <a:rPr sz="2200" b="1" dirty="0">
                <a:latin typeface="Calibri"/>
                <a:cs typeface="Calibri"/>
              </a:rPr>
              <a:t>dipendenti</a:t>
            </a:r>
            <a:r>
              <a:rPr sz="2200" b="1" spc="90" dirty="0">
                <a:latin typeface="Calibri"/>
                <a:cs typeface="Calibri"/>
              </a:rPr>
              <a:t>  </a:t>
            </a:r>
            <a:r>
              <a:rPr sz="2200" dirty="0">
                <a:latin typeface="Calibri"/>
                <a:cs typeface="Calibri"/>
              </a:rPr>
              <a:t>(incarichi</a:t>
            </a:r>
            <a:r>
              <a:rPr sz="2200" spc="85" dirty="0">
                <a:latin typeface="Calibri"/>
                <a:cs typeface="Calibri"/>
              </a:rPr>
              <a:t>  </a:t>
            </a:r>
            <a:r>
              <a:rPr sz="2200" dirty="0">
                <a:latin typeface="Calibri"/>
                <a:cs typeface="Calibri"/>
              </a:rPr>
              <a:t>interni</a:t>
            </a:r>
            <a:r>
              <a:rPr sz="2200" spc="90" dirty="0">
                <a:latin typeface="Calibri"/>
                <a:cs typeface="Calibri"/>
              </a:rPr>
              <a:t>  </a:t>
            </a:r>
            <a:r>
              <a:rPr sz="2200" dirty="0">
                <a:latin typeface="Calibri"/>
                <a:cs typeface="Calibri"/>
              </a:rPr>
              <a:t>o</a:t>
            </a:r>
            <a:r>
              <a:rPr sz="2200" spc="85" dirty="0">
                <a:latin typeface="Calibri"/>
                <a:cs typeface="Calibri"/>
              </a:rPr>
              <a:t>  </a:t>
            </a:r>
            <a:r>
              <a:rPr sz="2200" dirty="0">
                <a:latin typeface="Calibri"/>
                <a:cs typeface="Calibri"/>
              </a:rPr>
              <a:t>collaborazioni</a:t>
            </a:r>
            <a:r>
              <a:rPr sz="2200" spc="85" dirty="0">
                <a:latin typeface="Calibri"/>
                <a:cs typeface="Calibri"/>
              </a:rPr>
              <a:t>  </a:t>
            </a:r>
            <a:r>
              <a:rPr sz="2200" dirty="0">
                <a:latin typeface="Calibri"/>
                <a:cs typeface="Calibri"/>
              </a:rPr>
              <a:t>plurime)</a:t>
            </a:r>
            <a:r>
              <a:rPr sz="2200" spc="85" dirty="0">
                <a:latin typeface="Calibri"/>
                <a:cs typeface="Calibri"/>
              </a:rPr>
              <a:t>  </a:t>
            </a:r>
            <a:r>
              <a:rPr sz="2200" dirty="0">
                <a:latin typeface="Calibri"/>
                <a:cs typeface="Calibri"/>
              </a:rPr>
              <a:t>con</a:t>
            </a:r>
            <a:r>
              <a:rPr sz="2200" spc="90" dirty="0">
                <a:latin typeface="Calibri"/>
                <a:cs typeface="Calibri"/>
              </a:rPr>
              <a:t>  </a:t>
            </a:r>
            <a:r>
              <a:rPr sz="2200" dirty="0">
                <a:latin typeface="Calibri"/>
                <a:cs typeface="Calibri"/>
              </a:rPr>
              <a:t>l'indicazione</a:t>
            </a:r>
            <a:r>
              <a:rPr sz="2200" spc="85" dirty="0">
                <a:latin typeface="Calibri"/>
                <a:cs typeface="Calibri"/>
              </a:rPr>
              <a:t>  </a:t>
            </a:r>
            <a:r>
              <a:rPr sz="2200" dirty="0">
                <a:latin typeface="Calibri"/>
                <a:cs typeface="Calibri"/>
              </a:rPr>
              <a:t>della</a:t>
            </a:r>
            <a:r>
              <a:rPr sz="2200" spc="85" dirty="0">
                <a:latin typeface="Calibri"/>
                <a:cs typeface="Calibri"/>
              </a:rPr>
              <a:t>  </a:t>
            </a:r>
            <a:r>
              <a:rPr sz="2200" dirty="0">
                <a:latin typeface="Calibri"/>
                <a:cs typeface="Calibri"/>
              </a:rPr>
              <a:t>durata</a:t>
            </a:r>
            <a:r>
              <a:rPr sz="2200" spc="85" dirty="0">
                <a:latin typeface="Calibri"/>
                <a:cs typeface="Calibri"/>
              </a:rPr>
              <a:t>  </a:t>
            </a:r>
            <a:r>
              <a:rPr sz="2200" dirty="0">
                <a:latin typeface="Calibri"/>
                <a:cs typeface="Calibri"/>
              </a:rPr>
              <a:t>e</a:t>
            </a:r>
            <a:r>
              <a:rPr sz="2200" spc="85" dirty="0">
                <a:latin typeface="Calibri"/>
                <a:cs typeface="Calibri"/>
              </a:rPr>
              <a:t>  </a:t>
            </a:r>
            <a:r>
              <a:rPr sz="2200" spc="-25" dirty="0">
                <a:latin typeface="Calibri"/>
                <a:cs typeface="Calibri"/>
              </a:rPr>
              <a:t>del </a:t>
            </a:r>
            <a:r>
              <a:rPr sz="2200" dirty="0">
                <a:latin typeface="Calibri"/>
                <a:cs typeface="Calibri"/>
              </a:rPr>
              <a:t>compenso</a:t>
            </a:r>
            <a:r>
              <a:rPr sz="2200" spc="130" dirty="0">
                <a:latin typeface="Calibri"/>
                <a:cs typeface="Calibri"/>
              </a:rPr>
              <a:t> </a:t>
            </a:r>
            <a:r>
              <a:rPr sz="2200" dirty="0">
                <a:latin typeface="Calibri"/>
                <a:cs typeface="Calibri"/>
              </a:rPr>
              <a:t>spettante</a:t>
            </a:r>
            <a:r>
              <a:rPr sz="2200" spc="130" dirty="0">
                <a:latin typeface="Calibri"/>
                <a:cs typeface="Calibri"/>
              </a:rPr>
              <a:t> </a:t>
            </a:r>
            <a:r>
              <a:rPr sz="2200" dirty="0">
                <a:latin typeface="Calibri"/>
                <a:cs typeface="Calibri"/>
              </a:rPr>
              <a:t>per</a:t>
            </a:r>
            <a:r>
              <a:rPr sz="2200" spc="130" dirty="0">
                <a:latin typeface="Calibri"/>
                <a:cs typeface="Calibri"/>
              </a:rPr>
              <a:t> </a:t>
            </a:r>
            <a:r>
              <a:rPr sz="2200" dirty="0">
                <a:latin typeface="Calibri"/>
                <a:cs typeface="Calibri"/>
              </a:rPr>
              <a:t>ogni</a:t>
            </a:r>
            <a:r>
              <a:rPr sz="2200" spc="130" dirty="0">
                <a:latin typeface="Calibri"/>
                <a:cs typeface="Calibri"/>
              </a:rPr>
              <a:t> </a:t>
            </a:r>
            <a:r>
              <a:rPr sz="2200" dirty="0">
                <a:latin typeface="Calibri"/>
                <a:cs typeface="Calibri"/>
              </a:rPr>
              <a:t>Incarico.</a:t>
            </a:r>
            <a:r>
              <a:rPr sz="2200" spc="130" dirty="0">
                <a:latin typeface="Calibri"/>
                <a:cs typeface="Calibri"/>
              </a:rPr>
              <a:t> </a:t>
            </a:r>
            <a:r>
              <a:rPr sz="2200" dirty="0">
                <a:latin typeface="Calibri"/>
                <a:cs typeface="Calibri"/>
              </a:rPr>
              <a:t>Tali</a:t>
            </a:r>
            <a:r>
              <a:rPr sz="2200" spc="135" dirty="0">
                <a:latin typeface="Calibri"/>
                <a:cs typeface="Calibri"/>
              </a:rPr>
              <a:t> </a:t>
            </a:r>
            <a:r>
              <a:rPr sz="2200" dirty="0">
                <a:latin typeface="Calibri"/>
                <a:cs typeface="Calibri"/>
              </a:rPr>
              <a:t>informazioni</a:t>
            </a:r>
            <a:r>
              <a:rPr sz="2200" spc="130" dirty="0">
                <a:latin typeface="Calibri"/>
                <a:cs typeface="Calibri"/>
              </a:rPr>
              <a:t> </a:t>
            </a:r>
            <a:r>
              <a:rPr sz="2200" dirty="0">
                <a:latin typeface="Calibri"/>
                <a:cs typeface="Calibri"/>
              </a:rPr>
              <a:t>devono</a:t>
            </a:r>
            <a:r>
              <a:rPr sz="2200" spc="130" dirty="0">
                <a:latin typeface="Calibri"/>
                <a:cs typeface="Calibri"/>
              </a:rPr>
              <a:t> </a:t>
            </a:r>
            <a:r>
              <a:rPr sz="2200" dirty="0">
                <a:latin typeface="Calibri"/>
                <a:cs typeface="Calibri"/>
              </a:rPr>
              <a:t>essere</a:t>
            </a:r>
            <a:r>
              <a:rPr sz="2200" spc="130" dirty="0">
                <a:latin typeface="Calibri"/>
                <a:cs typeface="Calibri"/>
              </a:rPr>
              <a:t> </a:t>
            </a:r>
            <a:r>
              <a:rPr sz="2200" dirty="0">
                <a:latin typeface="Calibri"/>
                <a:cs typeface="Calibri"/>
              </a:rPr>
              <a:t>pubblicate</a:t>
            </a:r>
            <a:r>
              <a:rPr sz="2200" spc="130" dirty="0">
                <a:latin typeface="Calibri"/>
                <a:cs typeface="Calibri"/>
              </a:rPr>
              <a:t> </a:t>
            </a:r>
            <a:r>
              <a:rPr sz="2200" dirty="0">
                <a:latin typeface="Calibri"/>
                <a:cs typeface="Calibri"/>
              </a:rPr>
              <a:t>nella</a:t>
            </a:r>
            <a:r>
              <a:rPr sz="2200" spc="135" dirty="0">
                <a:latin typeface="Calibri"/>
                <a:cs typeface="Calibri"/>
              </a:rPr>
              <a:t> </a:t>
            </a:r>
            <a:r>
              <a:rPr sz="2200" spc="-10" dirty="0">
                <a:latin typeface="Calibri"/>
                <a:cs typeface="Calibri"/>
              </a:rPr>
              <a:t>sezione </a:t>
            </a:r>
            <a:r>
              <a:rPr sz="2200" dirty="0">
                <a:latin typeface="Calibri"/>
                <a:cs typeface="Calibri"/>
              </a:rPr>
              <a:t>“Amministrazione</a:t>
            </a:r>
            <a:r>
              <a:rPr sz="2200" spc="275" dirty="0">
                <a:latin typeface="Calibri"/>
                <a:cs typeface="Calibri"/>
              </a:rPr>
              <a:t> </a:t>
            </a:r>
            <a:r>
              <a:rPr sz="2200" dirty="0">
                <a:latin typeface="Calibri"/>
                <a:cs typeface="Calibri"/>
              </a:rPr>
              <a:t>trasparente”,</a:t>
            </a:r>
            <a:r>
              <a:rPr sz="2200" spc="285" dirty="0">
                <a:latin typeface="Calibri"/>
                <a:cs typeface="Calibri"/>
              </a:rPr>
              <a:t> </a:t>
            </a:r>
            <a:r>
              <a:rPr sz="2200" dirty="0">
                <a:latin typeface="Calibri"/>
                <a:cs typeface="Calibri"/>
              </a:rPr>
              <a:t>sottosezione</a:t>
            </a:r>
            <a:r>
              <a:rPr sz="2200" spc="285" dirty="0">
                <a:latin typeface="Calibri"/>
                <a:cs typeface="Calibri"/>
              </a:rPr>
              <a:t> </a:t>
            </a:r>
            <a:r>
              <a:rPr sz="2200" dirty="0">
                <a:latin typeface="Calibri"/>
                <a:cs typeface="Calibri"/>
              </a:rPr>
              <a:t>“Personale”</a:t>
            </a:r>
            <a:r>
              <a:rPr sz="2200" spc="285" dirty="0">
                <a:latin typeface="Calibri"/>
                <a:cs typeface="Calibri"/>
              </a:rPr>
              <a:t> </a:t>
            </a:r>
            <a:r>
              <a:rPr sz="2200" dirty="0">
                <a:latin typeface="Calibri"/>
                <a:cs typeface="Calibri"/>
              </a:rPr>
              <a:t>–</a:t>
            </a:r>
            <a:r>
              <a:rPr sz="2200" spc="285" dirty="0">
                <a:latin typeface="Calibri"/>
                <a:cs typeface="Calibri"/>
              </a:rPr>
              <a:t> </a:t>
            </a:r>
            <a:r>
              <a:rPr sz="2200" dirty="0">
                <a:latin typeface="Calibri"/>
                <a:cs typeface="Calibri"/>
              </a:rPr>
              <a:t>“Incarichi</a:t>
            </a:r>
            <a:r>
              <a:rPr sz="2200" spc="285" dirty="0">
                <a:latin typeface="Calibri"/>
                <a:cs typeface="Calibri"/>
              </a:rPr>
              <a:t> </a:t>
            </a:r>
            <a:r>
              <a:rPr sz="2200" dirty="0">
                <a:latin typeface="Calibri"/>
                <a:cs typeface="Calibri"/>
              </a:rPr>
              <a:t>conferiti</a:t>
            </a:r>
            <a:r>
              <a:rPr sz="2200" spc="285" dirty="0">
                <a:latin typeface="Calibri"/>
                <a:cs typeface="Calibri"/>
              </a:rPr>
              <a:t> </a:t>
            </a:r>
            <a:r>
              <a:rPr sz="2200" dirty="0">
                <a:latin typeface="Calibri"/>
                <a:cs typeface="Calibri"/>
              </a:rPr>
              <a:t>e</a:t>
            </a:r>
            <a:r>
              <a:rPr sz="2200" spc="285" dirty="0">
                <a:latin typeface="Calibri"/>
                <a:cs typeface="Calibri"/>
              </a:rPr>
              <a:t> </a:t>
            </a:r>
            <a:r>
              <a:rPr sz="2200" dirty="0">
                <a:latin typeface="Calibri"/>
                <a:cs typeface="Calibri"/>
              </a:rPr>
              <a:t>autorizzati</a:t>
            </a:r>
            <a:r>
              <a:rPr sz="2200" spc="285" dirty="0">
                <a:latin typeface="Calibri"/>
                <a:cs typeface="Calibri"/>
              </a:rPr>
              <a:t> </a:t>
            </a:r>
            <a:r>
              <a:rPr sz="2200" spc="-25" dirty="0">
                <a:latin typeface="Calibri"/>
                <a:cs typeface="Calibri"/>
              </a:rPr>
              <a:t>ai </a:t>
            </a:r>
            <a:r>
              <a:rPr sz="2200" spc="-10" dirty="0">
                <a:latin typeface="Calibri"/>
                <a:cs typeface="Calibri"/>
              </a:rPr>
              <a:t>dipendenti”.</a:t>
            </a:r>
            <a:endParaRPr sz="2200">
              <a:latin typeface="Calibri"/>
              <a:cs typeface="Calibri"/>
            </a:endParaRPr>
          </a:p>
          <a:p>
            <a:pPr marL="47625" marR="346075" algn="just">
              <a:lnSpc>
                <a:spcPct val="100000"/>
              </a:lnSpc>
            </a:pPr>
            <a:r>
              <a:rPr sz="2200" dirty="0">
                <a:latin typeface="Calibri"/>
                <a:cs typeface="Calibri"/>
              </a:rPr>
              <a:t>Gli</a:t>
            </a:r>
            <a:r>
              <a:rPr sz="2200" spc="335" dirty="0">
                <a:latin typeface="Calibri"/>
                <a:cs typeface="Calibri"/>
              </a:rPr>
              <a:t> </a:t>
            </a:r>
            <a:r>
              <a:rPr sz="2200" dirty="0">
                <a:latin typeface="Calibri"/>
                <a:cs typeface="Calibri"/>
              </a:rPr>
              <a:t>Incarichi</a:t>
            </a:r>
            <a:r>
              <a:rPr sz="2200" spc="335" dirty="0">
                <a:latin typeface="Calibri"/>
                <a:cs typeface="Calibri"/>
              </a:rPr>
              <a:t> </a:t>
            </a:r>
            <a:r>
              <a:rPr sz="2200" dirty="0">
                <a:latin typeface="Calibri"/>
                <a:cs typeface="Calibri"/>
              </a:rPr>
              <a:t>individuali</a:t>
            </a:r>
            <a:r>
              <a:rPr sz="2200" spc="340" dirty="0">
                <a:latin typeface="Calibri"/>
                <a:cs typeface="Calibri"/>
              </a:rPr>
              <a:t> </a:t>
            </a:r>
            <a:r>
              <a:rPr sz="2200" dirty="0">
                <a:latin typeface="Calibri"/>
                <a:cs typeface="Calibri"/>
              </a:rPr>
              <a:t>di</a:t>
            </a:r>
            <a:r>
              <a:rPr sz="2200" spc="335" dirty="0">
                <a:latin typeface="Calibri"/>
                <a:cs typeface="Calibri"/>
              </a:rPr>
              <a:t> </a:t>
            </a:r>
            <a:r>
              <a:rPr sz="2200" dirty="0">
                <a:latin typeface="Calibri"/>
                <a:cs typeface="Calibri"/>
              </a:rPr>
              <a:t>collaborazione</a:t>
            </a:r>
            <a:r>
              <a:rPr sz="2200" spc="335" dirty="0">
                <a:latin typeface="Calibri"/>
                <a:cs typeface="Calibri"/>
              </a:rPr>
              <a:t> </a:t>
            </a:r>
            <a:r>
              <a:rPr sz="2200" dirty="0">
                <a:latin typeface="Calibri"/>
                <a:cs typeface="Calibri"/>
              </a:rPr>
              <a:t>e</a:t>
            </a:r>
            <a:r>
              <a:rPr sz="2200" spc="340" dirty="0">
                <a:latin typeface="Calibri"/>
                <a:cs typeface="Calibri"/>
              </a:rPr>
              <a:t> </a:t>
            </a:r>
            <a:r>
              <a:rPr sz="2200" dirty="0">
                <a:latin typeface="Calibri"/>
                <a:cs typeface="Calibri"/>
              </a:rPr>
              <a:t>di</a:t>
            </a:r>
            <a:r>
              <a:rPr sz="2200" spc="335" dirty="0">
                <a:latin typeface="Calibri"/>
                <a:cs typeface="Calibri"/>
              </a:rPr>
              <a:t> </a:t>
            </a:r>
            <a:r>
              <a:rPr sz="2200" dirty="0">
                <a:latin typeface="Calibri"/>
                <a:cs typeface="Calibri"/>
              </a:rPr>
              <a:t>consulenza</a:t>
            </a:r>
            <a:r>
              <a:rPr sz="2200" spc="340" dirty="0">
                <a:latin typeface="Calibri"/>
                <a:cs typeface="Calibri"/>
              </a:rPr>
              <a:t> </a:t>
            </a:r>
            <a:r>
              <a:rPr sz="2200" dirty="0">
                <a:latin typeface="Calibri"/>
                <a:cs typeface="Calibri"/>
              </a:rPr>
              <a:t>conferiti</a:t>
            </a:r>
            <a:r>
              <a:rPr sz="2200" spc="335" dirty="0">
                <a:latin typeface="Calibri"/>
                <a:cs typeface="Calibri"/>
              </a:rPr>
              <a:t> </a:t>
            </a:r>
            <a:r>
              <a:rPr sz="2200" dirty="0">
                <a:latin typeface="Calibri"/>
                <a:cs typeface="Calibri"/>
              </a:rPr>
              <a:t>e</a:t>
            </a:r>
            <a:r>
              <a:rPr sz="2200" spc="335" dirty="0">
                <a:latin typeface="Calibri"/>
                <a:cs typeface="Calibri"/>
              </a:rPr>
              <a:t> </a:t>
            </a:r>
            <a:r>
              <a:rPr sz="2200" dirty="0">
                <a:latin typeface="Calibri"/>
                <a:cs typeface="Calibri"/>
              </a:rPr>
              <a:t>affidati</a:t>
            </a:r>
            <a:r>
              <a:rPr sz="2200" spc="340" dirty="0">
                <a:latin typeface="Calibri"/>
                <a:cs typeface="Calibri"/>
              </a:rPr>
              <a:t> </a:t>
            </a:r>
            <a:r>
              <a:rPr sz="2200" dirty="0">
                <a:latin typeface="Calibri"/>
                <a:cs typeface="Calibri"/>
              </a:rPr>
              <a:t>a</a:t>
            </a:r>
            <a:r>
              <a:rPr sz="2200" spc="335" dirty="0">
                <a:latin typeface="Calibri"/>
                <a:cs typeface="Calibri"/>
              </a:rPr>
              <a:t> </a:t>
            </a:r>
            <a:r>
              <a:rPr sz="2200" dirty="0">
                <a:latin typeface="Calibri"/>
                <a:cs typeface="Calibri"/>
              </a:rPr>
              <a:t>soggetti</a:t>
            </a:r>
            <a:r>
              <a:rPr sz="2200" spc="340" dirty="0">
                <a:latin typeface="Calibri"/>
                <a:cs typeface="Calibri"/>
              </a:rPr>
              <a:t> </a:t>
            </a:r>
            <a:r>
              <a:rPr sz="2200" spc="-10" dirty="0">
                <a:latin typeface="Calibri"/>
                <a:cs typeface="Calibri"/>
              </a:rPr>
              <a:t>esterni </a:t>
            </a:r>
            <a:r>
              <a:rPr sz="2200" dirty="0">
                <a:latin typeface="Calibri"/>
                <a:cs typeface="Calibri"/>
              </a:rPr>
              <a:t>all’amministrazione</a:t>
            </a:r>
            <a:r>
              <a:rPr sz="2200" spc="185" dirty="0">
                <a:latin typeface="Calibri"/>
                <a:cs typeface="Calibri"/>
              </a:rPr>
              <a:t> </a:t>
            </a:r>
            <a:r>
              <a:rPr sz="2200" dirty="0">
                <a:latin typeface="Calibri"/>
                <a:cs typeface="Calibri"/>
              </a:rPr>
              <a:t>(incarichi</a:t>
            </a:r>
            <a:r>
              <a:rPr sz="2200" spc="200" dirty="0">
                <a:latin typeface="Calibri"/>
                <a:cs typeface="Calibri"/>
              </a:rPr>
              <a:t> </a:t>
            </a:r>
            <a:r>
              <a:rPr sz="2200" dirty="0">
                <a:latin typeface="Calibri"/>
                <a:cs typeface="Calibri"/>
              </a:rPr>
              <a:t>conferiti</a:t>
            </a:r>
            <a:r>
              <a:rPr sz="2200" spc="190" dirty="0">
                <a:latin typeface="Calibri"/>
                <a:cs typeface="Calibri"/>
              </a:rPr>
              <a:t> </a:t>
            </a:r>
            <a:r>
              <a:rPr sz="2200" dirty="0">
                <a:latin typeface="Calibri"/>
                <a:cs typeface="Calibri"/>
              </a:rPr>
              <a:t>ai</a:t>
            </a:r>
            <a:r>
              <a:rPr sz="2200" spc="200" dirty="0">
                <a:latin typeface="Calibri"/>
                <a:cs typeface="Calibri"/>
              </a:rPr>
              <a:t> </a:t>
            </a:r>
            <a:r>
              <a:rPr sz="2200" dirty="0">
                <a:latin typeface="Calibri"/>
                <a:cs typeface="Calibri"/>
              </a:rPr>
              <a:t>sensi</a:t>
            </a:r>
            <a:r>
              <a:rPr sz="2200" spc="195" dirty="0">
                <a:latin typeface="Calibri"/>
                <a:cs typeface="Calibri"/>
              </a:rPr>
              <a:t> </a:t>
            </a:r>
            <a:r>
              <a:rPr sz="2200" dirty="0">
                <a:latin typeface="Calibri"/>
                <a:cs typeface="Calibri"/>
              </a:rPr>
              <a:t>dell’art.</a:t>
            </a:r>
            <a:r>
              <a:rPr sz="2200" spc="200" dirty="0">
                <a:latin typeface="Calibri"/>
                <a:cs typeface="Calibri"/>
              </a:rPr>
              <a:t> </a:t>
            </a:r>
            <a:r>
              <a:rPr sz="2200" dirty="0">
                <a:latin typeface="Calibri"/>
                <a:cs typeface="Calibri"/>
              </a:rPr>
              <a:t>7,</a:t>
            </a:r>
            <a:r>
              <a:rPr sz="2200" spc="195" dirty="0">
                <a:latin typeface="Calibri"/>
                <a:cs typeface="Calibri"/>
              </a:rPr>
              <a:t> </a:t>
            </a:r>
            <a:r>
              <a:rPr sz="2200" dirty="0">
                <a:latin typeface="Calibri"/>
                <a:cs typeface="Calibri"/>
              </a:rPr>
              <a:t>comma</a:t>
            </a:r>
            <a:r>
              <a:rPr sz="2200" spc="195" dirty="0">
                <a:latin typeface="Calibri"/>
                <a:cs typeface="Calibri"/>
              </a:rPr>
              <a:t> </a:t>
            </a:r>
            <a:r>
              <a:rPr sz="2200" dirty="0">
                <a:latin typeface="Calibri"/>
                <a:cs typeface="Calibri"/>
              </a:rPr>
              <a:t>6,</a:t>
            </a:r>
            <a:r>
              <a:rPr sz="2200" spc="195" dirty="0">
                <a:latin typeface="Calibri"/>
                <a:cs typeface="Calibri"/>
              </a:rPr>
              <a:t> </a:t>
            </a:r>
            <a:r>
              <a:rPr sz="2200" dirty="0">
                <a:latin typeface="Calibri"/>
                <a:cs typeface="Calibri"/>
              </a:rPr>
              <a:t>D.Lgs.</a:t>
            </a:r>
            <a:r>
              <a:rPr sz="2200" spc="190" dirty="0">
                <a:latin typeface="Calibri"/>
                <a:cs typeface="Calibri"/>
              </a:rPr>
              <a:t> </a:t>
            </a:r>
            <a:r>
              <a:rPr sz="2200" dirty="0">
                <a:latin typeface="Calibri"/>
                <a:cs typeface="Calibri"/>
              </a:rPr>
              <a:t>165/2001</a:t>
            </a:r>
            <a:r>
              <a:rPr sz="2200" spc="195" dirty="0">
                <a:latin typeface="Calibri"/>
                <a:cs typeface="Calibri"/>
              </a:rPr>
              <a:t> </a:t>
            </a:r>
            <a:r>
              <a:rPr sz="2200" dirty="0">
                <a:latin typeface="Calibri"/>
                <a:cs typeface="Calibri"/>
              </a:rPr>
              <a:t>a</a:t>
            </a:r>
            <a:r>
              <a:rPr sz="2200" spc="200" dirty="0">
                <a:latin typeface="Calibri"/>
                <a:cs typeface="Calibri"/>
              </a:rPr>
              <a:t> </a:t>
            </a:r>
            <a:r>
              <a:rPr sz="2200" spc="-10" dirty="0">
                <a:latin typeface="Calibri"/>
                <a:cs typeface="Calibri"/>
              </a:rPr>
              <a:t>soggetti </a:t>
            </a:r>
            <a:r>
              <a:rPr sz="2200" dirty="0">
                <a:latin typeface="Calibri"/>
                <a:cs typeface="Calibri"/>
              </a:rPr>
              <a:t>esterni</a:t>
            </a:r>
            <a:r>
              <a:rPr sz="2200" spc="-20" dirty="0">
                <a:latin typeface="Calibri"/>
                <a:cs typeface="Calibri"/>
              </a:rPr>
              <a:t> </a:t>
            </a:r>
            <a:r>
              <a:rPr sz="2200" dirty="0">
                <a:latin typeface="Calibri"/>
                <a:cs typeface="Calibri"/>
              </a:rPr>
              <a:t>oppure</a:t>
            </a:r>
            <a:r>
              <a:rPr sz="2200" spc="-20" dirty="0">
                <a:latin typeface="Calibri"/>
                <a:cs typeface="Calibri"/>
              </a:rPr>
              <a:t> </a:t>
            </a:r>
            <a:r>
              <a:rPr sz="2200" dirty="0">
                <a:latin typeface="Calibri"/>
                <a:cs typeface="Calibri"/>
              </a:rPr>
              <a:t>a</a:t>
            </a:r>
            <a:r>
              <a:rPr sz="2200" spc="-15" dirty="0">
                <a:latin typeface="Calibri"/>
                <a:cs typeface="Calibri"/>
              </a:rPr>
              <a:t> </a:t>
            </a:r>
            <a:r>
              <a:rPr sz="2200" dirty="0">
                <a:latin typeface="Calibri"/>
                <a:cs typeface="Calibri"/>
              </a:rPr>
              <a:t>dipendenti</a:t>
            </a:r>
            <a:r>
              <a:rPr sz="2200" spc="-20" dirty="0">
                <a:latin typeface="Calibri"/>
                <a:cs typeface="Calibri"/>
              </a:rPr>
              <a:t> </a:t>
            </a:r>
            <a:r>
              <a:rPr sz="2200" dirty="0">
                <a:latin typeface="Calibri"/>
                <a:cs typeface="Calibri"/>
              </a:rPr>
              <a:t>di</a:t>
            </a:r>
            <a:r>
              <a:rPr sz="2200" spc="-20" dirty="0">
                <a:latin typeface="Calibri"/>
                <a:cs typeface="Calibri"/>
              </a:rPr>
              <a:t> </a:t>
            </a:r>
            <a:r>
              <a:rPr sz="2200" dirty="0">
                <a:latin typeface="Calibri"/>
                <a:cs typeface="Calibri"/>
              </a:rPr>
              <a:t>altre</a:t>
            </a:r>
            <a:r>
              <a:rPr sz="2200" spc="-20" dirty="0">
                <a:latin typeface="Calibri"/>
                <a:cs typeface="Calibri"/>
              </a:rPr>
              <a:t> PA) </a:t>
            </a:r>
            <a:r>
              <a:rPr sz="2200" dirty="0">
                <a:latin typeface="Calibri"/>
                <a:cs typeface="Calibri"/>
              </a:rPr>
              <a:t>a</a:t>
            </a:r>
            <a:r>
              <a:rPr sz="2200" spc="-15" dirty="0">
                <a:latin typeface="Calibri"/>
                <a:cs typeface="Calibri"/>
              </a:rPr>
              <a:t> </a:t>
            </a:r>
            <a:r>
              <a:rPr sz="2200" dirty="0">
                <a:latin typeface="Calibri"/>
                <a:cs typeface="Calibri"/>
              </a:rPr>
              <a:t>qualsiasi</a:t>
            </a:r>
            <a:r>
              <a:rPr sz="2200" spc="-20" dirty="0">
                <a:latin typeface="Calibri"/>
                <a:cs typeface="Calibri"/>
              </a:rPr>
              <a:t> </a:t>
            </a:r>
            <a:r>
              <a:rPr sz="2200" dirty="0">
                <a:latin typeface="Calibri"/>
                <a:cs typeface="Calibri"/>
              </a:rPr>
              <a:t>titolo,</a:t>
            </a:r>
            <a:r>
              <a:rPr sz="2200" spc="-20" dirty="0">
                <a:latin typeface="Calibri"/>
                <a:cs typeface="Calibri"/>
              </a:rPr>
              <a:t> </a:t>
            </a:r>
            <a:r>
              <a:rPr sz="2200" dirty="0">
                <a:latin typeface="Calibri"/>
                <a:cs typeface="Calibri"/>
              </a:rPr>
              <a:t>sia</a:t>
            </a:r>
            <a:r>
              <a:rPr sz="2200" spc="-15" dirty="0">
                <a:latin typeface="Calibri"/>
                <a:cs typeface="Calibri"/>
              </a:rPr>
              <a:t> </a:t>
            </a:r>
            <a:r>
              <a:rPr sz="2200" dirty="0">
                <a:latin typeface="Calibri"/>
                <a:cs typeface="Calibri"/>
              </a:rPr>
              <a:t>oneroso</a:t>
            </a:r>
            <a:r>
              <a:rPr sz="2200" spc="-20" dirty="0">
                <a:latin typeface="Calibri"/>
                <a:cs typeface="Calibri"/>
              </a:rPr>
              <a:t> </a:t>
            </a:r>
            <a:r>
              <a:rPr sz="2200" dirty="0">
                <a:latin typeface="Calibri"/>
                <a:cs typeface="Calibri"/>
              </a:rPr>
              <a:t>che</a:t>
            </a:r>
            <a:r>
              <a:rPr sz="2200" spc="-20" dirty="0">
                <a:latin typeface="Calibri"/>
                <a:cs typeface="Calibri"/>
              </a:rPr>
              <a:t> </a:t>
            </a:r>
            <a:r>
              <a:rPr sz="2200" spc="-10" dirty="0">
                <a:latin typeface="Calibri"/>
                <a:cs typeface="Calibri"/>
              </a:rPr>
              <a:t>gratuito,</a:t>
            </a:r>
            <a:r>
              <a:rPr sz="2200" spc="-20" dirty="0">
                <a:latin typeface="Calibri"/>
                <a:cs typeface="Calibri"/>
              </a:rPr>
              <a:t> </a:t>
            </a:r>
            <a:r>
              <a:rPr sz="2200" dirty="0">
                <a:latin typeface="Calibri"/>
                <a:cs typeface="Calibri"/>
              </a:rPr>
              <a:t>devono</a:t>
            </a:r>
            <a:r>
              <a:rPr sz="2200" spc="-15" dirty="0">
                <a:latin typeface="Calibri"/>
                <a:cs typeface="Calibri"/>
              </a:rPr>
              <a:t> </a:t>
            </a:r>
            <a:r>
              <a:rPr sz="2200" spc="-10" dirty="0">
                <a:latin typeface="Calibri"/>
                <a:cs typeface="Calibri"/>
              </a:rPr>
              <a:t>essere </a:t>
            </a:r>
            <a:r>
              <a:rPr sz="2200" dirty="0">
                <a:latin typeface="Calibri"/>
                <a:cs typeface="Calibri"/>
              </a:rPr>
              <a:t>pubblicati</a:t>
            </a:r>
            <a:r>
              <a:rPr sz="2200" spc="190" dirty="0">
                <a:latin typeface="Calibri"/>
                <a:cs typeface="Calibri"/>
              </a:rPr>
              <a:t>  </a:t>
            </a:r>
            <a:r>
              <a:rPr sz="2200" dirty="0">
                <a:latin typeface="Calibri"/>
                <a:cs typeface="Calibri"/>
              </a:rPr>
              <a:t>ai</a:t>
            </a:r>
            <a:r>
              <a:rPr sz="2200" spc="195" dirty="0">
                <a:latin typeface="Calibri"/>
                <a:cs typeface="Calibri"/>
              </a:rPr>
              <a:t>  </a:t>
            </a:r>
            <a:r>
              <a:rPr sz="2200" dirty="0">
                <a:latin typeface="Calibri"/>
                <a:cs typeface="Calibri"/>
              </a:rPr>
              <a:t>sensi</a:t>
            </a:r>
            <a:r>
              <a:rPr sz="2200" spc="195" dirty="0">
                <a:latin typeface="Calibri"/>
                <a:cs typeface="Calibri"/>
              </a:rPr>
              <a:t>  </a:t>
            </a:r>
            <a:r>
              <a:rPr sz="2200" dirty="0">
                <a:latin typeface="Calibri"/>
                <a:cs typeface="Calibri"/>
              </a:rPr>
              <a:t>dell’art.</a:t>
            </a:r>
            <a:r>
              <a:rPr sz="2200" spc="195" dirty="0">
                <a:latin typeface="Calibri"/>
                <a:cs typeface="Calibri"/>
              </a:rPr>
              <a:t>  </a:t>
            </a:r>
            <a:r>
              <a:rPr sz="2200" dirty="0">
                <a:latin typeface="Calibri"/>
                <a:cs typeface="Calibri"/>
              </a:rPr>
              <a:t>15</a:t>
            </a:r>
            <a:r>
              <a:rPr sz="2200" spc="195" dirty="0">
                <a:latin typeface="Calibri"/>
                <a:cs typeface="Calibri"/>
              </a:rPr>
              <a:t>  </a:t>
            </a:r>
            <a:r>
              <a:rPr sz="2200" dirty="0">
                <a:latin typeface="Calibri"/>
                <a:cs typeface="Calibri"/>
              </a:rPr>
              <a:t>del</a:t>
            </a:r>
            <a:r>
              <a:rPr sz="2200" spc="195" dirty="0">
                <a:latin typeface="Calibri"/>
                <a:cs typeface="Calibri"/>
              </a:rPr>
              <a:t>  </a:t>
            </a:r>
            <a:r>
              <a:rPr sz="2200" dirty="0">
                <a:latin typeface="Calibri"/>
                <a:cs typeface="Calibri"/>
              </a:rPr>
              <a:t>D.Lgs.</a:t>
            </a:r>
            <a:r>
              <a:rPr sz="2200" spc="195" dirty="0">
                <a:latin typeface="Calibri"/>
                <a:cs typeface="Calibri"/>
              </a:rPr>
              <a:t>  </a:t>
            </a:r>
            <a:r>
              <a:rPr sz="2200" dirty="0">
                <a:latin typeface="Calibri"/>
                <a:cs typeface="Calibri"/>
              </a:rPr>
              <a:t>33/2013,</a:t>
            </a:r>
            <a:r>
              <a:rPr sz="2200" spc="195" dirty="0">
                <a:latin typeface="Calibri"/>
                <a:cs typeface="Calibri"/>
              </a:rPr>
              <a:t>  </a:t>
            </a:r>
            <a:r>
              <a:rPr sz="2200" dirty="0">
                <a:latin typeface="Calibri"/>
                <a:cs typeface="Calibri"/>
              </a:rPr>
              <a:t>sul</a:t>
            </a:r>
            <a:r>
              <a:rPr sz="2200" spc="195" dirty="0">
                <a:latin typeface="Calibri"/>
                <a:cs typeface="Calibri"/>
              </a:rPr>
              <a:t>  </a:t>
            </a:r>
            <a:r>
              <a:rPr sz="2200" dirty="0">
                <a:latin typeface="Calibri"/>
                <a:cs typeface="Calibri"/>
              </a:rPr>
              <a:t>sito</a:t>
            </a:r>
            <a:r>
              <a:rPr sz="2200" spc="195" dirty="0">
                <a:latin typeface="Calibri"/>
                <a:cs typeface="Calibri"/>
              </a:rPr>
              <a:t>  </a:t>
            </a:r>
            <a:r>
              <a:rPr sz="2200" dirty="0">
                <a:latin typeface="Calibri"/>
                <a:cs typeface="Calibri"/>
              </a:rPr>
              <a:t>web</a:t>
            </a:r>
            <a:r>
              <a:rPr sz="2200" spc="195" dirty="0">
                <a:latin typeface="Calibri"/>
                <a:cs typeface="Calibri"/>
              </a:rPr>
              <a:t>  </a:t>
            </a:r>
            <a:r>
              <a:rPr sz="2200" dirty="0">
                <a:latin typeface="Calibri"/>
                <a:cs typeface="Calibri"/>
              </a:rPr>
              <a:t>dell’Istituzione,</a:t>
            </a:r>
            <a:r>
              <a:rPr sz="2200" spc="195" dirty="0">
                <a:latin typeface="Calibri"/>
                <a:cs typeface="Calibri"/>
              </a:rPr>
              <a:t>  </a:t>
            </a:r>
            <a:r>
              <a:rPr sz="2200" spc="-10" dirty="0">
                <a:latin typeface="Calibri"/>
                <a:cs typeface="Calibri"/>
              </a:rPr>
              <a:t>sezione </a:t>
            </a:r>
            <a:r>
              <a:rPr sz="2200" spc="-20" dirty="0">
                <a:latin typeface="Calibri"/>
                <a:cs typeface="Calibri"/>
              </a:rPr>
              <a:t>“Amministrazione</a:t>
            </a:r>
            <a:r>
              <a:rPr sz="2200" spc="-35" dirty="0">
                <a:latin typeface="Calibri"/>
                <a:cs typeface="Calibri"/>
              </a:rPr>
              <a:t> </a:t>
            </a:r>
            <a:r>
              <a:rPr sz="2200" spc="-25" dirty="0">
                <a:latin typeface="Calibri"/>
                <a:cs typeface="Calibri"/>
              </a:rPr>
              <a:t>trasparente”, </a:t>
            </a:r>
            <a:r>
              <a:rPr sz="2200" spc="-10" dirty="0">
                <a:latin typeface="Calibri"/>
                <a:cs typeface="Calibri"/>
              </a:rPr>
              <a:t>sottosezione</a:t>
            </a:r>
            <a:r>
              <a:rPr sz="2200" spc="-20" dirty="0">
                <a:latin typeface="Calibri"/>
                <a:cs typeface="Calibri"/>
              </a:rPr>
              <a:t> </a:t>
            </a:r>
            <a:r>
              <a:rPr sz="2200" dirty="0">
                <a:latin typeface="Calibri"/>
                <a:cs typeface="Calibri"/>
              </a:rPr>
              <a:t>“Consulenti</a:t>
            </a:r>
            <a:r>
              <a:rPr sz="2200" spc="-25" dirty="0">
                <a:latin typeface="Calibri"/>
                <a:cs typeface="Calibri"/>
              </a:rPr>
              <a:t> </a:t>
            </a:r>
            <a:r>
              <a:rPr sz="2200" dirty="0">
                <a:latin typeface="Calibri"/>
                <a:cs typeface="Calibri"/>
              </a:rPr>
              <a:t>e</a:t>
            </a:r>
            <a:r>
              <a:rPr sz="2200" spc="-20" dirty="0">
                <a:latin typeface="Calibri"/>
                <a:cs typeface="Calibri"/>
              </a:rPr>
              <a:t> </a:t>
            </a:r>
            <a:r>
              <a:rPr sz="2200" spc="-10" dirty="0">
                <a:latin typeface="Calibri"/>
                <a:cs typeface="Calibri"/>
              </a:rPr>
              <a:t>collaboratori”.</a:t>
            </a:r>
            <a:endParaRPr sz="2200">
              <a:latin typeface="Calibri"/>
              <a:cs typeface="Calibri"/>
            </a:endParaRPr>
          </a:p>
          <a:p>
            <a:pPr marL="47625" marR="350520" algn="just">
              <a:lnSpc>
                <a:spcPct val="100000"/>
              </a:lnSpc>
            </a:pPr>
            <a:r>
              <a:rPr sz="2200" dirty="0">
                <a:latin typeface="Calibri"/>
                <a:cs typeface="Calibri"/>
              </a:rPr>
              <a:t>La</a:t>
            </a:r>
            <a:r>
              <a:rPr sz="2200" spc="330" dirty="0">
                <a:latin typeface="Calibri"/>
                <a:cs typeface="Calibri"/>
              </a:rPr>
              <a:t> </a:t>
            </a:r>
            <a:r>
              <a:rPr sz="2200" dirty="0">
                <a:latin typeface="Calibri"/>
                <a:cs typeface="Calibri"/>
              </a:rPr>
              <a:t>pubblicazione</a:t>
            </a:r>
            <a:r>
              <a:rPr sz="2200" spc="350" dirty="0">
                <a:latin typeface="Calibri"/>
                <a:cs typeface="Calibri"/>
              </a:rPr>
              <a:t> </a:t>
            </a:r>
            <a:r>
              <a:rPr sz="2200" dirty="0">
                <a:latin typeface="Calibri"/>
                <a:cs typeface="Calibri"/>
              </a:rPr>
              <a:t>deve</a:t>
            </a:r>
            <a:r>
              <a:rPr sz="2200" spc="345" dirty="0">
                <a:latin typeface="Calibri"/>
                <a:cs typeface="Calibri"/>
              </a:rPr>
              <a:t> </a:t>
            </a:r>
            <a:r>
              <a:rPr sz="2200" dirty="0">
                <a:latin typeface="Calibri"/>
                <a:cs typeface="Calibri"/>
              </a:rPr>
              <a:t>avvenire</a:t>
            </a:r>
            <a:r>
              <a:rPr sz="2200" spc="345" dirty="0">
                <a:latin typeface="Calibri"/>
                <a:cs typeface="Calibri"/>
              </a:rPr>
              <a:t> </a:t>
            </a:r>
            <a:r>
              <a:rPr sz="2200" dirty="0">
                <a:latin typeface="Calibri"/>
                <a:cs typeface="Calibri"/>
              </a:rPr>
              <a:t>entro</a:t>
            </a:r>
            <a:r>
              <a:rPr sz="2200" spc="345" dirty="0">
                <a:latin typeface="Calibri"/>
                <a:cs typeface="Calibri"/>
              </a:rPr>
              <a:t> </a:t>
            </a:r>
            <a:r>
              <a:rPr sz="2200" dirty="0">
                <a:latin typeface="Calibri"/>
                <a:cs typeface="Calibri"/>
              </a:rPr>
              <a:t>tre</a:t>
            </a:r>
            <a:r>
              <a:rPr sz="2200" spc="345" dirty="0">
                <a:latin typeface="Calibri"/>
                <a:cs typeface="Calibri"/>
              </a:rPr>
              <a:t> </a:t>
            </a:r>
            <a:r>
              <a:rPr sz="2200" dirty="0">
                <a:latin typeface="Calibri"/>
                <a:cs typeface="Calibri"/>
              </a:rPr>
              <a:t>mesi</a:t>
            </a:r>
            <a:r>
              <a:rPr sz="2200" spc="345" dirty="0">
                <a:latin typeface="Calibri"/>
                <a:cs typeface="Calibri"/>
              </a:rPr>
              <a:t> </a:t>
            </a:r>
            <a:r>
              <a:rPr sz="2200" dirty="0">
                <a:latin typeface="Calibri"/>
                <a:cs typeface="Calibri"/>
              </a:rPr>
              <a:t>dal</a:t>
            </a:r>
            <a:r>
              <a:rPr sz="2200" spc="345" dirty="0">
                <a:latin typeface="Calibri"/>
                <a:cs typeface="Calibri"/>
              </a:rPr>
              <a:t> </a:t>
            </a:r>
            <a:r>
              <a:rPr sz="2200" dirty="0">
                <a:latin typeface="Calibri"/>
                <a:cs typeface="Calibri"/>
              </a:rPr>
              <a:t>conferimento</a:t>
            </a:r>
            <a:r>
              <a:rPr sz="2200" spc="345" dirty="0">
                <a:latin typeface="Calibri"/>
                <a:cs typeface="Calibri"/>
              </a:rPr>
              <a:t> </a:t>
            </a:r>
            <a:r>
              <a:rPr sz="2200" dirty="0">
                <a:latin typeface="Calibri"/>
                <a:cs typeface="Calibri"/>
              </a:rPr>
              <a:t>dell’Incarico</a:t>
            </a:r>
            <a:r>
              <a:rPr sz="2200" spc="345" dirty="0">
                <a:latin typeface="Calibri"/>
                <a:cs typeface="Calibri"/>
              </a:rPr>
              <a:t> </a:t>
            </a:r>
            <a:r>
              <a:rPr sz="2200" dirty="0">
                <a:latin typeface="Calibri"/>
                <a:cs typeface="Calibri"/>
              </a:rPr>
              <a:t>e</a:t>
            </a:r>
            <a:r>
              <a:rPr sz="2200" spc="345" dirty="0">
                <a:latin typeface="Calibri"/>
                <a:cs typeface="Calibri"/>
              </a:rPr>
              <a:t> </a:t>
            </a:r>
            <a:r>
              <a:rPr sz="2200" dirty="0">
                <a:latin typeface="Calibri"/>
                <a:cs typeface="Calibri"/>
              </a:rPr>
              <a:t>per</a:t>
            </a:r>
            <a:r>
              <a:rPr sz="2200" spc="345" dirty="0">
                <a:latin typeface="Calibri"/>
                <a:cs typeface="Calibri"/>
              </a:rPr>
              <a:t> </a:t>
            </a:r>
            <a:r>
              <a:rPr sz="2200" dirty="0">
                <a:latin typeface="Calibri"/>
                <a:cs typeface="Calibri"/>
              </a:rPr>
              <a:t>i</a:t>
            </a:r>
            <a:r>
              <a:rPr sz="2200" spc="345" dirty="0">
                <a:latin typeface="Calibri"/>
                <a:cs typeface="Calibri"/>
              </a:rPr>
              <a:t> </a:t>
            </a:r>
            <a:r>
              <a:rPr sz="2200" dirty="0">
                <a:latin typeface="Calibri"/>
                <a:cs typeface="Calibri"/>
              </a:rPr>
              <a:t>tre</a:t>
            </a:r>
            <a:r>
              <a:rPr sz="2200" spc="345" dirty="0">
                <a:latin typeface="Calibri"/>
                <a:cs typeface="Calibri"/>
              </a:rPr>
              <a:t> </a:t>
            </a:r>
            <a:r>
              <a:rPr sz="2200" spc="-20" dirty="0">
                <a:latin typeface="Calibri"/>
                <a:cs typeface="Calibri"/>
              </a:rPr>
              <a:t>anni </a:t>
            </a:r>
            <a:r>
              <a:rPr sz="2200" spc="-10" dirty="0">
                <a:latin typeface="Calibri"/>
                <a:cs typeface="Calibri"/>
              </a:rPr>
              <a:t>successivi.</a:t>
            </a:r>
            <a:endParaRPr sz="2200">
              <a:latin typeface="Calibri"/>
              <a:cs typeface="Calibri"/>
            </a:endParaRPr>
          </a:p>
          <a:p>
            <a:pPr marL="12700" marR="17145">
              <a:lnSpc>
                <a:spcPct val="100000"/>
              </a:lnSpc>
              <a:spcBef>
                <a:spcPts val="1060"/>
              </a:spcBef>
            </a:pPr>
            <a:r>
              <a:rPr sz="2200" dirty="0">
                <a:latin typeface="Calibri"/>
                <a:cs typeface="Calibri"/>
              </a:rPr>
              <a:t>Ai sensi</a:t>
            </a:r>
            <a:r>
              <a:rPr sz="2200" spc="10" dirty="0">
                <a:latin typeface="Calibri"/>
                <a:cs typeface="Calibri"/>
              </a:rPr>
              <a:t> </a:t>
            </a:r>
            <a:r>
              <a:rPr sz="2200" spc="-10" dirty="0">
                <a:latin typeface="Calibri"/>
                <a:cs typeface="Calibri"/>
              </a:rPr>
              <a:t>dell’art.</a:t>
            </a:r>
            <a:r>
              <a:rPr sz="2200" spc="10" dirty="0">
                <a:latin typeface="Calibri"/>
                <a:cs typeface="Calibri"/>
              </a:rPr>
              <a:t> </a:t>
            </a:r>
            <a:r>
              <a:rPr sz="2200" dirty="0">
                <a:latin typeface="Calibri"/>
                <a:cs typeface="Calibri"/>
              </a:rPr>
              <a:t>15,</a:t>
            </a:r>
            <a:r>
              <a:rPr sz="2200" spc="15" dirty="0">
                <a:latin typeface="Calibri"/>
                <a:cs typeface="Calibri"/>
              </a:rPr>
              <a:t> </a:t>
            </a:r>
            <a:r>
              <a:rPr sz="2200" dirty="0">
                <a:latin typeface="Calibri"/>
                <a:cs typeface="Calibri"/>
              </a:rPr>
              <a:t>comma</a:t>
            </a:r>
            <a:r>
              <a:rPr sz="2200" spc="10" dirty="0">
                <a:latin typeface="Calibri"/>
                <a:cs typeface="Calibri"/>
              </a:rPr>
              <a:t> </a:t>
            </a:r>
            <a:r>
              <a:rPr sz="2200" dirty="0">
                <a:latin typeface="Calibri"/>
                <a:cs typeface="Calibri"/>
              </a:rPr>
              <a:t>1,</a:t>
            </a:r>
            <a:r>
              <a:rPr sz="2200" spc="10" dirty="0">
                <a:latin typeface="Calibri"/>
                <a:cs typeface="Calibri"/>
              </a:rPr>
              <a:t> </a:t>
            </a:r>
            <a:r>
              <a:rPr sz="2200" dirty="0">
                <a:latin typeface="Calibri"/>
                <a:cs typeface="Calibri"/>
              </a:rPr>
              <a:t>del</a:t>
            </a:r>
            <a:r>
              <a:rPr sz="2200" spc="10" dirty="0">
                <a:latin typeface="Calibri"/>
                <a:cs typeface="Calibri"/>
              </a:rPr>
              <a:t> </a:t>
            </a:r>
            <a:r>
              <a:rPr sz="2200" dirty="0">
                <a:latin typeface="Calibri"/>
                <a:cs typeface="Calibri"/>
              </a:rPr>
              <a:t>D.Lgs.</a:t>
            </a:r>
            <a:r>
              <a:rPr sz="2200" spc="15" dirty="0">
                <a:latin typeface="Calibri"/>
                <a:cs typeface="Calibri"/>
              </a:rPr>
              <a:t> </a:t>
            </a:r>
            <a:r>
              <a:rPr sz="2200" dirty="0">
                <a:latin typeface="Calibri"/>
                <a:cs typeface="Calibri"/>
              </a:rPr>
              <a:t>33/2013,</a:t>
            </a:r>
            <a:r>
              <a:rPr sz="2200" spc="10" dirty="0">
                <a:latin typeface="Calibri"/>
                <a:cs typeface="Calibri"/>
              </a:rPr>
              <a:t> </a:t>
            </a:r>
            <a:r>
              <a:rPr sz="2200" dirty="0">
                <a:latin typeface="Calibri"/>
                <a:cs typeface="Calibri"/>
              </a:rPr>
              <a:t>devono</a:t>
            </a:r>
            <a:r>
              <a:rPr sz="2200" spc="10" dirty="0">
                <a:latin typeface="Calibri"/>
                <a:cs typeface="Calibri"/>
              </a:rPr>
              <a:t> </a:t>
            </a:r>
            <a:r>
              <a:rPr sz="2200" dirty="0">
                <a:latin typeface="Calibri"/>
                <a:cs typeface="Calibri"/>
              </a:rPr>
              <a:t>essere</a:t>
            </a:r>
            <a:r>
              <a:rPr sz="2200" spc="10" dirty="0">
                <a:latin typeface="Calibri"/>
                <a:cs typeface="Calibri"/>
              </a:rPr>
              <a:t> </a:t>
            </a:r>
            <a:r>
              <a:rPr sz="2200" dirty="0">
                <a:latin typeface="Calibri"/>
                <a:cs typeface="Calibri"/>
              </a:rPr>
              <a:t>pubblicati</a:t>
            </a:r>
            <a:r>
              <a:rPr sz="2200" spc="15" dirty="0">
                <a:latin typeface="Calibri"/>
                <a:cs typeface="Calibri"/>
              </a:rPr>
              <a:t> </a:t>
            </a:r>
            <a:r>
              <a:rPr sz="2200" dirty="0">
                <a:latin typeface="Calibri"/>
                <a:cs typeface="Calibri"/>
              </a:rPr>
              <a:t>nella</a:t>
            </a:r>
            <a:r>
              <a:rPr sz="2200" spc="10" dirty="0">
                <a:latin typeface="Calibri"/>
                <a:cs typeface="Calibri"/>
              </a:rPr>
              <a:t> </a:t>
            </a:r>
            <a:r>
              <a:rPr sz="2200" dirty="0">
                <a:latin typeface="Calibri"/>
                <a:cs typeface="Calibri"/>
              </a:rPr>
              <a:t>specifica</a:t>
            </a:r>
            <a:r>
              <a:rPr sz="2200" spc="10" dirty="0">
                <a:latin typeface="Calibri"/>
                <a:cs typeface="Calibri"/>
              </a:rPr>
              <a:t> </a:t>
            </a:r>
            <a:r>
              <a:rPr sz="2200" dirty="0">
                <a:latin typeface="Calibri"/>
                <a:cs typeface="Calibri"/>
              </a:rPr>
              <a:t>sezione</a:t>
            </a:r>
            <a:r>
              <a:rPr sz="2200" spc="15" dirty="0">
                <a:latin typeface="Calibri"/>
                <a:cs typeface="Calibri"/>
              </a:rPr>
              <a:t> </a:t>
            </a:r>
            <a:r>
              <a:rPr sz="2200" spc="-25" dirty="0">
                <a:latin typeface="Calibri"/>
                <a:cs typeface="Calibri"/>
              </a:rPr>
              <a:t>le </a:t>
            </a:r>
            <a:r>
              <a:rPr sz="2200" dirty="0">
                <a:latin typeface="Calibri"/>
                <a:cs typeface="Calibri"/>
              </a:rPr>
              <a:t>seguenti</a:t>
            </a:r>
            <a:r>
              <a:rPr sz="2200" spc="-55" dirty="0">
                <a:latin typeface="Calibri"/>
                <a:cs typeface="Calibri"/>
              </a:rPr>
              <a:t> </a:t>
            </a:r>
            <a:r>
              <a:rPr sz="2200" dirty="0">
                <a:latin typeface="Calibri"/>
                <a:cs typeface="Calibri"/>
              </a:rPr>
              <a:t>informazioni</a:t>
            </a:r>
            <a:r>
              <a:rPr sz="2200" spc="-55" dirty="0">
                <a:latin typeface="Calibri"/>
                <a:cs typeface="Calibri"/>
              </a:rPr>
              <a:t> </a:t>
            </a:r>
            <a:r>
              <a:rPr sz="2200" dirty="0">
                <a:latin typeface="Calibri"/>
                <a:cs typeface="Calibri"/>
              </a:rPr>
              <a:t>relative</a:t>
            </a:r>
            <a:r>
              <a:rPr sz="2200" spc="-50" dirty="0">
                <a:latin typeface="Calibri"/>
                <a:cs typeface="Calibri"/>
              </a:rPr>
              <a:t> </a:t>
            </a:r>
            <a:r>
              <a:rPr sz="2200" dirty="0">
                <a:latin typeface="Calibri"/>
                <a:cs typeface="Calibri"/>
              </a:rPr>
              <a:t>ai</a:t>
            </a:r>
            <a:r>
              <a:rPr sz="2200" spc="-55" dirty="0">
                <a:latin typeface="Calibri"/>
                <a:cs typeface="Calibri"/>
              </a:rPr>
              <a:t> </a:t>
            </a:r>
            <a:r>
              <a:rPr sz="2200" dirty="0">
                <a:latin typeface="Calibri"/>
                <a:cs typeface="Calibri"/>
              </a:rPr>
              <a:t>titolari</a:t>
            </a:r>
            <a:r>
              <a:rPr sz="2200" spc="-15" dirty="0">
                <a:latin typeface="Calibri"/>
                <a:cs typeface="Calibri"/>
              </a:rPr>
              <a:t> </a:t>
            </a:r>
            <a:r>
              <a:rPr sz="2200" b="1" dirty="0">
                <a:latin typeface="Calibri"/>
                <a:cs typeface="Calibri"/>
              </a:rPr>
              <a:t>di</a:t>
            </a:r>
            <a:r>
              <a:rPr sz="2200" b="1" spc="-55" dirty="0">
                <a:latin typeface="Calibri"/>
                <a:cs typeface="Calibri"/>
              </a:rPr>
              <a:t> </a:t>
            </a:r>
            <a:r>
              <a:rPr sz="2200" b="1" dirty="0">
                <a:latin typeface="Calibri"/>
                <a:cs typeface="Calibri"/>
              </a:rPr>
              <a:t>Incarichi</a:t>
            </a:r>
            <a:r>
              <a:rPr sz="2200" b="1" spc="-55" dirty="0">
                <a:latin typeface="Calibri"/>
                <a:cs typeface="Calibri"/>
              </a:rPr>
              <a:t> </a:t>
            </a:r>
            <a:r>
              <a:rPr sz="2200" b="1" dirty="0">
                <a:latin typeface="Calibri"/>
                <a:cs typeface="Calibri"/>
              </a:rPr>
              <a:t>di</a:t>
            </a:r>
            <a:r>
              <a:rPr sz="2200" b="1" spc="-50" dirty="0">
                <a:latin typeface="Calibri"/>
                <a:cs typeface="Calibri"/>
              </a:rPr>
              <a:t> </a:t>
            </a:r>
            <a:r>
              <a:rPr sz="2200" b="1" dirty="0">
                <a:latin typeface="Calibri"/>
                <a:cs typeface="Calibri"/>
              </a:rPr>
              <a:t>collaborazione</a:t>
            </a:r>
            <a:r>
              <a:rPr sz="2200" b="1" spc="-55" dirty="0">
                <a:latin typeface="Calibri"/>
                <a:cs typeface="Calibri"/>
              </a:rPr>
              <a:t> </a:t>
            </a:r>
            <a:r>
              <a:rPr sz="2200" b="1" dirty="0">
                <a:latin typeface="Calibri"/>
                <a:cs typeface="Calibri"/>
              </a:rPr>
              <a:t>o</a:t>
            </a:r>
            <a:r>
              <a:rPr sz="2200" b="1" spc="-50" dirty="0">
                <a:latin typeface="Calibri"/>
                <a:cs typeface="Calibri"/>
              </a:rPr>
              <a:t> </a:t>
            </a:r>
            <a:r>
              <a:rPr sz="2200" b="1" spc="-10" dirty="0">
                <a:latin typeface="Calibri"/>
                <a:cs typeface="Calibri"/>
              </a:rPr>
              <a:t>consulenza</a:t>
            </a:r>
            <a:r>
              <a:rPr sz="2200" spc="-10" dirty="0">
                <a:latin typeface="Calibri"/>
                <a:cs typeface="Calibri"/>
              </a:rPr>
              <a:t>:</a:t>
            </a:r>
            <a:endParaRPr sz="2200">
              <a:latin typeface="Calibri"/>
              <a:cs typeface="Calibri"/>
            </a:endParaRPr>
          </a:p>
          <a:p>
            <a:pPr marL="294005" indent="-281940">
              <a:lnSpc>
                <a:spcPct val="100000"/>
              </a:lnSpc>
              <a:buAutoNum type="alphaLcParenR"/>
              <a:tabLst>
                <a:tab pos="294640" algn="l"/>
              </a:tabLst>
            </a:pPr>
            <a:r>
              <a:rPr sz="2200" dirty="0">
                <a:latin typeface="Calibri"/>
                <a:cs typeface="Calibri"/>
              </a:rPr>
              <a:t>gli</a:t>
            </a:r>
            <a:r>
              <a:rPr sz="2200" spc="-70" dirty="0">
                <a:latin typeface="Calibri"/>
                <a:cs typeface="Calibri"/>
              </a:rPr>
              <a:t> </a:t>
            </a:r>
            <a:r>
              <a:rPr sz="2200" dirty="0">
                <a:latin typeface="Calibri"/>
                <a:cs typeface="Calibri"/>
              </a:rPr>
              <a:t>estremi</a:t>
            </a:r>
            <a:r>
              <a:rPr sz="2200" spc="-55" dirty="0">
                <a:latin typeface="Calibri"/>
                <a:cs typeface="Calibri"/>
              </a:rPr>
              <a:t> </a:t>
            </a:r>
            <a:r>
              <a:rPr sz="2200" dirty="0">
                <a:latin typeface="Calibri"/>
                <a:cs typeface="Calibri"/>
              </a:rPr>
              <a:t>dell'atto</a:t>
            </a:r>
            <a:r>
              <a:rPr sz="2200" spc="-60" dirty="0">
                <a:latin typeface="Calibri"/>
                <a:cs typeface="Calibri"/>
              </a:rPr>
              <a:t> </a:t>
            </a:r>
            <a:r>
              <a:rPr sz="2200" dirty="0">
                <a:latin typeface="Calibri"/>
                <a:cs typeface="Calibri"/>
              </a:rPr>
              <a:t>di</a:t>
            </a:r>
            <a:r>
              <a:rPr sz="2200" spc="-55" dirty="0">
                <a:latin typeface="Calibri"/>
                <a:cs typeface="Calibri"/>
              </a:rPr>
              <a:t> </a:t>
            </a:r>
            <a:r>
              <a:rPr sz="2200" spc="-10" dirty="0">
                <a:latin typeface="Calibri"/>
                <a:cs typeface="Calibri"/>
              </a:rPr>
              <a:t>conferimento</a:t>
            </a:r>
            <a:r>
              <a:rPr sz="2200" spc="-55" dirty="0">
                <a:latin typeface="Calibri"/>
                <a:cs typeface="Calibri"/>
              </a:rPr>
              <a:t> </a:t>
            </a:r>
            <a:r>
              <a:rPr sz="2200" spc="-10" dirty="0">
                <a:latin typeface="Calibri"/>
                <a:cs typeface="Calibri"/>
              </a:rPr>
              <a:t>dell'Incarico;</a:t>
            </a:r>
            <a:endParaRPr sz="2200">
              <a:latin typeface="Calibri"/>
              <a:cs typeface="Calibri"/>
            </a:endParaRPr>
          </a:p>
          <a:p>
            <a:pPr marL="306705" indent="-294640">
              <a:lnSpc>
                <a:spcPct val="100000"/>
              </a:lnSpc>
              <a:buAutoNum type="alphaLcParenR"/>
              <a:tabLst>
                <a:tab pos="307340" algn="l"/>
              </a:tabLst>
            </a:pPr>
            <a:r>
              <a:rPr sz="2200" dirty="0">
                <a:latin typeface="Calibri"/>
                <a:cs typeface="Calibri"/>
              </a:rPr>
              <a:t>il</a:t>
            </a:r>
            <a:r>
              <a:rPr sz="2200" spc="-30" dirty="0">
                <a:latin typeface="Calibri"/>
                <a:cs typeface="Calibri"/>
              </a:rPr>
              <a:t> </a:t>
            </a:r>
            <a:r>
              <a:rPr sz="2200" dirty="0">
                <a:latin typeface="Calibri"/>
                <a:cs typeface="Calibri"/>
              </a:rPr>
              <a:t>curriculum</a:t>
            </a:r>
            <a:r>
              <a:rPr sz="2200" spc="-30" dirty="0">
                <a:latin typeface="Calibri"/>
                <a:cs typeface="Calibri"/>
              </a:rPr>
              <a:t> </a:t>
            </a:r>
            <a:r>
              <a:rPr sz="2200" spc="-10" dirty="0">
                <a:latin typeface="Calibri"/>
                <a:cs typeface="Calibri"/>
              </a:rPr>
              <a:t>vitae;</a:t>
            </a:r>
            <a:endParaRPr sz="2200">
              <a:latin typeface="Calibri"/>
              <a:cs typeface="Calibri"/>
            </a:endParaRPr>
          </a:p>
          <a:p>
            <a:pPr marL="12700" marR="26670">
              <a:lnSpc>
                <a:spcPct val="100000"/>
              </a:lnSpc>
              <a:buAutoNum type="alphaLcParenR"/>
              <a:tabLst>
                <a:tab pos="281305" algn="l"/>
              </a:tabLst>
            </a:pPr>
            <a:r>
              <a:rPr sz="2200" dirty="0">
                <a:latin typeface="Calibri"/>
                <a:cs typeface="Calibri"/>
              </a:rPr>
              <a:t>i</a:t>
            </a:r>
            <a:r>
              <a:rPr sz="2200" spc="-20" dirty="0">
                <a:latin typeface="Calibri"/>
                <a:cs typeface="Calibri"/>
              </a:rPr>
              <a:t> </a:t>
            </a:r>
            <a:r>
              <a:rPr sz="2200" dirty="0">
                <a:latin typeface="Calibri"/>
                <a:cs typeface="Calibri"/>
              </a:rPr>
              <a:t>dati</a:t>
            </a:r>
            <a:r>
              <a:rPr sz="2200" spc="-20" dirty="0">
                <a:latin typeface="Calibri"/>
                <a:cs typeface="Calibri"/>
              </a:rPr>
              <a:t> </a:t>
            </a:r>
            <a:r>
              <a:rPr sz="2200" dirty="0">
                <a:latin typeface="Calibri"/>
                <a:cs typeface="Calibri"/>
              </a:rPr>
              <a:t>relativi</a:t>
            </a:r>
            <a:r>
              <a:rPr sz="2200" spc="-20" dirty="0">
                <a:latin typeface="Calibri"/>
                <a:cs typeface="Calibri"/>
              </a:rPr>
              <a:t> </a:t>
            </a:r>
            <a:r>
              <a:rPr sz="2200" dirty="0">
                <a:latin typeface="Calibri"/>
                <a:cs typeface="Calibri"/>
              </a:rPr>
              <a:t>allo</a:t>
            </a:r>
            <a:r>
              <a:rPr sz="2200" spc="-15" dirty="0">
                <a:latin typeface="Calibri"/>
                <a:cs typeface="Calibri"/>
              </a:rPr>
              <a:t> </a:t>
            </a:r>
            <a:r>
              <a:rPr sz="2200" dirty="0">
                <a:latin typeface="Calibri"/>
                <a:cs typeface="Calibri"/>
              </a:rPr>
              <a:t>svolgimento</a:t>
            </a:r>
            <a:r>
              <a:rPr sz="2200" spc="-20" dirty="0">
                <a:latin typeface="Calibri"/>
                <a:cs typeface="Calibri"/>
              </a:rPr>
              <a:t> </a:t>
            </a:r>
            <a:r>
              <a:rPr sz="2200" dirty="0">
                <a:latin typeface="Calibri"/>
                <a:cs typeface="Calibri"/>
              </a:rPr>
              <a:t>di</a:t>
            </a:r>
            <a:r>
              <a:rPr sz="2200" spc="-20" dirty="0">
                <a:latin typeface="Calibri"/>
                <a:cs typeface="Calibri"/>
              </a:rPr>
              <a:t> </a:t>
            </a:r>
            <a:r>
              <a:rPr sz="2200" dirty="0">
                <a:latin typeface="Calibri"/>
                <a:cs typeface="Calibri"/>
              </a:rPr>
              <a:t>Incarichi</a:t>
            </a:r>
            <a:r>
              <a:rPr sz="2200" spc="-20" dirty="0">
                <a:latin typeface="Calibri"/>
                <a:cs typeface="Calibri"/>
              </a:rPr>
              <a:t> </a:t>
            </a:r>
            <a:r>
              <a:rPr sz="2200" dirty="0">
                <a:latin typeface="Calibri"/>
                <a:cs typeface="Calibri"/>
              </a:rPr>
              <a:t>o</a:t>
            </a:r>
            <a:r>
              <a:rPr sz="2200" spc="-20" dirty="0">
                <a:latin typeface="Calibri"/>
                <a:cs typeface="Calibri"/>
              </a:rPr>
              <a:t> </a:t>
            </a:r>
            <a:r>
              <a:rPr sz="2200" dirty="0">
                <a:latin typeface="Calibri"/>
                <a:cs typeface="Calibri"/>
              </a:rPr>
              <a:t>la</a:t>
            </a:r>
            <a:r>
              <a:rPr sz="2200" spc="-15" dirty="0">
                <a:latin typeface="Calibri"/>
                <a:cs typeface="Calibri"/>
              </a:rPr>
              <a:t> </a:t>
            </a:r>
            <a:r>
              <a:rPr sz="2200" dirty="0">
                <a:latin typeface="Calibri"/>
                <a:cs typeface="Calibri"/>
              </a:rPr>
              <a:t>titolarità</a:t>
            </a:r>
            <a:r>
              <a:rPr sz="2200" spc="-20" dirty="0">
                <a:latin typeface="Calibri"/>
                <a:cs typeface="Calibri"/>
              </a:rPr>
              <a:t> </a:t>
            </a:r>
            <a:r>
              <a:rPr sz="2200" dirty="0">
                <a:latin typeface="Calibri"/>
                <a:cs typeface="Calibri"/>
              </a:rPr>
              <a:t>di</a:t>
            </a:r>
            <a:r>
              <a:rPr sz="2200" spc="-20" dirty="0">
                <a:latin typeface="Calibri"/>
                <a:cs typeface="Calibri"/>
              </a:rPr>
              <a:t> </a:t>
            </a:r>
            <a:r>
              <a:rPr sz="2200" dirty="0">
                <a:latin typeface="Calibri"/>
                <a:cs typeface="Calibri"/>
              </a:rPr>
              <a:t>cariche</a:t>
            </a:r>
            <a:r>
              <a:rPr sz="2200" spc="-15" dirty="0">
                <a:latin typeface="Calibri"/>
                <a:cs typeface="Calibri"/>
              </a:rPr>
              <a:t> </a:t>
            </a:r>
            <a:r>
              <a:rPr sz="2200" dirty="0">
                <a:latin typeface="Calibri"/>
                <a:cs typeface="Calibri"/>
              </a:rPr>
              <a:t>in</a:t>
            </a:r>
            <a:r>
              <a:rPr sz="2200" spc="-20" dirty="0">
                <a:latin typeface="Calibri"/>
                <a:cs typeface="Calibri"/>
              </a:rPr>
              <a:t> </a:t>
            </a:r>
            <a:r>
              <a:rPr sz="2200" dirty="0">
                <a:latin typeface="Calibri"/>
                <a:cs typeface="Calibri"/>
              </a:rPr>
              <a:t>enti</a:t>
            </a:r>
            <a:r>
              <a:rPr sz="2200" spc="-20" dirty="0">
                <a:latin typeface="Calibri"/>
                <a:cs typeface="Calibri"/>
              </a:rPr>
              <a:t> </a:t>
            </a:r>
            <a:r>
              <a:rPr sz="2200" dirty="0">
                <a:latin typeface="Calibri"/>
                <a:cs typeface="Calibri"/>
              </a:rPr>
              <a:t>di</a:t>
            </a:r>
            <a:r>
              <a:rPr sz="2200" spc="-20" dirty="0">
                <a:latin typeface="Calibri"/>
                <a:cs typeface="Calibri"/>
              </a:rPr>
              <a:t> </a:t>
            </a:r>
            <a:r>
              <a:rPr sz="2200" dirty="0">
                <a:latin typeface="Calibri"/>
                <a:cs typeface="Calibri"/>
              </a:rPr>
              <a:t>diritto</a:t>
            </a:r>
            <a:r>
              <a:rPr sz="2200" spc="-20" dirty="0">
                <a:latin typeface="Calibri"/>
                <a:cs typeface="Calibri"/>
              </a:rPr>
              <a:t> </a:t>
            </a:r>
            <a:r>
              <a:rPr sz="2200" dirty="0">
                <a:latin typeface="Calibri"/>
                <a:cs typeface="Calibri"/>
              </a:rPr>
              <a:t>privato</a:t>
            </a:r>
            <a:r>
              <a:rPr sz="2200" spc="-20" dirty="0">
                <a:latin typeface="Calibri"/>
                <a:cs typeface="Calibri"/>
              </a:rPr>
              <a:t> </a:t>
            </a:r>
            <a:r>
              <a:rPr sz="2200" dirty="0">
                <a:latin typeface="Calibri"/>
                <a:cs typeface="Calibri"/>
              </a:rPr>
              <a:t>regolati</a:t>
            </a:r>
            <a:r>
              <a:rPr sz="2200" spc="-15" dirty="0">
                <a:latin typeface="Calibri"/>
                <a:cs typeface="Calibri"/>
              </a:rPr>
              <a:t> </a:t>
            </a:r>
            <a:r>
              <a:rPr sz="2200" spc="-50" dirty="0">
                <a:latin typeface="Calibri"/>
                <a:cs typeface="Calibri"/>
              </a:rPr>
              <a:t>o </a:t>
            </a:r>
            <a:r>
              <a:rPr sz="2200" dirty="0">
                <a:latin typeface="Calibri"/>
                <a:cs typeface="Calibri"/>
              </a:rPr>
              <a:t>finanziati</a:t>
            </a:r>
            <a:r>
              <a:rPr sz="2200" spc="-60" dirty="0">
                <a:latin typeface="Calibri"/>
                <a:cs typeface="Calibri"/>
              </a:rPr>
              <a:t> </a:t>
            </a:r>
            <a:r>
              <a:rPr sz="2200" dirty="0">
                <a:latin typeface="Calibri"/>
                <a:cs typeface="Calibri"/>
              </a:rPr>
              <a:t>dalla</a:t>
            </a:r>
            <a:r>
              <a:rPr sz="2200" spc="-50" dirty="0">
                <a:latin typeface="Calibri"/>
                <a:cs typeface="Calibri"/>
              </a:rPr>
              <a:t> </a:t>
            </a:r>
            <a:r>
              <a:rPr sz="2200" dirty="0">
                <a:latin typeface="Calibri"/>
                <a:cs typeface="Calibri"/>
              </a:rPr>
              <a:t>Pubblica</a:t>
            </a:r>
            <a:r>
              <a:rPr sz="2200" spc="-50" dirty="0">
                <a:latin typeface="Calibri"/>
                <a:cs typeface="Calibri"/>
              </a:rPr>
              <a:t> </a:t>
            </a:r>
            <a:r>
              <a:rPr sz="2200" dirty="0">
                <a:latin typeface="Calibri"/>
                <a:cs typeface="Calibri"/>
              </a:rPr>
              <a:t>Amministrazione</a:t>
            </a:r>
            <a:r>
              <a:rPr sz="2200" spc="-50" dirty="0">
                <a:latin typeface="Calibri"/>
                <a:cs typeface="Calibri"/>
              </a:rPr>
              <a:t> </a:t>
            </a:r>
            <a:r>
              <a:rPr sz="2200" dirty="0">
                <a:latin typeface="Calibri"/>
                <a:cs typeface="Calibri"/>
              </a:rPr>
              <a:t>o</a:t>
            </a:r>
            <a:r>
              <a:rPr sz="2200" spc="-45" dirty="0">
                <a:latin typeface="Calibri"/>
                <a:cs typeface="Calibri"/>
              </a:rPr>
              <a:t> </a:t>
            </a:r>
            <a:r>
              <a:rPr sz="2200" dirty="0">
                <a:latin typeface="Calibri"/>
                <a:cs typeface="Calibri"/>
              </a:rPr>
              <a:t>lo</a:t>
            </a:r>
            <a:r>
              <a:rPr sz="2200" spc="-50" dirty="0">
                <a:latin typeface="Calibri"/>
                <a:cs typeface="Calibri"/>
              </a:rPr>
              <a:t> </a:t>
            </a:r>
            <a:r>
              <a:rPr sz="2200" spc="-10" dirty="0">
                <a:latin typeface="Calibri"/>
                <a:cs typeface="Calibri"/>
              </a:rPr>
              <a:t>svolgimento</a:t>
            </a:r>
            <a:r>
              <a:rPr sz="2200" spc="-50" dirty="0">
                <a:latin typeface="Calibri"/>
                <a:cs typeface="Calibri"/>
              </a:rPr>
              <a:t> </a:t>
            </a:r>
            <a:r>
              <a:rPr sz="2200" dirty="0">
                <a:latin typeface="Calibri"/>
                <a:cs typeface="Calibri"/>
              </a:rPr>
              <a:t>di</a:t>
            </a:r>
            <a:r>
              <a:rPr sz="2200" spc="-50" dirty="0">
                <a:latin typeface="Calibri"/>
                <a:cs typeface="Calibri"/>
              </a:rPr>
              <a:t> </a:t>
            </a:r>
            <a:r>
              <a:rPr sz="2200" dirty="0">
                <a:latin typeface="Calibri"/>
                <a:cs typeface="Calibri"/>
              </a:rPr>
              <a:t>attività</a:t>
            </a:r>
            <a:r>
              <a:rPr sz="2200" spc="-45" dirty="0">
                <a:latin typeface="Calibri"/>
                <a:cs typeface="Calibri"/>
              </a:rPr>
              <a:t> </a:t>
            </a:r>
            <a:r>
              <a:rPr sz="2200" spc="-10" dirty="0">
                <a:latin typeface="Calibri"/>
                <a:cs typeface="Calibri"/>
              </a:rPr>
              <a:t>professionali;</a:t>
            </a:r>
            <a:endParaRPr sz="2200">
              <a:latin typeface="Calibri"/>
              <a:cs typeface="Calibri"/>
            </a:endParaRPr>
          </a:p>
          <a:p>
            <a:pPr marL="12700" marR="5080">
              <a:lnSpc>
                <a:spcPct val="100000"/>
              </a:lnSpc>
              <a:buAutoNum type="alphaLcParenR"/>
              <a:tabLst>
                <a:tab pos="356870" algn="l"/>
              </a:tabLst>
            </a:pPr>
            <a:r>
              <a:rPr sz="2200" dirty="0">
                <a:latin typeface="Calibri"/>
                <a:cs typeface="Calibri"/>
              </a:rPr>
              <a:t>i</a:t>
            </a:r>
            <a:r>
              <a:rPr sz="2200" spc="340" dirty="0">
                <a:latin typeface="Calibri"/>
                <a:cs typeface="Calibri"/>
              </a:rPr>
              <a:t> </a:t>
            </a:r>
            <a:r>
              <a:rPr sz="2200" dirty="0">
                <a:latin typeface="Calibri"/>
                <a:cs typeface="Calibri"/>
              </a:rPr>
              <a:t>compensi,</a:t>
            </a:r>
            <a:r>
              <a:rPr sz="2200" spc="340" dirty="0">
                <a:latin typeface="Calibri"/>
                <a:cs typeface="Calibri"/>
              </a:rPr>
              <a:t> </a:t>
            </a:r>
            <a:r>
              <a:rPr sz="2200" dirty="0">
                <a:latin typeface="Calibri"/>
                <a:cs typeface="Calibri"/>
              </a:rPr>
              <a:t>comunque</a:t>
            </a:r>
            <a:r>
              <a:rPr sz="2200" spc="340" dirty="0">
                <a:latin typeface="Calibri"/>
                <a:cs typeface="Calibri"/>
              </a:rPr>
              <a:t> </a:t>
            </a:r>
            <a:r>
              <a:rPr sz="2200" dirty="0">
                <a:latin typeface="Calibri"/>
                <a:cs typeface="Calibri"/>
              </a:rPr>
              <a:t>denominati,</a:t>
            </a:r>
            <a:r>
              <a:rPr sz="2200" spc="340" dirty="0">
                <a:latin typeface="Calibri"/>
                <a:cs typeface="Calibri"/>
              </a:rPr>
              <a:t> </a:t>
            </a:r>
            <a:r>
              <a:rPr sz="2200" dirty="0">
                <a:latin typeface="Calibri"/>
                <a:cs typeface="Calibri"/>
              </a:rPr>
              <a:t>relativi</a:t>
            </a:r>
            <a:r>
              <a:rPr sz="2200" spc="335" dirty="0">
                <a:latin typeface="Calibri"/>
                <a:cs typeface="Calibri"/>
              </a:rPr>
              <a:t> </a:t>
            </a:r>
            <a:r>
              <a:rPr sz="2200" dirty="0">
                <a:latin typeface="Calibri"/>
                <a:cs typeface="Calibri"/>
              </a:rPr>
              <a:t>al</a:t>
            </a:r>
            <a:r>
              <a:rPr sz="2200" spc="340" dirty="0">
                <a:latin typeface="Calibri"/>
                <a:cs typeface="Calibri"/>
              </a:rPr>
              <a:t> </a:t>
            </a:r>
            <a:r>
              <a:rPr sz="2200" dirty="0">
                <a:latin typeface="Calibri"/>
                <a:cs typeface="Calibri"/>
              </a:rPr>
              <a:t>rapporto</a:t>
            </a:r>
            <a:r>
              <a:rPr sz="2200" spc="340" dirty="0">
                <a:latin typeface="Calibri"/>
                <a:cs typeface="Calibri"/>
              </a:rPr>
              <a:t> </a:t>
            </a:r>
            <a:r>
              <a:rPr sz="2200" dirty="0">
                <a:latin typeface="Calibri"/>
                <a:cs typeface="Calibri"/>
              </a:rPr>
              <a:t>di</a:t>
            </a:r>
            <a:r>
              <a:rPr sz="2200" spc="345" dirty="0">
                <a:latin typeface="Calibri"/>
                <a:cs typeface="Calibri"/>
              </a:rPr>
              <a:t> </a:t>
            </a:r>
            <a:r>
              <a:rPr sz="2200" dirty="0">
                <a:latin typeface="Calibri"/>
                <a:cs typeface="Calibri"/>
              </a:rPr>
              <a:t>consulenza</a:t>
            </a:r>
            <a:r>
              <a:rPr sz="2200" spc="340" dirty="0">
                <a:latin typeface="Calibri"/>
                <a:cs typeface="Calibri"/>
              </a:rPr>
              <a:t> </a:t>
            </a:r>
            <a:r>
              <a:rPr sz="2200" dirty="0">
                <a:latin typeface="Calibri"/>
                <a:cs typeface="Calibri"/>
              </a:rPr>
              <a:t>o</a:t>
            </a:r>
            <a:r>
              <a:rPr sz="2200" spc="340" dirty="0">
                <a:latin typeface="Calibri"/>
                <a:cs typeface="Calibri"/>
              </a:rPr>
              <a:t> </a:t>
            </a:r>
            <a:r>
              <a:rPr sz="2200" dirty="0">
                <a:latin typeface="Calibri"/>
                <a:cs typeface="Calibri"/>
              </a:rPr>
              <a:t>di</a:t>
            </a:r>
            <a:r>
              <a:rPr sz="2200" spc="340" dirty="0">
                <a:latin typeface="Calibri"/>
                <a:cs typeface="Calibri"/>
              </a:rPr>
              <a:t> </a:t>
            </a:r>
            <a:r>
              <a:rPr sz="2200" dirty="0">
                <a:latin typeface="Calibri"/>
                <a:cs typeface="Calibri"/>
              </a:rPr>
              <a:t>collaborazione,</a:t>
            </a:r>
            <a:r>
              <a:rPr sz="2200" spc="345" dirty="0">
                <a:latin typeface="Calibri"/>
                <a:cs typeface="Calibri"/>
              </a:rPr>
              <a:t> </a:t>
            </a:r>
            <a:r>
              <a:rPr sz="2200" spc="-25" dirty="0">
                <a:latin typeface="Calibri"/>
                <a:cs typeface="Calibri"/>
              </a:rPr>
              <a:t>con </a:t>
            </a:r>
            <a:r>
              <a:rPr sz="2200" dirty="0">
                <a:latin typeface="Calibri"/>
                <a:cs typeface="Calibri"/>
              </a:rPr>
              <a:t>specifica</a:t>
            </a:r>
            <a:r>
              <a:rPr sz="2200" spc="-65" dirty="0">
                <a:latin typeface="Calibri"/>
                <a:cs typeface="Calibri"/>
              </a:rPr>
              <a:t> </a:t>
            </a:r>
            <a:r>
              <a:rPr sz="2200" dirty="0">
                <a:latin typeface="Calibri"/>
                <a:cs typeface="Calibri"/>
              </a:rPr>
              <a:t>evidenza</a:t>
            </a:r>
            <a:r>
              <a:rPr sz="2200" spc="-55" dirty="0">
                <a:latin typeface="Calibri"/>
                <a:cs typeface="Calibri"/>
              </a:rPr>
              <a:t> </a:t>
            </a:r>
            <a:r>
              <a:rPr sz="2200" dirty="0">
                <a:latin typeface="Calibri"/>
                <a:cs typeface="Calibri"/>
              </a:rPr>
              <a:t>delle</a:t>
            </a:r>
            <a:r>
              <a:rPr sz="2200" spc="-50" dirty="0">
                <a:latin typeface="Calibri"/>
                <a:cs typeface="Calibri"/>
              </a:rPr>
              <a:t> </a:t>
            </a:r>
            <a:r>
              <a:rPr sz="2200" dirty="0">
                <a:latin typeface="Calibri"/>
                <a:cs typeface="Calibri"/>
              </a:rPr>
              <a:t>eventuali</a:t>
            </a:r>
            <a:r>
              <a:rPr sz="2200" spc="-55" dirty="0">
                <a:latin typeface="Calibri"/>
                <a:cs typeface="Calibri"/>
              </a:rPr>
              <a:t> </a:t>
            </a:r>
            <a:r>
              <a:rPr sz="2200" dirty="0">
                <a:latin typeface="Calibri"/>
                <a:cs typeface="Calibri"/>
              </a:rPr>
              <a:t>componenti</a:t>
            </a:r>
            <a:r>
              <a:rPr sz="2200" spc="-50" dirty="0">
                <a:latin typeface="Calibri"/>
                <a:cs typeface="Calibri"/>
              </a:rPr>
              <a:t> </a:t>
            </a:r>
            <a:r>
              <a:rPr sz="2200" dirty="0">
                <a:latin typeface="Calibri"/>
                <a:cs typeface="Calibri"/>
              </a:rPr>
              <a:t>variabili</a:t>
            </a:r>
            <a:r>
              <a:rPr sz="2200" spc="-55" dirty="0">
                <a:latin typeface="Calibri"/>
                <a:cs typeface="Calibri"/>
              </a:rPr>
              <a:t> </a:t>
            </a:r>
            <a:r>
              <a:rPr sz="2200" dirty="0">
                <a:latin typeface="Calibri"/>
                <a:cs typeface="Calibri"/>
              </a:rPr>
              <a:t>o</a:t>
            </a:r>
            <a:r>
              <a:rPr sz="2200" spc="-50" dirty="0">
                <a:latin typeface="Calibri"/>
                <a:cs typeface="Calibri"/>
              </a:rPr>
              <a:t> </a:t>
            </a:r>
            <a:r>
              <a:rPr sz="2200" dirty="0">
                <a:latin typeface="Calibri"/>
                <a:cs typeface="Calibri"/>
              </a:rPr>
              <a:t>legate</a:t>
            </a:r>
            <a:r>
              <a:rPr sz="2200" spc="-55" dirty="0">
                <a:latin typeface="Calibri"/>
                <a:cs typeface="Calibri"/>
              </a:rPr>
              <a:t> </a:t>
            </a:r>
            <a:r>
              <a:rPr sz="2200" dirty="0">
                <a:latin typeface="Calibri"/>
                <a:cs typeface="Calibri"/>
              </a:rPr>
              <a:t>alla</a:t>
            </a:r>
            <a:r>
              <a:rPr sz="2200" spc="-50" dirty="0">
                <a:latin typeface="Calibri"/>
                <a:cs typeface="Calibri"/>
              </a:rPr>
              <a:t> </a:t>
            </a:r>
            <a:r>
              <a:rPr sz="2200" dirty="0">
                <a:latin typeface="Calibri"/>
                <a:cs typeface="Calibri"/>
              </a:rPr>
              <a:t>valutazione</a:t>
            </a:r>
            <a:r>
              <a:rPr sz="2200" spc="-55" dirty="0">
                <a:latin typeface="Calibri"/>
                <a:cs typeface="Calibri"/>
              </a:rPr>
              <a:t> </a:t>
            </a:r>
            <a:r>
              <a:rPr sz="2200" dirty="0">
                <a:latin typeface="Calibri"/>
                <a:cs typeface="Calibri"/>
              </a:rPr>
              <a:t>del</a:t>
            </a:r>
            <a:r>
              <a:rPr sz="2200" spc="-50" dirty="0">
                <a:latin typeface="Calibri"/>
                <a:cs typeface="Calibri"/>
              </a:rPr>
              <a:t> </a:t>
            </a:r>
            <a:r>
              <a:rPr sz="2200" spc="-10" dirty="0">
                <a:latin typeface="Calibri"/>
                <a:cs typeface="Calibri"/>
              </a:rPr>
              <a:t>risultato.</a:t>
            </a:r>
            <a:endParaRPr sz="2200">
              <a:latin typeface="Calibri"/>
              <a:cs typeface="Calibri"/>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8130" y="1034751"/>
            <a:ext cx="4453890" cy="452120"/>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C00000"/>
                </a:solidFill>
                <a:latin typeface="Calibri"/>
                <a:cs typeface="Calibri"/>
              </a:rPr>
              <a:t>Anagrafe</a:t>
            </a:r>
            <a:r>
              <a:rPr sz="2800" b="1" spc="-85" dirty="0">
                <a:solidFill>
                  <a:srgbClr val="C00000"/>
                </a:solidFill>
                <a:latin typeface="Calibri"/>
                <a:cs typeface="Calibri"/>
              </a:rPr>
              <a:t> </a:t>
            </a:r>
            <a:r>
              <a:rPr sz="2800" b="1" dirty="0">
                <a:solidFill>
                  <a:srgbClr val="C00000"/>
                </a:solidFill>
                <a:latin typeface="Calibri"/>
                <a:cs typeface="Calibri"/>
              </a:rPr>
              <a:t>prestazioni</a:t>
            </a:r>
            <a:r>
              <a:rPr sz="2800" b="1" spc="-75" dirty="0">
                <a:solidFill>
                  <a:srgbClr val="C00000"/>
                </a:solidFill>
                <a:latin typeface="Calibri"/>
                <a:cs typeface="Calibri"/>
              </a:rPr>
              <a:t> </a:t>
            </a:r>
            <a:r>
              <a:rPr sz="2800" b="1" dirty="0">
                <a:solidFill>
                  <a:srgbClr val="C00000"/>
                </a:solidFill>
                <a:latin typeface="Calibri"/>
                <a:cs typeface="Calibri"/>
              </a:rPr>
              <a:t>-</a:t>
            </a:r>
            <a:r>
              <a:rPr sz="2800" b="1" spc="-75" dirty="0">
                <a:solidFill>
                  <a:srgbClr val="C00000"/>
                </a:solidFill>
                <a:latin typeface="Calibri"/>
                <a:cs typeface="Calibri"/>
              </a:rPr>
              <a:t> </a:t>
            </a:r>
            <a:r>
              <a:rPr sz="2800" b="1" spc="-25" dirty="0">
                <a:solidFill>
                  <a:srgbClr val="C00000"/>
                </a:solidFill>
                <a:latin typeface="Calibri"/>
                <a:cs typeface="Calibri"/>
              </a:rPr>
              <a:t>PerlaPA</a:t>
            </a:r>
            <a:endParaRPr sz="2800">
              <a:latin typeface="Calibri"/>
              <a:cs typeface="Calibri"/>
            </a:endParaRPr>
          </a:p>
        </p:txBody>
      </p:sp>
      <p:sp>
        <p:nvSpPr>
          <p:cNvPr id="3" name="object 3"/>
          <p:cNvSpPr txBox="1"/>
          <p:nvPr/>
        </p:nvSpPr>
        <p:spPr>
          <a:xfrm>
            <a:off x="1253687" y="1799800"/>
            <a:ext cx="9571355" cy="1701800"/>
          </a:xfrm>
          <a:prstGeom prst="rect">
            <a:avLst/>
          </a:prstGeom>
        </p:spPr>
        <p:txBody>
          <a:bodyPr vert="horz" wrap="square" lIns="0" tIns="12700" rIns="0" bIns="0" rtlCol="0">
            <a:spAutoFit/>
          </a:bodyPr>
          <a:lstStyle/>
          <a:p>
            <a:pPr marL="12700" marR="5080" algn="just">
              <a:lnSpc>
                <a:spcPct val="100000"/>
              </a:lnSpc>
              <a:spcBef>
                <a:spcPts val="100"/>
              </a:spcBef>
            </a:pPr>
            <a:r>
              <a:rPr sz="2200" spc="-50" dirty="0">
                <a:latin typeface="Calibri"/>
                <a:cs typeface="Calibri"/>
              </a:rPr>
              <a:t>L’art. </a:t>
            </a:r>
            <a:r>
              <a:rPr sz="2200" dirty="0">
                <a:latin typeface="Calibri"/>
                <a:cs typeface="Calibri"/>
              </a:rPr>
              <a:t>53</a:t>
            </a:r>
            <a:r>
              <a:rPr sz="2200" spc="-40" dirty="0">
                <a:latin typeface="Calibri"/>
                <a:cs typeface="Calibri"/>
              </a:rPr>
              <a:t> </a:t>
            </a:r>
            <a:r>
              <a:rPr sz="2200" dirty="0">
                <a:latin typeface="Calibri"/>
                <a:cs typeface="Calibri"/>
              </a:rPr>
              <a:t>del</a:t>
            </a:r>
            <a:r>
              <a:rPr sz="2200" spc="-40" dirty="0">
                <a:latin typeface="Calibri"/>
                <a:cs typeface="Calibri"/>
              </a:rPr>
              <a:t> </a:t>
            </a:r>
            <a:r>
              <a:rPr sz="2200" dirty="0">
                <a:latin typeface="Calibri"/>
                <a:cs typeface="Calibri"/>
              </a:rPr>
              <a:t>D.Lgs.</a:t>
            </a:r>
            <a:r>
              <a:rPr sz="2200" spc="-40" dirty="0">
                <a:latin typeface="Calibri"/>
                <a:cs typeface="Calibri"/>
              </a:rPr>
              <a:t> </a:t>
            </a:r>
            <a:r>
              <a:rPr sz="2200" dirty="0">
                <a:latin typeface="Calibri"/>
                <a:cs typeface="Calibri"/>
              </a:rPr>
              <a:t>165/2001</a:t>
            </a:r>
            <a:r>
              <a:rPr sz="2200" spc="-40" dirty="0">
                <a:latin typeface="Calibri"/>
                <a:cs typeface="Calibri"/>
              </a:rPr>
              <a:t> </a:t>
            </a:r>
            <a:r>
              <a:rPr sz="2200" dirty="0">
                <a:latin typeface="Calibri"/>
                <a:cs typeface="Calibri"/>
              </a:rPr>
              <a:t>prevede</a:t>
            </a:r>
            <a:r>
              <a:rPr sz="2200" spc="-35" dirty="0">
                <a:latin typeface="Calibri"/>
                <a:cs typeface="Calibri"/>
              </a:rPr>
              <a:t> </a:t>
            </a:r>
            <a:r>
              <a:rPr sz="2200" dirty="0">
                <a:latin typeface="Calibri"/>
                <a:cs typeface="Calibri"/>
              </a:rPr>
              <a:t>specifici</a:t>
            </a:r>
            <a:r>
              <a:rPr sz="2200" spc="-40" dirty="0">
                <a:latin typeface="Calibri"/>
                <a:cs typeface="Calibri"/>
              </a:rPr>
              <a:t> </a:t>
            </a:r>
            <a:r>
              <a:rPr sz="2200" dirty="0">
                <a:latin typeface="Calibri"/>
                <a:cs typeface="Calibri"/>
              </a:rPr>
              <a:t>obblighi</a:t>
            </a:r>
            <a:r>
              <a:rPr sz="2200" spc="-40" dirty="0">
                <a:latin typeface="Calibri"/>
                <a:cs typeface="Calibri"/>
              </a:rPr>
              <a:t> </a:t>
            </a:r>
            <a:r>
              <a:rPr sz="2200" dirty="0">
                <a:latin typeface="Calibri"/>
                <a:cs typeface="Calibri"/>
              </a:rPr>
              <a:t>di</a:t>
            </a:r>
            <a:r>
              <a:rPr sz="2200" spc="-40" dirty="0">
                <a:latin typeface="Calibri"/>
                <a:cs typeface="Calibri"/>
              </a:rPr>
              <a:t> </a:t>
            </a:r>
            <a:r>
              <a:rPr sz="2200" dirty="0">
                <a:latin typeface="Calibri"/>
                <a:cs typeface="Calibri"/>
              </a:rPr>
              <a:t>comunicazione</a:t>
            </a:r>
            <a:r>
              <a:rPr sz="2200" spc="-40" dirty="0">
                <a:latin typeface="Calibri"/>
                <a:cs typeface="Calibri"/>
              </a:rPr>
              <a:t> </a:t>
            </a:r>
            <a:r>
              <a:rPr sz="2200" dirty="0">
                <a:latin typeface="Calibri"/>
                <a:cs typeface="Calibri"/>
              </a:rPr>
              <a:t>che</a:t>
            </a:r>
            <a:r>
              <a:rPr sz="2200" spc="40" dirty="0">
                <a:latin typeface="Calibri"/>
                <a:cs typeface="Calibri"/>
              </a:rPr>
              <a:t> </a:t>
            </a:r>
            <a:r>
              <a:rPr sz="2200" spc="-10" dirty="0">
                <a:latin typeface="Calibri"/>
                <a:cs typeface="Calibri"/>
              </a:rPr>
              <a:t>devono </a:t>
            </a:r>
            <a:r>
              <a:rPr sz="2200" dirty="0">
                <a:latin typeface="Calibri"/>
                <a:cs typeface="Calibri"/>
              </a:rPr>
              <a:t>essere</a:t>
            </a:r>
            <a:r>
              <a:rPr sz="2200" spc="459" dirty="0">
                <a:latin typeface="Calibri"/>
                <a:cs typeface="Calibri"/>
              </a:rPr>
              <a:t> </a:t>
            </a:r>
            <a:r>
              <a:rPr sz="2200" dirty="0">
                <a:latin typeface="Calibri"/>
                <a:cs typeface="Calibri"/>
              </a:rPr>
              <a:t>adempiuti</a:t>
            </a:r>
            <a:r>
              <a:rPr sz="2200" spc="465" dirty="0">
                <a:latin typeface="Calibri"/>
                <a:cs typeface="Calibri"/>
              </a:rPr>
              <a:t> </a:t>
            </a:r>
            <a:r>
              <a:rPr sz="2200" dirty="0">
                <a:latin typeface="Calibri"/>
                <a:cs typeface="Calibri"/>
              </a:rPr>
              <a:t>in</a:t>
            </a:r>
            <a:r>
              <a:rPr sz="2200" spc="465" dirty="0">
                <a:latin typeface="Calibri"/>
                <a:cs typeface="Calibri"/>
              </a:rPr>
              <a:t> </a:t>
            </a:r>
            <a:r>
              <a:rPr sz="2200" dirty="0">
                <a:latin typeface="Calibri"/>
                <a:cs typeface="Calibri"/>
              </a:rPr>
              <a:t>caso</a:t>
            </a:r>
            <a:r>
              <a:rPr sz="2200" spc="465" dirty="0">
                <a:latin typeface="Calibri"/>
                <a:cs typeface="Calibri"/>
              </a:rPr>
              <a:t> </a:t>
            </a:r>
            <a:r>
              <a:rPr sz="2200" dirty="0">
                <a:latin typeface="Calibri"/>
                <a:cs typeface="Calibri"/>
              </a:rPr>
              <a:t>di</a:t>
            </a:r>
            <a:r>
              <a:rPr sz="2200" spc="465" dirty="0">
                <a:latin typeface="Calibri"/>
                <a:cs typeface="Calibri"/>
              </a:rPr>
              <a:t> </a:t>
            </a:r>
            <a:r>
              <a:rPr sz="2200" dirty="0">
                <a:latin typeface="Calibri"/>
                <a:cs typeface="Calibri"/>
              </a:rPr>
              <a:t>conferimento</a:t>
            </a:r>
            <a:r>
              <a:rPr sz="2200" spc="465" dirty="0">
                <a:latin typeface="Calibri"/>
                <a:cs typeface="Calibri"/>
              </a:rPr>
              <a:t> </a:t>
            </a:r>
            <a:r>
              <a:rPr sz="2200" dirty="0">
                <a:latin typeface="Calibri"/>
                <a:cs typeface="Calibri"/>
              </a:rPr>
              <a:t>di</a:t>
            </a:r>
            <a:r>
              <a:rPr sz="2200" spc="465" dirty="0">
                <a:latin typeface="Calibri"/>
                <a:cs typeface="Calibri"/>
              </a:rPr>
              <a:t> </a:t>
            </a:r>
            <a:r>
              <a:rPr sz="2200" dirty="0">
                <a:latin typeface="Calibri"/>
                <a:cs typeface="Calibri"/>
              </a:rPr>
              <a:t>Incarichi</a:t>
            </a:r>
            <a:r>
              <a:rPr sz="2200" spc="465" dirty="0">
                <a:latin typeface="Calibri"/>
                <a:cs typeface="Calibri"/>
              </a:rPr>
              <a:t> </a:t>
            </a:r>
            <a:r>
              <a:rPr sz="2200" dirty="0">
                <a:latin typeface="Calibri"/>
                <a:cs typeface="Calibri"/>
              </a:rPr>
              <a:t>a</a:t>
            </a:r>
            <a:r>
              <a:rPr sz="2200" spc="465" dirty="0">
                <a:latin typeface="Calibri"/>
                <a:cs typeface="Calibri"/>
              </a:rPr>
              <a:t> </a:t>
            </a:r>
            <a:r>
              <a:rPr sz="2200" dirty="0">
                <a:latin typeface="Calibri"/>
                <a:cs typeface="Calibri"/>
              </a:rPr>
              <a:t>dipendenti</a:t>
            </a:r>
            <a:r>
              <a:rPr sz="2200" spc="459" dirty="0">
                <a:latin typeface="Calibri"/>
                <a:cs typeface="Calibri"/>
              </a:rPr>
              <a:t> </a:t>
            </a:r>
            <a:r>
              <a:rPr sz="2200" dirty="0">
                <a:latin typeface="Calibri"/>
                <a:cs typeface="Calibri"/>
              </a:rPr>
              <a:t>pubblici.</a:t>
            </a:r>
            <a:r>
              <a:rPr sz="2200" spc="465" dirty="0">
                <a:latin typeface="Calibri"/>
                <a:cs typeface="Calibri"/>
              </a:rPr>
              <a:t> </a:t>
            </a:r>
            <a:r>
              <a:rPr sz="2200" spc="-25" dirty="0">
                <a:latin typeface="Calibri"/>
                <a:cs typeface="Calibri"/>
              </a:rPr>
              <a:t>Gli </a:t>
            </a:r>
            <a:r>
              <a:rPr sz="2200" dirty="0">
                <a:latin typeface="Calibri"/>
                <a:cs typeface="Calibri"/>
              </a:rPr>
              <a:t>obblighi</a:t>
            </a:r>
            <a:r>
              <a:rPr sz="2200" spc="55" dirty="0">
                <a:latin typeface="Calibri"/>
                <a:cs typeface="Calibri"/>
              </a:rPr>
              <a:t> </a:t>
            </a:r>
            <a:r>
              <a:rPr sz="2200" dirty="0">
                <a:latin typeface="Calibri"/>
                <a:cs typeface="Calibri"/>
              </a:rPr>
              <a:t>di</a:t>
            </a:r>
            <a:r>
              <a:rPr sz="2200" spc="65" dirty="0">
                <a:latin typeface="Calibri"/>
                <a:cs typeface="Calibri"/>
              </a:rPr>
              <a:t> </a:t>
            </a:r>
            <a:r>
              <a:rPr sz="2200" dirty="0">
                <a:latin typeface="Calibri"/>
                <a:cs typeface="Calibri"/>
              </a:rPr>
              <a:t>comunicazione</a:t>
            </a:r>
            <a:r>
              <a:rPr sz="2200" spc="70" dirty="0">
                <a:latin typeface="Calibri"/>
                <a:cs typeface="Calibri"/>
              </a:rPr>
              <a:t> </a:t>
            </a:r>
            <a:r>
              <a:rPr sz="2200" dirty="0">
                <a:latin typeface="Calibri"/>
                <a:cs typeface="Calibri"/>
              </a:rPr>
              <a:t>si</a:t>
            </a:r>
            <a:r>
              <a:rPr sz="2200" spc="65" dirty="0">
                <a:latin typeface="Calibri"/>
                <a:cs typeface="Calibri"/>
              </a:rPr>
              <a:t> </a:t>
            </a:r>
            <a:r>
              <a:rPr sz="2200" dirty="0">
                <a:latin typeface="Calibri"/>
                <a:cs typeface="Calibri"/>
              </a:rPr>
              <a:t>riferiscono</a:t>
            </a:r>
            <a:r>
              <a:rPr sz="2200" spc="70" dirty="0">
                <a:latin typeface="Calibri"/>
                <a:cs typeface="Calibri"/>
              </a:rPr>
              <a:t> </a:t>
            </a:r>
            <a:r>
              <a:rPr sz="2200" dirty="0">
                <a:latin typeface="Calibri"/>
                <a:cs typeface="Calibri"/>
              </a:rPr>
              <a:t>a</a:t>
            </a:r>
            <a:r>
              <a:rPr sz="2200" spc="65" dirty="0">
                <a:latin typeface="Calibri"/>
                <a:cs typeface="Calibri"/>
              </a:rPr>
              <a:t> </a:t>
            </a:r>
            <a:r>
              <a:rPr sz="2200" dirty="0">
                <a:latin typeface="Calibri"/>
                <a:cs typeface="Calibri"/>
              </a:rPr>
              <a:t>tutti</a:t>
            </a:r>
            <a:r>
              <a:rPr sz="2200" spc="70" dirty="0">
                <a:latin typeface="Calibri"/>
                <a:cs typeface="Calibri"/>
              </a:rPr>
              <a:t> </a:t>
            </a:r>
            <a:r>
              <a:rPr sz="2200" dirty="0">
                <a:latin typeface="Calibri"/>
                <a:cs typeface="Calibri"/>
              </a:rPr>
              <a:t>gli</a:t>
            </a:r>
            <a:r>
              <a:rPr sz="2200" spc="65" dirty="0">
                <a:latin typeface="Calibri"/>
                <a:cs typeface="Calibri"/>
              </a:rPr>
              <a:t> </a:t>
            </a:r>
            <a:r>
              <a:rPr sz="2200" dirty="0">
                <a:latin typeface="Calibri"/>
                <a:cs typeface="Calibri"/>
              </a:rPr>
              <a:t>incarichi</a:t>
            </a:r>
            <a:r>
              <a:rPr sz="2200" spc="70" dirty="0">
                <a:latin typeface="Calibri"/>
                <a:cs typeface="Calibri"/>
              </a:rPr>
              <a:t> </a:t>
            </a:r>
            <a:r>
              <a:rPr sz="2200" dirty="0">
                <a:latin typeface="Calibri"/>
                <a:cs typeface="Calibri"/>
              </a:rPr>
              <a:t>di</a:t>
            </a:r>
            <a:r>
              <a:rPr sz="2200" spc="65" dirty="0">
                <a:latin typeface="Calibri"/>
                <a:cs typeface="Calibri"/>
              </a:rPr>
              <a:t> </a:t>
            </a:r>
            <a:r>
              <a:rPr sz="2200" dirty="0">
                <a:latin typeface="Calibri"/>
                <a:cs typeface="Calibri"/>
              </a:rPr>
              <a:t>collaborazione</a:t>
            </a:r>
            <a:r>
              <a:rPr sz="2200" spc="70" dirty="0">
                <a:latin typeface="Calibri"/>
                <a:cs typeface="Calibri"/>
              </a:rPr>
              <a:t> </a:t>
            </a:r>
            <a:r>
              <a:rPr sz="2200" spc="-10" dirty="0">
                <a:latin typeface="Calibri"/>
                <a:cs typeface="Calibri"/>
              </a:rPr>
              <a:t>affidati </a:t>
            </a:r>
            <a:r>
              <a:rPr sz="2200" dirty="0">
                <a:latin typeface="Calibri"/>
                <a:cs typeface="Calibri"/>
              </a:rPr>
              <a:t>ai</a:t>
            </a:r>
            <a:r>
              <a:rPr sz="2200" spc="145" dirty="0">
                <a:latin typeface="Calibri"/>
                <a:cs typeface="Calibri"/>
              </a:rPr>
              <a:t> </a:t>
            </a:r>
            <a:r>
              <a:rPr sz="2200" dirty="0">
                <a:latin typeface="Calibri"/>
                <a:cs typeface="Calibri"/>
              </a:rPr>
              <a:t>sensi</a:t>
            </a:r>
            <a:r>
              <a:rPr sz="2200" spc="155" dirty="0">
                <a:latin typeface="Calibri"/>
                <a:cs typeface="Calibri"/>
              </a:rPr>
              <a:t> </a:t>
            </a:r>
            <a:r>
              <a:rPr sz="2200" dirty="0">
                <a:latin typeface="Calibri"/>
                <a:cs typeface="Calibri"/>
              </a:rPr>
              <a:t>dell’articolo</a:t>
            </a:r>
            <a:r>
              <a:rPr sz="2200" spc="155" dirty="0">
                <a:latin typeface="Calibri"/>
                <a:cs typeface="Calibri"/>
              </a:rPr>
              <a:t> </a:t>
            </a:r>
            <a:r>
              <a:rPr sz="2200" dirty="0">
                <a:latin typeface="Calibri"/>
                <a:cs typeface="Calibri"/>
              </a:rPr>
              <a:t>7,</a:t>
            </a:r>
            <a:r>
              <a:rPr sz="2200" spc="150" dirty="0">
                <a:latin typeface="Calibri"/>
                <a:cs typeface="Calibri"/>
              </a:rPr>
              <a:t> </a:t>
            </a:r>
            <a:r>
              <a:rPr sz="2200" dirty="0">
                <a:latin typeface="Calibri"/>
                <a:cs typeface="Calibri"/>
              </a:rPr>
              <a:t>comma</a:t>
            </a:r>
            <a:r>
              <a:rPr sz="2200" spc="155" dirty="0">
                <a:latin typeface="Calibri"/>
                <a:cs typeface="Calibri"/>
              </a:rPr>
              <a:t> </a:t>
            </a:r>
            <a:r>
              <a:rPr sz="2200" dirty="0">
                <a:latin typeface="Calibri"/>
                <a:cs typeface="Calibri"/>
              </a:rPr>
              <a:t>6,</a:t>
            </a:r>
            <a:r>
              <a:rPr sz="2200" spc="150" dirty="0">
                <a:latin typeface="Calibri"/>
                <a:cs typeface="Calibri"/>
              </a:rPr>
              <a:t> </a:t>
            </a:r>
            <a:r>
              <a:rPr sz="2200" dirty="0">
                <a:latin typeface="Calibri"/>
                <a:cs typeface="Calibri"/>
              </a:rPr>
              <a:t>del</a:t>
            </a:r>
            <a:r>
              <a:rPr sz="2200" spc="155" dirty="0">
                <a:latin typeface="Calibri"/>
                <a:cs typeface="Calibri"/>
              </a:rPr>
              <a:t> </a:t>
            </a:r>
            <a:r>
              <a:rPr sz="2200" dirty="0">
                <a:latin typeface="Calibri"/>
                <a:cs typeface="Calibri"/>
              </a:rPr>
              <a:t>D.Lgs.</a:t>
            </a:r>
            <a:r>
              <a:rPr sz="2200" spc="155" dirty="0">
                <a:latin typeface="Calibri"/>
                <a:cs typeface="Calibri"/>
              </a:rPr>
              <a:t> </a:t>
            </a:r>
            <a:r>
              <a:rPr sz="2200" dirty="0">
                <a:latin typeface="Calibri"/>
                <a:cs typeface="Calibri"/>
              </a:rPr>
              <a:t>165/2001.</a:t>
            </a:r>
            <a:r>
              <a:rPr sz="2200" spc="150" dirty="0">
                <a:latin typeface="Calibri"/>
                <a:cs typeface="Calibri"/>
              </a:rPr>
              <a:t> </a:t>
            </a:r>
            <a:r>
              <a:rPr sz="2200" dirty="0">
                <a:latin typeface="Calibri"/>
                <a:cs typeface="Calibri"/>
              </a:rPr>
              <a:t>E</a:t>
            </a:r>
            <a:r>
              <a:rPr sz="2200" spc="155" dirty="0">
                <a:latin typeface="Calibri"/>
                <a:cs typeface="Calibri"/>
              </a:rPr>
              <a:t> </a:t>
            </a:r>
            <a:r>
              <a:rPr sz="2200" dirty="0">
                <a:latin typeface="Calibri"/>
                <a:cs typeface="Calibri"/>
              </a:rPr>
              <a:t>infatti,</a:t>
            </a:r>
            <a:r>
              <a:rPr sz="2200" spc="150" dirty="0">
                <a:latin typeface="Calibri"/>
                <a:cs typeface="Calibri"/>
              </a:rPr>
              <a:t> </a:t>
            </a:r>
            <a:r>
              <a:rPr sz="2200" dirty="0">
                <a:latin typeface="Calibri"/>
                <a:cs typeface="Calibri"/>
              </a:rPr>
              <a:t>le</a:t>
            </a:r>
            <a:r>
              <a:rPr sz="2200" spc="160" dirty="0">
                <a:latin typeface="Calibri"/>
                <a:cs typeface="Calibri"/>
              </a:rPr>
              <a:t> </a:t>
            </a:r>
            <a:r>
              <a:rPr sz="2200" spc="-10" dirty="0">
                <a:latin typeface="Calibri"/>
                <a:cs typeface="Calibri"/>
              </a:rPr>
              <a:t>Amministrazioni </a:t>
            </a:r>
            <a:r>
              <a:rPr sz="2200" dirty="0">
                <a:latin typeface="Calibri"/>
                <a:cs typeface="Calibri"/>
              </a:rPr>
              <a:t>Pubbliche</a:t>
            </a:r>
            <a:r>
              <a:rPr sz="2200" spc="5" dirty="0">
                <a:latin typeface="Calibri"/>
                <a:cs typeface="Calibri"/>
              </a:rPr>
              <a:t> </a:t>
            </a:r>
            <a:r>
              <a:rPr sz="2200" dirty="0">
                <a:latin typeface="Calibri"/>
                <a:cs typeface="Calibri"/>
              </a:rPr>
              <a:t>che</a:t>
            </a:r>
            <a:r>
              <a:rPr sz="2200" spc="10" dirty="0">
                <a:latin typeface="Calibri"/>
                <a:cs typeface="Calibri"/>
              </a:rPr>
              <a:t> </a:t>
            </a:r>
            <a:r>
              <a:rPr sz="2200" dirty="0">
                <a:latin typeface="Calibri"/>
                <a:cs typeface="Calibri"/>
              </a:rPr>
              <a:t>conferiscono</a:t>
            </a:r>
            <a:r>
              <a:rPr sz="2200" spc="10" dirty="0">
                <a:latin typeface="Calibri"/>
                <a:cs typeface="Calibri"/>
              </a:rPr>
              <a:t> </a:t>
            </a:r>
            <a:r>
              <a:rPr sz="2200" dirty="0">
                <a:latin typeface="Calibri"/>
                <a:cs typeface="Calibri"/>
              </a:rPr>
              <a:t>o</a:t>
            </a:r>
            <a:r>
              <a:rPr sz="2200" spc="10" dirty="0">
                <a:latin typeface="Calibri"/>
                <a:cs typeface="Calibri"/>
              </a:rPr>
              <a:t> </a:t>
            </a:r>
            <a:r>
              <a:rPr sz="2200" dirty="0">
                <a:latin typeface="Calibri"/>
                <a:cs typeface="Calibri"/>
              </a:rPr>
              <a:t>autorizzano</a:t>
            </a:r>
            <a:r>
              <a:rPr sz="2200" spc="10" dirty="0">
                <a:latin typeface="Calibri"/>
                <a:cs typeface="Calibri"/>
              </a:rPr>
              <a:t> </a:t>
            </a:r>
            <a:r>
              <a:rPr sz="2200" dirty="0">
                <a:latin typeface="Calibri"/>
                <a:cs typeface="Calibri"/>
              </a:rPr>
              <a:t>Incarichi,</a:t>
            </a:r>
            <a:r>
              <a:rPr sz="2200" spc="15" dirty="0">
                <a:latin typeface="Calibri"/>
                <a:cs typeface="Calibri"/>
              </a:rPr>
              <a:t> </a:t>
            </a:r>
            <a:r>
              <a:rPr sz="2200" dirty="0">
                <a:latin typeface="Calibri"/>
                <a:cs typeface="Calibri"/>
              </a:rPr>
              <a:t>anche</a:t>
            </a:r>
            <a:r>
              <a:rPr sz="2200" spc="15" dirty="0">
                <a:latin typeface="Calibri"/>
                <a:cs typeface="Calibri"/>
              </a:rPr>
              <a:t> </a:t>
            </a:r>
            <a:r>
              <a:rPr sz="2200" dirty="0">
                <a:latin typeface="Calibri"/>
                <a:cs typeface="Calibri"/>
              </a:rPr>
              <a:t>a</a:t>
            </a:r>
            <a:r>
              <a:rPr sz="2200" spc="10" dirty="0">
                <a:latin typeface="Calibri"/>
                <a:cs typeface="Calibri"/>
              </a:rPr>
              <a:t> </a:t>
            </a:r>
            <a:r>
              <a:rPr sz="2200" dirty="0">
                <a:latin typeface="Calibri"/>
                <a:cs typeface="Calibri"/>
              </a:rPr>
              <a:t>titolo</a:t>
            </a:r>
            <a:r>
              <a:rPr sz="2200" spc="10" dirty="0">
                <a:latin typeface="Calibri"/>
                <a:cs typeface="Calibri"/>
              </a:rPr>
              <a:t> </a:t>
            </a:r>
            <a:r>
              <a:rPr sz="2200" dirty="0">
                <a:latin typeface="Calibri"/>
                <a:cs typeface="Calibri"/>
              </a:rPr>
              <a:t>gratuito,</a:t>
            </a:r>
            <a:r>
              <a:rPr sz="2200" spc="10" dirty="0">
                <a:latin typeface="Calibri"/>
                <a:cs typeface="Calibri"/>
              </a:rPr>
              <a:t> </a:t>
            </a:r>
            <a:r>
              <a:rPr sz="2200" dirty="0">
                <a:latin typeface="Calibri"/>
                <a:cs typeface="Calibri"/>
              </a:rPr>
              <a:t>ai</a:t>
            </a:r>
            <a:r>
              <a:rPr sz="2200" spc="15" dirty="0">
                <a:latin typeface="Calibri"/>
                <a:cs typeface="Calibri"/>
              </a:rPr>
              <a:t> </a:t>
            </a:r>
            <a:r>
              <a:rPr sz="2200" spc="-10" dirty="0">
                <a:latin typeface="Calibri"/>
                <a:cs typeface="Calibri"/>
              </a:rPr>
              <a:t>propri</a:t>
            </a:r>
            <a:endParaRPr sz="2200">
              <a:latin typeface="Calibri"/>
              <a:cs typeface="Calibri"/>
            </a:endParaRPr>
          </a:p>
        </p:txBody>
      </p:sp>
      <p:sp>
        <p:nvSpPr>
          <p:cNvPr id="4" name="object 4"/>
          <p:cNvSpPr txBox="1"/>
          <p:nvPr/>
        </p:nvSpPr>
        <p:spPr>
          <a:xfrm>
            <a:off x="1253687" y="3811480"/>
            <a:ext cx="9170035" cy="360680"/>
          </a:xfrm>
          <a:prstGeom prst="rect">
            <a:avLst/>
          </a:prstGeom>
        </p:spPr>
        <p:txBody>
          <a:bodyPr vert="horz" wrap="square" lIns="0" tIns="12700" rIns="0" bIns="0" rtlCol="0">
            <a:spAutoFit/>
          </a:bodyPr>
          <a:lstStyle/>
          <a:p>
            <a:pPr marL="12700">
              <a:lnSpc>
                <a:spcPct val="100000"/>
              </a:lnSpc>
              <a:spcBef>
                <a:spcPts val="100"/>
              </a:spcBef>
              <a:tabLst>
                <a:tab pos="1728470" algn="l"/>
                <a:tab pos="2475230" algn="l"/>
                <a:tab pos="3703320" algn="l"/>
                <a:tab pos="4864735" algn="l"/>
                <a:tab pos="5323840" algn="l"/>
                <a:tab pos="6480810" algn="l"/>
                <a:tab pos="7624445" algn="l"/>
                <a:tab pos="7972425" algn="l"/>
              </a:tabLst>
            </a:pPr>
            <a:r>
              <a:rPr sz="2200" spc="-10" dirty="0">
                <a:latin typeface="Calibri"/>
                <a:cs typeface="Calibri"/>
              </a:rPr>
              <a:t>Dipartimento</a:t>
            </a:r>
            <a:r>
              <a:rPr sz="2200" dirty="0">
                <a:latin typeface="Calibri"/>
                <a:cs typeface="Calibri"/>
              </a:rPr>
              <a:t>	</a:t>
            </a:r>
            <a:r>
              <a:rPr sz="2200" spc="-10" dirty="0">
                <a:latin typeface="Calibri"/>
                <a:cs typeface="Calibri"/>
              </a:rPr>
              <a:t>della</a:t>
            </a:r>
            <a:r>
              <a:rPr sz="2200" dirty="0">
                <a:latin typeface="Calibri"/>
                <a:cs typeface="Calibri"/>
              </a:rPr>
              <a:t>	</a:t>
            </a:r>
            <a:r>
              <a:rPr sz="2200" spc="-10" dirty="0">
                <a:latin typeface="Calibri"/>
                <a:cs typeface="Calibri"/>
              </a:rPr>
              <a:t>Funzione</a:t>
            </a:r>
            <a:r>
              <a:rPr sz="2200" dirty="0">
                <a:latin typeface="Calibri"/>
                <a:cs typeface="Calibri"/>
              </a:rPr>
              <a:t>	</a:t>
            </a:r>
            <a:r>
              <a:rPr sz="2200" spc="-10" dirty="0">
                <a:latin typeface="Calibri"/>
                <a:cs typeface="Calibri"/>
              </a:rPr>
              <a:t>Pubblica</a:t>
            </a:r>
            <a:r>
              <a:rPr sz="2200" dirty="0">
                <a:latin typeface="Calibri"/>
                <a:cs typeface="Calibri"/>
              </a:rPr>
              <a:t>	</a:t>
            </a:r>
            <a:r>
              <a:rPr sz="2200" spc="-25" dirty="0">
                <a:latin typeface="Calibri"/>
                <a:cs typeface="Calibri"/>
              </a:rPr>
              <a:t>gli</a:t>
            </a:r>
            <a:r>
              <a:rPr sz="2200" dirty="0">
                <a:latin typeface="Calibri"/>
                <a:cs typeface="Calibri"/>
              </a:rPr>
              <a:t>	</a:t>
            </a:r>
            <a:r>
              <a:rPr sz="2200" spc="-10" dirty="0">
                <a:latin typeface="Calibri"/>
                <a:cs typeface="Calibri"/>
              </a:rPr>
              <a:t>Incarichi</a:t>
            </a:r>
            <a:r>
              <a:rPr sz="2200" dirty="0">
                <a:latin typeface="Calibri"/>
                <a:cs typeface="Calibri"/>
              </a:rPr>
              <a:t>	</a:t>
            </a:r>
            <a:r>
              <a:rPr sz="2200" spc="-10" dirty="0">
                <a:latin typeface="Calibri"/>
                <a:cs typeface="Calibri"/>
              </a:rPr>
              <a:t>conferiti</a:t>
            </a:r>
            <a:r>
              <a:rPr sz="2200" dirty="0">
                <a:latin typeface="Calibri"/>
                <a:cs typeface="Calibri"/>
              </a:rPr>
              <a:t>	</a:t>
            </a:r>
            <a:r>
              <a:rPr sz="2200" spc="-50" dirty="0">
                <a:latin typeface="Calibri"/>
                <a:cs typeface="Calibri"/>
              </a:rPr>
              <a:t>o</a:t>
            </a:r>
            <a:r>
              <a:rPr sz="2200" dirty="0">
                <a:latin typeface="Calibri"/>
                <a:cs typeface="Calibri"/>
              </a:rPr>
              <a:t>	</a:t>
            </a:r>
            <a:r>
              <a:rPr sz="2200" spc="-10" dirty="0">
                <a:latin typeface="Calibri"/>
                <a:cs typeface="Calibri"/>
              </a:rPr>
              <a:t>autorizzati</a:t>
            </a:r>
            <a:endParaRPr sz="2200">
              <a:latin typeface="Calibri"/>
              <a:cs typeface="Calibri"/>
            </a:endParaRPr>
          </a:p>
        </p:txBody>
      </p:sp>
      <p:sp>
        <p:nvSpPr>
          <p:cNvPr id="5" name="object 5"/>
          <p:cNvSpPr txBox="1"/>
          <p:nvPr/>
        </p:nvSpPr>
        <p:spPr>
          <a:xfrm>
            <a:off x="1253687" y="3476199"/>
            <a:ext cx="9577070" cy="695960"/>
          </a:xfrm>
          <a:prstGeom prst="rect">
            <a:avLst/>
          </a:prstGeom>
        </p:spPr>
        <p:txBody>
          <a:bodyPr vert="horz" wrap="square" lIns="0" tIns="12700" rIns="0" bIns="0" rtlCol="0">
            <a:spAutoFit/>
          </a:bodyPr>
          <a:lstStyle/>
          <a:p>
            <a:pPr marR="5080" algn="r">
              <a:lnSpc>
                <a:spcPct val="100000"/>
              </a:lnSpc>
              <a:spcBef>
                <a:spcPts val="100"/>
              </a:spcBef>
              <a:tabLst>
                <a:tab pos="1478280" algn="l"/>
                <a:tab pos="3045460" algn="l"/>
                <a:tab pos="3435350" algn="l"/>
                <a:tab pos="3938270" algn="l"/>
                <a:tab pos="5380990" algn="l"/>
                <a:tab pos="5910580" algn="l"/>
                <a:tab pos="6988809" algn="l"/>
                <a:tab pos="7378700" algn="l"/>
                <a:tab pos="8455025" algn="l"/>
                <a:tab pos="9352915" algn="l"/>
              </a:tabLst>
            </a:pPr>
            <a:r>
              <a:rPr sz="2200" spc="-10" dirty="0">
                <a:latin typeface="Calibri"/>
                <a:cs typeface="Calibri"/>
              </a:rPr>
              <a:t>dipendenti,</a:t>
            </a:r>
            <a:r>
              <a:rPr sz="2200" dirty="0">
                <a:latin typeface="Calibri"/>
                <a:cs typeface="Calibri"/>
              </a:rPr>
              <a:t>	</a:t>
            </a:r>
            <a:r>
              <a:rPr sz="2200" spc="-10" dirty="0">
                <a:latin typeface="Calibri"/>
                <a:cs typeface="Calibri"/>
              </a:rPr>
              <a:t>comunicano</a:t>
            </a:r>
            <a:r>
              <a:rPr sz="2200" dirty="0">
                <a:latin typeface="Calibri"/>
                <a:cs typeface="Calibri"/>
              </a:rPr>
              <a:t>	</a:t>
            </a:r>
            <a:r>
              <a:rPr sz="2200" spc="-25" dirty="0">
                <a:latin typeface="Calibri"/>
                <a:cs typeface="Calibri"/>
              </a:rPr>
              <a:t>in</a:t>
            </a:r>
            <a:r>
              <a:rPr sz="2200" dirty="0">
                <a:latin typeface="Calibri"/>
                <a:cs typeface="Calibri"/>
              </a:rPr>
              <a:t>	</a:t>
            </a:r>
            <a:r>
              <a:rPr sz="2200" spc="-25" dirty="0">
                <a:latin typeface="Calibri"/>
                <a:cs typeface="Calibri"/>
              </a:rPr>
              <a:t>via</a:t>
            </a:r>
            <a:r>
              <a:rPr sz="2200" dirty="0">
                <a:latin typeface="Calibri"/>
                <a:cs typeface="Calibri"/>
              </a:rPr>
              <a:t>	</a:t>
            </a:r>
            <a:r>
              <a:rPr sz="2200" spc="-10" dirty="0">
                <a:latin typeface="Calibri"/>
                <a:cs typeface="Calibri"/>
              </a:rPr>
              <a:t>telematica,</a:t>
            </a:r>
            <a:r>
              <a:rPr sz="2200" dirty="0">
                <a:latin typeface="Calibri"/>
                <a:cs typeface="Calibri"/>
              </a:rPr>
              <a:t>	</a:t>
            </a:r>
            <a:r>
              <a:rPr sz="2200" spc="-25" dirty="0">
                <a:latin typeface="Calibri"/>
                <a:cs typeface="Calibri"/>
              </a:rPr>
              <a:t>nel</a:t>
            </a:r>
            <a:r>
              <a:rPr sz="2200" dirty="0">
                <a:latin typeface="Calibri"/>
                <a:cs typeface="Calibri"/>
              </a:rPr>
              <a:t>	</a:t>
            </a:r>
            <a:r>
              <a:rPr sz="2200" spc="-10" dirty="0">
                <a:latin typeface="Calibri"/>
                <a:cs typeface="Calibri"/>
              </a:rPr>
              <a:t>termine</a:t>
            </a:r>
            <a:r>
              <a:rPr sz="2200" dirty="0">
                <a:latin typeface="Calibri"/>
                <a:cs typeface="Calibri"/>
              </a:rPr>
              <a:t>	</a:t>
            </a:r>
            <a:r>
              <a:rPr sz="2200" spc="-25" dirty="0">
                <a:latin typeface="Calibri"/>
                <a:cs typeface="Calibri"/>
              </a:rPr>
              <a:t>di</a:t>
            </a:r>
            <a:r>
              <a:rPr sz="2200" dirty="0">
                <a:latin typeface="Calibri"/>
                <a:cs typeface="Calibri"/>
              </a:rPr>
              <a:t>	</a:t>
            </a:r>
            <a:r>
              <a:rPr sz="2200" spc="-10" dirty="0">
                <a:latin typeface="Calibri"/>
                <a:cs typeface="Calibri"/>
              </a:rPr>
              <a:t>quindici</a:t>
            </a:r>
            <a:r>
              <a:rPr sz="2200" dirty="0">
                <a:latin typeface="Calibri"/>
                <a:cs typeface="Calibri"/>
              </a:rPr>
              <a:t>	</a:t>
            </a:r>
            <a:r>
              <a:rPr sz="2200" spc="-10" dirty="0">
                <a:latin typeface="Calibri"/>
                <a:cs typeface="Calibri"/>
              </a:rPr>
              <a:t>giorni,</a:t>
            </a:r>
            <a:r>
              <a:rPr sz="2200" dirty="0">
                <a:latin typeface="Calibri"/>
                <a:cs typeface="Calibri"/>
              </a:rPr>
              <a:t>	</a:t>
            </a:r>
            <a:r>
              <a:rPr sz="2200" spc="-25" dirty="0">
                <a:latin typeface="Calibri"/>
                <a:cs typeface="Calibri"/>
              </a:rPr>
              <a:t>al</a:t>
            </a:r>
            <a:endParaRPr sz="2200">
              <a:latin typeface="Calibri"/>
              <a:cs typeface="Calibri"/>
            </a:endParaRPr>
          </a:p>
          <a:p>
            <a:pPr marR="13970" algn="r">
              <a:lnSpc>
                <a:spcPct val="100000"/>
              </a:lnSpc>
            </a:pPr>
            <a:r>
              <a:rPr sz="2200" spc="-25" dirty="0">
                <a:latin typeface="Calibri"/>
                <a:cs typeface="Calibri"/>
              </a:rPr>
              <a:t>ai</a:t>
            </a:r>
            <a:endParaRPr sz="2200">
              <a:latin typeface="Calibri"/>
              <a:cs typeface="Calibri"/>
            </a:endParaRPr>
          </a:p>
        </p:txBody>
      </p:sp>
      <p:sp>
        <p:nvSpPr>
          <p:cNvPr id="6" name="object 6"/>
          <p:cNvSpPr txBox="1"/>
          <p:nvPr/>
        </p:nvSpPr>
        <p:spPr>
          <a:xfrm>
            <a:off x="1253687" y="4146760"/>
            <a:ext cx="9561830" cy="695960"/>
          </a:xfrm>
          <a:prstGeom prst="rect">
            <a:avLst/>
          </a:prstGeom>
        </p:spPr>
        <p:txBody>
          <a:bodyPr vert="horz" wrap="square" lIns="0" tIns="12700" rIns="0" bIns="0" rtlCol="0">
            <a:spAutoFit/>
          </a:bodyPr>
          <a:lstStyle/>
          <a:p>
            <a:pPr marL="12700" marR="5080">
              <a:lnSpc>
                <a:spcPct val="100000"/>
              </a:lnSpc>
              <a:spcBef>
                <a:spcPts val="100"/>
              </a:spcBef>
            </a:pPr>
            <a:r>
              <a:rPr sz="2200" dirty="0">
                <a:latin typeface="Calibri"/>
                <a:cs typeface="Calibri"/>
              </a:rPr>
              <a:t>dipendenti</a:t>
            </a:r>
            <a:r>
              <a:rPr sz="2200" spc="100" dirty="0">
                <a:latin typeface="Calibri"/>
                <a:cs typeface="Calibri"/>
              </a:rPr>
              <a:t> </a:t>
            </a:r>
            <a:r>
              <a:rPr sz="2200" dirty="0">
                <a:latin typeface="Calibri"/>
                <a:cs typeface="Calibri"/>
              </a:rPr>
              <a:t>stessi,</a:t>
            </a:r>
            <a:r>
              <a:rPr sz="2200" spc="114" dirty="0">
                <a:latin typeface="Calibri"/>
                <a:cs typeface="Calibri"/>
              </a:rPr>
              <a:t> </a:t>
            </a:r>
            <a:r>
              <a:rPr sz="2200" dirty="0">
                <a:latin typeface="Calibri"/>
                <a:cs typeface="Calibri"/>
              </a:rPr>
              <a:t>con</a:t>
            </a:r>
            <a:r>
              <a:rPr sz="2200" spc="114" dirty="0">
                <a:latin typeface="Calibri"/>
                <a:cs typeface="Calibri"/>
              </a:rPr>
              <a:t> </a:t>
            </a:r>
            <a:r>
              <a:rPr sz="2200" dirty="0">
                <a:latin typeface="Calibri"/>
                <a:cs typeface="Calibri"/>
              </a:rPr>
              <a:t>l'indicazione</a:t>
            </a:r>
            <a:r>
              <a:rPr sz="2200" spc="120" dirty="0">
                <a:latin typeface="Calibri"/>
                <a:cs typeface="Calibri"/>
              </a:rPr>
              <a:t> </a:t>
            </a:r>
            <a:r>
              <a:rPr sz="2200" dirty="0">
                <a:latin typeface="Calibri"/>
                <a:cs typeface="Calibri"/>
              </a:rPr>
              <a:t>dell'oggetto</a:t>
            </a:r>
            <a:r>
              <a:rPr sz="2200" spc="114" dirty="0">
                <a:latin typeface="Calibri"/>
                <a:cs typeface="Calibri"/>
              </a:rPr>
              <a:t> </a:t>
            </a:r>
            <a:r>
              <a:rPr sz="2200" dirty="0">
                <a:latin typeface="Calibri"/>
                <a:cs typeface="Calibri"/>
              </a:rPr>
              <a:t>dell'Incarico</a:t>
            </a:r>
            <a:r>
              <a:rPr sz="2200" spc="114" dirty="0">
                <a:latin typeface="Calibri"/>
                <a:cs typeface="Calibri"/>
              </a:rPr>
              <a:t> </a:t>
            </a:r>
            <a:r>
              <a:rPr sz="2200" dirty="0">
                <a:latin typeface="Calibri"/>
                <a:cs typeface="Calibri"/>
              </a:rPr>
              <a:t>e</a:t>
            </a:r>
            <a:r>
              <a:rPr sz="2200" spc="114" dirty="0">
                <a:latin typeface="Calibri"/>
                <a:cs typeface="Calibri"/>
              </a:rPr>
              <a:t> </a:t>
            </a:r>
            <a:r>
              <a:rPr sz="2200" dirty="0">
                <a:latin typeface="Calibri"/>
                <a:cs typeface="Calibri"/>
              </a:rPr>
              <a:t>del</a:t>
            </a:r>
            <a:r>
              <a:rPr sz="2200" spc="114" dirty="0">
                <a:latin typeface="Calibri"/>
                <a:cs typeface="Calibri"/>
              </a:rPr>
              <a:t> </a:t>
            </a:r>
            <a:r>
              <a:rPr sz="2200" dirty="0">
                <a:latin typeface="Calibri"/>
                <a:cs typeface="Calibri"/>
              </a:rPr>
              <a:t>compenso</a:t>
            </a:r>
            <a:r>
              <a:rPr sz="2200" spc="114" dirty="0">
                <a:latin typeface="Calibri"/>
                <a:cs typeface="Calibri"/>
              </a:rPr>
              <a:t> </a:t>
            </a:r>
            <a:r>
              <a:rPr sz="2200" spc="-10" dirty="0">
                <a:latin typeface="Calibri"/>
                <a:cs typeface="Calibri"/>
              </a:rPr>
              <a:t>lordo, </a:t>
            </a:r>
            <a:r>
              <a:rPr sz="2200" dirty="0">
                <a:latin typeface="Calibri"/>
                <a:cs typeface="Calibri"/>
              </a:rPr>
              <a:t>ove</a:t>
            </a:r>
            <a:r>
              <a:rPr sz="2200" spc="-40" dirty="0">
                <a:latin typeface="Calibri"/>
                <a:cs typeface="Calibri"/>
              </a:rPr>
              <a:t> </a:t>
            </a:r>
            <a:r>
              <a:rPr sz="2200" spc="-10" dirty="0">
                <a:latin typeface="Calibri"/>
                <a:cs typeface="Calibri"/>
              </a:rPr>
              <a:t>previsto.</a:t>
            </a:r>
            <a:endParaRPr sz="2200">
              <a:latin typeface="Calibri"/>
              <a:cs typeface="Calibri"/>
            </a:endParaRPr>
          </a:p>
        </p:txBody>
      </p:sp>
      <p:sp>
        <p:nvSpPr>
          <p:cNvPr id="7" name="object 7"/>
          <p:cNvSpPr txBox="1"/>
          <p:nvPr/>
        </p:nvSpPr>
        <p:spPr>
          <a:xfrm>
            <a:off x="2567405" y="5281495"/>
            <a:ext cx="2095500" cy="415925"/>
          </a:xfrm>
          <a:prstGeom prst="rect">
            <a:avLst/>
          </a:prstGeom>
        </p:spPr>
        <p:txBody>
          <a:bodyPr vert="horz" wrap="square" lIns="0" tIns="13970" rIns="0" bIns="0" rtlCol="0">
            <a:spAutoFit/>
          </a:bodyPr>
          <a:lstStyle/>
          <a:p>
            <a:pPr marL="12700">
              <a:lnSpc>
                <a:spcPct val="100000"/>
              </a:lnSpc>
              <a:spcBef>
                <a:spcPts val="110"/>
              </a:spcBef>
            </a:pPr>
            <a:r>
              <a:rPr sz="2550" b="1" spc="-10" dirty="0">
                <a:solidFill>
                  <a:srgbClr val="002060"/>
                </a:solidFill>
                <a:latin typeface="Tahoma"/>
                <a:cs typeface="Tahoma"/>
              </a:rPr>
              <a:t>ESCLUSIONI</a:t>
            </a:r>
            <a:endParaRPr sz="2550">
              <a:latin typeface="Tahoma"/>
              <a:cs typeface="Tahoma"/>
            </a:endParaRPr>
          </a:p>
        </p:txBody>
      </p:sp>
      <p:sp>
        <p:nvSpPr>
          <p:cNvPr id="8" name="object 8"/>
          <p:cNvSpPr txBox="1"/>
          <p:nvPr/>
        </p:nvSpPr>
        <p:spPr>
          <a:xfrm>
            <a:off x="1285732" y="6061783"/>
            <a:ext cx="4652010" cy="805815"/>
          </a:xfrm>
          <a:prstGeom prst="rect">
            <a:avLst/>
          </a:prstGeom>
        </p:spPr>
        <p:txBody>
          <a:bodyPr vert="horz" wrap="square" lIns="0" tIns="12065" rIns="0" bIns="0" rtlCol="0">
            <a:spAutoFit/>
          </a:bodyPr>
          <a:lstStyle/>
          <a:p>
            <a:pPr marL="12700" marR="5080" indent="996315">
              <a:lnSpc>
                <a:spcPct val="100400"/>
              </a:lnSpc>
              <a:spcBef>
                <a:spcPts val="95"/>
              </a:spcBef>
            </a:pPr>
            <a:r>
              <a:rPr sz="2550" b="1" dirty="0">
                <a:solidFill>
                  <a:srgbClr val="002060"/>
                </a:solidFill>
                <a:latin typeface="Tahoma"/>
                <a:cs typeface="Tahoma"/>
              </a:rPr>
              <a:t>Formazione</a:t>
            </a:r>
            <a:r>
              <a:rPr sz="2550" b="1" spc="-45" dirty="0">
                <a:solidFill>
                  <a:srgbClr val="002060"/>
                </a:solidFill>
                <a:latin typeface="Tahoma"/>
                <a:cs typeface="Tahoma"/>
              </a:rPr>
              <a:t> </a:t>
            </a:r>
            <a:r>
              <a:rPr sz="2550" b="1" spc="-20" dirty="0">
                <a:solidFill>
                  <a:srgbClr val="002060"/>
                </a:solidFill>
                <a:latin typeface="Tahoma"/>
                <a:cs typeface="Tahoma"/>
              </a:rPr>
              <a:t>P.A. </a:t>
            </a:r>
            <a:r>
              <a:rPr sz="2550" b="1" dirty="0">
                <a:solidFill>
                  <a:srgbClr val="002060"/>
                </a:solidFill>
                <a:latin typeface="Tahoma"/>
                <a:cs typeface="Tahoma"/>
              </a:rPr>
              <a:t>Docenza</a:t>
            </a:r>
            <a:r>
              <a:rPr sz="2550" b="1" spc="-35" dirty="0">
                <a:solidFill>
                  <a:srgbClr val="002060"/>
                </a:solidFill>
                <a:latin typeface="Tahoma"/>
                <a:cs typeface="Tahoma"/>
              </a:rPr>
              <a:t> </a:t>
            </a:r>
            <a:r>
              <a:rPr sz="2550" b="1" dirty="0">
                <a:solidFill>
                  <a:srgbClr val="002060"/>
                </a:solidFill>
                <a:latin typeface="Tahoma"/>
                <a:cs typeface="Tahoma"/>
              </a:rPr>
              <a:t>e</a:t>
            </a:r>
            <a:r>
              <a:rPr sz="2550" b="1" spc="-25" dirty="0">
                <a:solidFill>
                  <a:srgbClr val="002060"/>
                </a:solidFill>
                <a:latin typeface="Tahoma"/>
                <a:cs typeface="Tahoma"/>
              </a:rPr>
              <a:t> </a:t>
            </a:r>
            <a:r>
              <a:rPr sz="2550" b="1" dirty="0">
                <a:solidFill>
                  <a:srgbClr val="002060"/>
                </a:solidFill>
                <a:latin typeface="Tahoma"/>
                <a:cs typeface="Tahoma"/>
              </a:rPr>
              <a:t>ricerca</a:t>
            </a:r>
            <a:r>
              <a:rPr sz="2550" b="1" spc="-25" dirty="0">
                <a:solidFill>
                  <a:srgbClr val="002060"/>
                </a:solidFill>
                <a:latin typeface="Tahoma"/>
                <a:cs typeface="Tahoma"/>
              </a:rPr>
              <a:t> </a:t>
            </a:r>
            <a:r>
              <a:rPr sz="2550" b="1" spc="-10" dirty="0">
                <a:solidFill>
                  <a:srgbClr val="002060"/>
                </a:solidFill>
                <a:latin typeface="Tahoma"/>
                <a:cs typeface="Tahoma"/>
              </a:rPr>
              <a:t>scientifica</a:t>
            </a:r>
            <a:endParaRPr sz="2550">
              <a:latin typeface="Tahoma"/>
              <a:cs typeface="Tahoma"/>
            </a:endParaRPr>
          </a:p>
        </p:txBody>
      </p:sp>
      <p:sp>
        <p:nvSpPr>
          <p:cNvPr id="9" name="object 9"/>
          <p:cNvSpPr txBox="1"/>
          <p:nvPr/>
        </p:nvSpPr>
        <p:spPr>
          <a:xfrm>
            <a:off x="8228796" y="5450278"/>
            <a:ext cx="3815715" cy="1586230"/>
          </a:xfrm>
          <a:prstGeom prst="rect">
            <a:avLst/>
          </a:prstGeom>
        </p:spPr>
        <p:txBody>
          <a:bodyPr vert="horz" wrap="square" lIns="0" tIns="12065" rIns="0" bIns="0" rtlCol="0">
            <a:spAutoFit/>
          </a:bodyPr>
          <a:lstStyle/>
          <a:p>
            <a:pPr marL="12700" marR="5080" algn="ctr">
              <a:lnSpc>
                <a:spcPct val="100400"/>
              </a:lnSpc>
              <a:spcBef>
                <a:spcPts val="95"/>
              </a:spcBef>
            </a:pPr>
            <a:r>
              <a:rPr sz="2550" b="1" dirty="0">
                <a:solidFill>
                  <a:srgbClr val="00B050"/>
                </a:solidFill>
                <a:latin typeface="Tahoma"/>
                <a:cs typeface="Tahoma"/>
              </a:rPr>
              <a:t>E</a:t>
            </a:r>
            <a:r>
              <a:rPr sz="2550" b="1" spc="-20" dirty="0">
                <a:solidFill>
                  <a:srgbClr val="00B050"/>
                </a:solidFill>
                <a:latin typeface="Tahoma"/>
                <a:cs typeface="Tahoma"/>
              </a:rPr>
              <a:t> </a:t>
            </a:r>
            <a:r>
              <a:rPr sz="2550" b="1" dirty="0">
                <a:solidFill>
                  <a:srgbClr val="00B050"/>
                </a:solidFill>
                <a:latin typeface="Tahoma"/>
                <a:cs typeface="Tahoma"/>
              </a:rPr>
              <a:t>gli</a:t>
            </a:r>
            <a:r>
              <a:rPr sz="2550" b="1" spc="-20" dirty="0">
                <a:solidFill>
                  <a:srgbClr val="00B050"/>
                </a:solidFill>
                <a:latin typeface="Tahoma"/>
                <a:cs typeface="Tahoma"/>
              </a:rPr>
              <a:t> </a:t>
            </a:r>
            <a:r>
              <a:rPr sz="2550" b="1" dirty="0">
                <a:solidFill>
                  <a:srgbClr val="00B050"/>
                </a:solidFill>
                <a:latin typeface="Tahoma"/>
                <a:cs typeface="Tahoma"/>
              </a:rPr>
              <a:t>incarichi</a:t>
            </a:r>
            <a:r>
              <a:rPr sz="2550" b="1" spc="-20" dirty="0">
                <a:solidFill>
                  <a:srgbClr val="00B050"/>
                </a:solidFill>
                <a:latin typeface="Tahoma"/>
                <a:cs typeface="Tahoma"/>
              </a:rPr>
              <a:t> </a:t>
            </a:r>
            <a:r>
              <a:rPr sz="2550" b="1" dirty="0">
                <a:solidFill>
                  <a:srgbClr val="00B050"/>
                </a:solidFill>
                <a:latin typeface="Tahoma"/>
                <a:cs typeface="Tahoma"/>
              </a:rPr>
              <a:t>di</a:t>
            </a:r>
            <a:r>
              <a:rPr sz="2550" b="1" spc="-15" dirty="0">
                <a:solidFill>
                  <a:srgbClr val="00B050"/>
                </a:solidFill>
                <a:latin typeface="Tahoma"/>
                <a:cs typeface="Tahoma"/>
              </a:rPr>
              <a:t> </a:t>
            </a:r>
            <a:r>
              <a:rPr sz="2550" b="1" spc="-10" dirty="0">
                <a:solidFill>
                  <a:srgbClr val="00B050"/>
                </a:solidFill>
                <a:latin typeface="Tahoma"/>
                <a:cs typeface="Tahoma"/>
              </a:rPr>
              <a:t>TUTOR COMMISSIONI </a:t>
            </a:r>
            <a:r>
              <a:rPr sz="2550" b="1" dirty="0">
                <a:solidFill>
                  <a:srgbClr val="00B050"/>
                </a:solidFill>
                <a:latin typeface="Tahoma"/>
                <a:cs typeface="Tahoma"/>
              </a:rPr>
              <a:t>MENTORING</a:t>
            </a:r>
            <a:r>
              <a:rPr sz="2550" b="1" spc="-40" dirty="0">
                <a:solidFill>
                  <a:srgbClr val="00B050"/>
                </a:solidFill>
                <a:latin typeface="Tahoma"/>
                <a:cs typeface="Tahoma"/>
              </a:rPr>
              <a:t> </a:t>
            </a:r>
            <a:r>
              <a:rPr sz="2550" b="1" spc="-25" dirty="0">
                <a:solidFill>
                  <a:srgbClr val="00B050"/>
                </a:solidFill>
                <a:latin typeface="Tahoma"/>
                <a:cs typeface="Tahoma"/>
              </a:rPr>
              <a:t>….</a:t>
            </a:r>
            <a:endParaRPr sz="2550" dirty="0">
              <a:latin typeface="Tahoma"/>
              <a:cs typeface="Tahoma"/>
            </a:endParaRPr>
          </a:p>
          <a:p>
            <a:pPr marL="1905" algn="ctr">
              <a:lnSpc>
                <a:spcPct val="100000"/>
              </a:lnSpc>
              <a:spcBef>
                <a:spcPts val="15"/>
              </a:spcBef>
            </a:pPr>
            <a:r>
              <a:rPr sz="2550" b="1" dirty="0">
                <a:solidFill>
                  <a:srgbClr val="00B050"/>
                </a:solidFill>
                <a:latin typeface="Tahoma"/>
                <a:cs typeface="Tahoma"/>
              </a:rPr>
              <a:t>da</a:t>
            </a:r>
            <a:r>
              <a:rPr sz="2550" b="1" spc="-25" dirty="0">
                <a:solidFill>
                  <a:srgbClr val="00B050"/>
                </a:solidFill>
                <a:latin typeface="Tahoma"/>
                <a:cs typeface="Tahoma"/>
              </a:rPr>
              <a:t> </a:t>
            </a:r>
            <a:r>
              <a:rPr sz="2550" b="1" dirty="0">
                <a:solidFill>
                  <a:srgbClr val="00B050"/>
                </a:solidFill>
                <a:latin typeface="Tahoma"/>
                <a:cs typeface="Tahoma"/>
              </a:rPr>
              <a:t>inserire</a:t>
            </a:r>
            <a:r>
              <a:rPr sz="2550" b="1" spc="-25" dirty="0">
                <a:solidFill>
                  <a:srgbClr val="00B050"/>
                </a:solidFill>
                <a:latin typeface="Tahoma"/>
                <a:cs typeface="Tahoma"/>
              </a:rPr>
              <a:t> </a:t>
            </a:r>
            <a:r>
              <a:rPr sz="2550" b="1" spc="-10" dirty="0">
                <a:solidFill>
                  <a:srgbClr val="00B050"/>
                </a:solidFill>
                <a:latin typeface="Tahoma"/>
                <a:cs typeface="Tahoma"/>
              </a:rPr>
              <a:t>..???</a:t>
            </a:r>
            <a:endParaRPr sz="2550" dirty="0">
              <a:latin typeface="Tahoma"/>
              <a:cs typeface="Tahoma"/>
            </a:endParaRPr>
          </a:p>
        </p:txBody>
      </p:sp>
      <p:pic>
        <p:nvPicPr>
          <p:cNvPr id="10" name="object 10"/>
          <p:cNvPicPr/>
          <p:nvPr/>
        </p:nvPicPr>
        <p:blipFill>
          <a:blip r:embed="rId2" cstate="print"/>
          <a:stretch>
            <a:fillRect/>
          </a:stretch>
        </p:blipFill>
        <p:spPr>
          <a:xfrm>
            <a:off x="11107605" y="8477982"/>
            <a:ext cx="1445498" cy="889537"/>
          </a:xfrm>
          <a:prstGeom prst="rect">
            <a:avLst/>
          </a:prstGeom>
        </p:spPr>
      </p:pic>
      <p:pic>
        <p:nvPicPr>
          <p:cNvPr id="11" name="object 11"/>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8604" y="4681726"/>
            <a:ext cx="45720" cy="19685"/>
          </a:xfrm>
          <a:custGeom>
            <a:avLst/>
            <a:gdLst/>
            <a:ahLst/>
            <a:cxnLst/>
            <a:rect l="l" t="t" r="r" b="b"/>
            <a:pathLst>
              <a:path w="45720" h="19685">
                <a:moveTo>
                  <a:pt x="45708" y="19511"/>
                </a:moveTo>
                <a:lnTo>
                  <a:pt x="0" y="19511"/>
                </a:lnTo>
                <a:lnTo>
                  <a:pt x="0" y="0"/>
                </a:lnTo>
                <a:lnTo>
                  <a:pt x="45708" y="0"/>
                </a:lnTo>
                <a:lnTo>
                  <a:pt x="45708" y="19511"/>
                </a:lnTo>
                <a:close/>
              </a:path>
            </a:pathLst>
          </a:custGeom>
          <a:solidFill>
            <a:srgbClr val="141414"/>
          </a:solidFill>
        </p:spPr>
        <p:txBody>
          <a:bodyPr wrap="square" lIns="0" tIns="0" rIns="0" bIns="0" rtlCol="0"/>
          <a:lstStyle/>
          <a:p>
            <a:endParaRPr/>
          </a:p>
        </p:txBody>
      </p:sp>
      <p:sp>
        <p:nvSpPr>
          <p:cNvPr id="3" name="object 3"/>
          <p:cNvSpPr txBox="1"/>
          <p:nvPr/>
        </p:nvSpPr>
        <p:spPr>
          <a:xfrm>
            <a:off x="787400" y="2057400"/>
            <a:ext cx="11631930" cy="6210546"/>
          </a:xfrm>
          <a:prstGeom prst="rect">
            <a:avLst/>
          </a:prstGeom>
        </p:spPr>
        <p:txBody>
          <a:bodyPr vert="horz" wrap="square" lIns="0" tIns="12065" rIns="0" bIns="0" rtlCol="0">
            <a:spAutoFit/>
          </a:bodyPr>
          <a:lstStyle/>
          <a:p>
            <a:pPr marL="152400" algn="ctr">
              <a:lnSpc>
                <a:spcPct val="150000"/>
              </a:lnSpc>
              <a:spcBef>
                <a:spcPts val="95"/>
              </a:spcBef>
            </a:pPr>
            <a:r>
              <a:rPr sz="2350" b="1" u="heavy" dirty="0">
                <a:solidFill>
                  <a:srgbClr val="FF0000"/>
                </a:solidFill>
                <a:uFill>
                  <a:solidFill>
                    <a:srgbClr val="FF0000"/>
                  </a:solidFill>
                </a:uFill>
                <a:latin typeface="Tahoma"/>
                <a:cs typeface="Tahoma"/>
              </a:rPr>
              <a:t>Legge</a:t>
            </a:r>
            <a:r>
              <a:rPr sz="2350" b="1" spc="-80" dirty="0">
                <a:solidFill>
                  <a:srgbClr val="FF0000"/>
                </a:solidFill>
                <a:latin typeface="Tahoma"/>
                <a:cs typeface="Tahoma"/>
              </a:rPr>
              <a:t> </a:t>
            </a:r>
            <a:r>
              <a:rPr sz="2350" b="1" dirty="0">
                <a:solidFill>
                  <a:srgbClr val="FF0000"/>
                </a:solidFill>
                <a:latin typeface="Tahoma"/>
                <a:cs typeface="Tahoma"/>
              </a:rPr>
              <a:t>30</a:t>
            </a:r>
            <a:r>
              <a:rPr sz="2350" b="1" spc="-80" dirty="0">
                <a:solidFill>
                  <a:srgbClr val="FF0000"/>
                </a:solidFill>
                <a:latin typeface="Tahoma"/>
                <a:cs typeface="Tahoma"/>
              </a:rPr>
              <a:t> </a:t>
            </a:r>
            <a:r>
              <a:rPr sz="2350" b="1" dirty="0">
                <a:solidFill>
                  <a:srgbClr val="FF0000"/>
                </a:solidFill>
                <a:latin typeface="Tahoma"/>
                <a:cs typeface="Tahoma"/>
              </a:rPr>
              <a:t>ottobre</a:t>
            </a:r>
            <a:r>
              <a:rPr sz="2350" b="1" spc="-75" dirty="0">
                <a:solidFill>
                  <a:srgbClr val="FF0000"/>
                </a:solidFill>
                <a:latin typeface="Tahoma"/>
                <a:cs typeface="Tahoma"/>
              </a:rPr>
              <a:t> </a:t>
            </a:r>
            <a:r>
              <a:rPr sz="2350" b="1" dirty="0">
                <a:solidFill>
                  <a:srgbClr val="FF0000"/>
                </a:solidFill>
                <a:latin typeface="Tahoma"/>
                <a:cs typeface="Tahoma"/>
              </a:rPr>
              <a:t>2013,</a:t>
            </a:r>
            <a:r>
              <a:rPr sz="2350" b="1" spc="-85" dirty="0">
                <a:solidFill>
                  <a:srgbClr val="FF0000"/>
                </a:solidFill>
                <a:latin typeface="Tahoma"/>
                <a:cs typeface="Tahoma"/>
              </a:rPr>
              <a:t> </a:t>
            </a:r>
            <a:r>
              <a:rPr sz="2350" b="1" dirty="0">
                <a:solidFill>
                  <a:srgbClr val="FF0000"/>
                </a:solidFill>
                <a:latin typeface="Tahoma"/>
                <a:cs typeface="Tahoma"/>
              </a:rPr>
              <a:t>n.</a:t>
            </a:r>
            <a:r>
              <a:rPr sz="2350" b="1" spc="-75" dirty="0">
                <a:solidFill>
                  <a:srgbClr val="FF0000"/>
                </a:solidFill>
                <a:latin typeface="Tahoma"/>
                <a:cs typeface="Tahoma"/>
              </a:rPr>
              <a:t> </a:t>
            </a:r>
            <a:r>
              <a:rPr sz="2350" b="1" spc="-25" dirty="0">
                <a:solidFill>
                  <a:srgbClr val="FF0000"/>
                </a:solidFill>
                <a:latin typeface="Tahoma"/>
                <a:cs typeface="Tahoma"/>
              </a:rPr>
              <a:t>125</a:t>
            </a:r>
            <a:endParaRPr sz="2350" dirty="0">
              <a:latin typeface="Tahoma"/>
              <a:cs typeface="Tahoma"/>
            </a:endParaRPr>
          </a:p>
          <a:p>
            <a:pPr marL="144780">
              <a:lnSpc>
                <a:spcPct val="150000"/>
              </a:lnSpc>
              <a:spcBef>
                <a:spcPts val="30"/>
              </a:spcBef>
            </a:pPr>
            <a:r>
              <a:rPr sz="1700" b="1" dirty="0">
                <a:latin typeface="Tahoma"/>
                <a:cs typeface="Tahoma"/>
              </a:rPr>
              <a:t>Conversione,</a:t>
            </a:r>
            <a:r>
              <a:rPr sz="1700" b="1" spc="-25" dirty="0">
                <a:latin typeface="Tahoma"/>
                <a:cs typeface="Tahoma"/>
              </a:rPr>
              <a:t> </a:t>
            </a:r>
            <a:r>
              <a:rPr sz="1700" b="1" dirty="0">
                <a:latin typeface="Tahoma"/>
                <a:cs typeface="Tahoma"/>
              </a:rPr>
              <a:t>con</a:t>
            </a:r>
            <a:r>
              <a:rPr sz="1700" b="1" spc="-25" dirty="0">
                <a:latin typeface="Tahoma"/>
                <a:cs typeface="Tahoma"/>
              </a:rPr>
              <a:t> </a:t>
            </a:r>
            <a:r>
              <a:rPr sz="1700" b="1" dirty="0">
                <a:latin typeface="Tahoma"/>
                <a:cs typeface="Tahoma"/>
              </a:rPr>
              <a:t>modificazioni,</a:t>
            </a:r>
            <a:r>
              <a:rPr sz="1700" b="1" spc="-25" dirty="0">
                <a:latin typeface="Tahoma"/>
                <a:cs typeface="Tahoma"/>
              </a:rPr>
              <a:t> </a:t>
            </a:r>
            <a:r>
              <a:rPr sz="1700" b="1" dirty="0">
                <a:latin typeface="Tahoma"/>
                <a:cs typeface="Tahoma"/>
              </a:rPr>
              <a:t>del</a:t>
            </a:r>
            <a:r>
              <a:rPr sz="1700" b="1" spc="-25" dirty="0">
                <a:latin typeface="Tahoma"/>
                <a:cs typeface="Tahoma"/>
              </a:rPr>
              <a:t> </a:t>
            </a:r>
            <a:r>
              <a:rPr sz="1700" b="1" spc="-10" dirty="0">
                <a:latin typeface="Tahoma"/>
                <a:cs typeface="Tahoma"/>
              </a:rPr>
              <a:t>decreto-</a:t>
            </a:r>
            <a:r>
              <a:rPr sz="1700" b="1" dirty="0">
                <a:latin typeface="Tahoma"/>
                <a:cs typeface="Tahoma"/>
              </a:rPr>
              <a:t>legge</a:t>
            </a:r>
            <a:r>
              <a:rPr sz="1700" b="1" spc="-25" dirty="0">
                <a:latin typeface="Tahoma"/>
                <a:cs typeface="Tahoma"/>
              </a:rPr>
              <a:t> </a:t>
            </a:r>
            <a:r>
              <a:rPr sz="1700" b="1" dirty="0">
                <a:latin typeface="Tahoma"/>
                <a:cs typeface="Tahoma"/>
              </a:rPr>
              <a:t>31</a:t>
            </a:r>
            <a:r>
              <a:rPr sz="1700" b="1" spc="-25" dirty="0">
                <a:latin typeface="Tahoma"/>
                <a:cs typeface="Tahoma"/>
              </a:rPr>
              <a:t> </a:t>
            </a:r>
            <a:r>
              <a:rPr sz="1700" b="1" dirty="0">
                <a:latin typeface="Tahoma"/>
                <a:cs typeface="Tahoma"/>
              </a:rPr>
              <a:t>agosto</a:t>
            </a:r>
            <a:r>
              <a:rPr sz="1700" b="1" spc="-25" dirty="0">
                <a:latin typeface="Tahoma"/>
                <a:cs typeface="Tahoma"/>
              </a:rPr>
              <a:t> </a:t>
            </a:r>
            <a:r>
              <a:rPr sz="1700" b="1" dirty="0">
                <a:latin typeface="Tahoma"/>
                <a:cs typeface="Tahoma"/>
              </a:rPr>
              <a:t>2013,</a:t>
            </a:r>
            <a:r>
              <a:rPr sz="1700" b="1" spc="-25" dirty="0">
                <a:latin typeface="Tahoma"/>
                <a:cs typeface="Tahoma"/>
              </a:rPr>
              <a:t> </a:t>
            </a:r>
            <a:r>
              <a:rPr sz="1700" b="1" dirty="0">
                <a:latin typeface="Tahoma"/>
                <a:cs typeface="Tahoma"/>
              </a:rPr>
              <a:t>n.</a:t>
            </a:r>
            <a:r>
              <a:rPr sz="1700" b="1" spc="-20" dirty="0">
                <a:latin typeface="Tahoma"/>
                <a:cs typeface="Tahoma"/>
              </a:rPr>
              <a:t> </a:t>
            </a:r>
            <a:r>
              <a:rPr sz="1700" b="1" spc="-25" dirty="0">
                <a:latin typeface="Tahoma"/>
                <a:cs typeface="Tahoma"/>
              </a:rPr>
              <a:t>101</a:t>
            </a:r>
            <a:endParaRPr sz="1700" dirty="0">
              <a:latin typeface="Tahoma"/>
              <a:cs typeface="Tahoma"/>
            </a:endParaRPr>
          </a:p>
          <a:p>
            <a:pPr marL="144780">
              <a:lnSpc>
                <a:spcPct val="150000"/>
              </a:lnSpc>
              <a:spcBef>
                <a:spcPts val="10"/>
              </a:spcBef>
            </a:pPr>
            <a:r>
              <a:rPr sz="1700" b="1" dirty="0">
                <a:latin typeface="Tahoma"/>
                <a:cs typeface="Tahoma"/>
              </a:rPr>
              <a:t>Disposizioni</a:t>
            </a:r>
            <a:r>
              <a:rPr sz="1700" b="1" spc="-40" dirty="0">
                <a:latin typeface="Tahoma"/>
                <a:cs typeface="Tahoma"/>
              </a:rPr>
              <a:t> </a:t>
            </a:r>
            <a:r>
              <a:rPr sz="1700" b="1" dirty="0">
                <a:latin typeface="Tahoma"/>
                <a:cs typeface="Tahoma"/>
              </a:rPr>
              <a:t>urgenti</a:t>
            </a:r>
            <a:r>
              <a:rPr sz="1700" b="1" spc="-35" dirty="0">
                <a:latin typeface="Tahoma"/>
                <a:cs typeface="Tahoma"/>
              </a:rPr>
              <a:t> </a:t>
            </a:r>
            <a:r>
              <a:rPr sz="1700" b="1" dirty="0">
                <a:latin typeface="Tahoma"/>
                <a:cs typeface="Tahoma"/>
              </a:rPr>
              <a:t>per</a:t>
            </a:r>
            <a:r>
              <a:rPr sz="1700" b="1" spc="-40" dirty="0">
                <a:latin typeface="Tahoma"/>
                <a:cs typeface="Tahoma"/>
              </a:rPr>
              <a:t> </a:t>
            </a:r>
            <a:r>
              <a:rPr sz="1700" b="1" dirty="0">
                <a:latin typeface="Tahoma"/>
                <a:cs typeface="Tahoma"/>
              </a:rPr>
              <a:t>il</a:t>
            </a:r>
            <a:r>
              <a:rPr sz="1700" b="1" spc="-35" dirty="0">
                <a:latin typeface="Tahoma"/>
                <a:cs typeface="Tahoma"/>
              </a:rPr>
              <a:t> </a:t>
            </a:r>
            <a:r>
              <a:rPr sz="1700" b="1" dirty="0">
                <a:latin typeface="Tahoma"/>
                <a:cs typeface="Tahoma"/>
              </a:rPr>
              <a:t>perseguimento</a:t>
            </a:r>
            <a:r>
              <a:rPr sz="1700" b="1" spc="-35" dirty="0">
                <a:latin typeface="Tahoma"/>
                <a:cs typeface="Tahoma"/>
              </a:rPr>
              <a:t> </a:t>
            </a:r>
            <a:r>
              <a:rPr sz="1700" b="1" dirty="0">
                <a:latin typeface="Tahoma"/>
                <a:cs typeface="Tahoma"/>
              </a:rPr>
              <a:t>di</a:t>
            </a:r>
            <a:r>
              <a:rPr sz="1700" b="1" spc="-40" dirty="0">
                <a:latin typeface="Tahoma"/>
                <a:cs typeface="Tahoma"/>
              </a:rPr>
              <a:t> </a:t>
            </a:r>
            <a:r>
              <a:rPr sz="1700" b="1" dirty="0">
                <a:latin typeface="Tahoma"/>
                <a:cs typeface="Tahoma"/>
              </a:rPr>
              <a:t>obiettivi</a:t>
            </a:r>
            <a:r>
              <a:rPr sz="1700" b="1" spc="-35" dirty="0">
                <a:latin typeface="Tahoma"/>
                <a:cs typeface="Tahoma"/>
              </a:rPr>
              <a:t> </a:t>
            </a:r>
            <a:r>
              <a:rPr sz="1700" b="1" dirty="0">
                <a:latin typeface="Tahoma"/>
                <a:cs typeface="Tahoma"/>
              </a:rPr>
              <a:t>di</a:t>
            </a:r>
            <a:r>
              <a:rPr sz="1700" b="1" spc="-35" dirty="0">
                <a:latin typeface="Tahoma"/>
                <a:cs typeface="Tahoma"/>
              </a:rPr>
              <a:t> </a:t>
            </a:r>
            <a:r>
              <a:rPr sz="1700" b="1" dirty="0">
                <a:latin typeface="Tahoma"/>
                <a:cs typeface="Tahoma"/>
              </a:rPr>
              <a:t>razionalizzazione</a:t>
            </a:r>
            <a:r>
              <a:rPr sz="1700" b="1" spc="-40" dirty="0">
                <a:latin typeface="Tahoma"/>
                <a:cs typeface="Tahoma"/>
              </a:rPr>
              <a:t> </a:t>
            </a:r>
            <a:r>
              <a:rPr sz="1700" b="1" dirty="0">
                <a:latin typeface="Tahoma"/>
                <a:cs typeface="Tahoma"/>
              </a:rPr>
              <a:t>nelle</a:t>
            </a:r>
            <a:r>
              <a:rPr sz="1700" b="1" spc="-35" dirty="0">
                <a:latin typeface="Tahoma"/>
                <a:cs typeface="Tahoma"/>
              </a:rPr>
              <a:t> </a:t>
            </a:r>
            <a:r>
              <a:rPr sz="1700" b="1" dirty="0">
                <a:latin typeface="Tahoma"/>
                <a:cs typeface="Tahoma"/>
              </a:rPr>
              <a:t>pubbliche</a:t>
            </a:r>
            <a:r>
              <a:rPr sz="1700" b="1" spc="-35" dirty="0">
                <a:latin typeface="Tahoma"/>
                <a:cs typeface="Tahoma"/>
              </a:rPr>
              <a:t> </a:t>
            </a:r>
            <a:r>
              <a:rPr sz="1700" b="1" spc="-10" dirty="0">
                <a:latin typeface="Tahoma"/>
                <a:cs typeface="Tahoma"/>
              </a:rPr>
              <a:t>amministrazioni</a:t>
            </a:r>
            <a:endParaRPr sz="1700" dirty="0">
              <a:latin typeface="Tahoma"/>
              <a:cs typeface="Tahoma"/>
            </a:endParaRPr>
          </a:p>
          <a:p>
            <a:pPr>
              <a:lnSpc>
                <a:spcPct val="150000"/>
              </a:lnSpc>
              <a:spcBef>
                <a:spcPts val="5"/>
              </a:spcBef>
            </a:pPr>
            <a:endParaRPr sz="1700" dirty="0">
              <a:latin typeface="Tahoma"/>
              <a:cs typeface="Tahoma"/>
            </a:endParaRPr>
          </a:p>
          <a:p>
            <a:pPr marL="152400" marR="5080" algn="ctr">
              <a:lnSpc>
                <a:spcPct val="150000"/>
              </a:lnSpc>
            </a:pPr>
            <a:r>
              <a:rPr sz="1700" b="1" dirty="0">
                <a:solidFill>
                  <a:srgbClr val="FF0000"/>
                </a:solidFill>
                <a:latin typeface="Tahoma"/>
                <a:cs typeface="Tahoma"/>
              </a:rPr>
              <a:t>Art.</a:t>
            </a:r>
            <a:r>
              <a:rPr sz="1700" b="1" spc="-35" dirty="0">
                <a:solidFill>
                  <a:srgbClr val="FF0000"/>
                </a:solidFill>
                <a:latin typeface="Tahoma"/>
                <a:cs typeface="Tahoma"/>
              </a:rPr>
              <a:t> </a:t>
            </a:r>
            <a:r>
              <a:rPr sz="1700" b="1" dirty="0">
                <a:solidFill>
                  <a:srgbClr val="FF0000"/>
                </a:solidFill>
                <a:latin typeface="Tahoma"/>
                <a:cs typeface="Tahoma"/>
              </a:rPr>
              <a:t>2</a:t>
            </a:r>
            <a:r>
              <a:rPr sz="1700" b="1" dirty="0">
                <a:latin typeface="Tahoma"/>
                <a:cs typeface="Tahoma"/>
              </a:rPr>
              <a:t>.</a:t>
            </a:r>
            <a:r>
              <a:rPr sz="1700" b="1" spc="-30" dirty="0">
                <a:latin typeface="Tahoma"/>
                <a:cs typeface="Tahoma"/>
              </a:rPr>
              <a:t> </a:t>
            </a:r>
            <a:r>
              <a:rPr sz="1700" b="1" dirty="0">
                <a:latin typeface="Tahoma"/>
                <a:cs typeface="Tahoma"/>
              </a:rPr>
              <a:t>Disposizioni</a:t>
            </a:r>
            <a:r>
              <a:rPr sz="1700" b="1" spc="-35" dirty="0">
                <a:latin typeface="Tahoma"/>
                <a:cs typeface="Tahoma"/>
              </a:rPr>
              <a:t> </a:t>
            </a:r>
            <a:r>
              <a:rPr sz="1700" b="1" dirty="0">
                <a:latin typeface="Tahoma"/>
                <a:cs typeface="Tahoma"/>
              </a:rPr>
              <a:t>in</a:t>
            </a:r>
            <a:r>
              <a:rPr sz="1700" b="1" spc="-30" dirty="0">
                <a:latin typeface="Tahoma"/>
                <a:cs typeface="Tahoma"/>
              </a:rPr>
              <a:t> </a:t>
            </a:r>
            <a:r>
              <a:rPr sz="1700" b="1" dirty="0">
                <a:latin typeface="Tahoma"/>
                <a:cs typeface="Tahoma"/>
              </a:rPr>
              <a:t>tema</a:t>
            </a:r>
            <a:r>
              <a:rPr sz="1700" b="1" spc="-30" dirty="0">
                <a:latin typeface="Tahoma"/>
                <a:cs typeface="Tahoma"/>
              </a:rPr>
              <a:t> </a:t>
            </a:r>
            <a:r>
              <a:rPr sz="1700" b="1" dirty="0">
                <a:latin typeface="Tahoma"/>
                <a:cs typeface="Tahoma"/>
              </a:rPr>
              <a:t>di</a:t>
            </a:r>
            <a:r>
              <a:rPr sz="1700" b="1" spc="-35" dirty="0">
                <a:latin typeface="Tahoma"/>
                <a:cs typeface="Tahoma"/>
              </a:rPr>
              <a:t> </a:t>
            </a:r>
            <a:r>
              <a:rPr sz="1700" b="1" dirty="0">
                <a:latin typeface="Tahoma"/>
                <a:cs typeface="Tahoma"/>
              </a:rPr>
              <a:t>accesso</a:t>
            </a:r>
            <a:r>
              <a:rPr sz="1700" b="1" spc="-30" dirty="0">
                <a:latin typeface="Tahoma"/>
                <a:cs typeface="Tahoma"/>
              </a:rPr>
              <a:t> </a:t>
            </a:r>
            <a:r>
              <a:rPr sz="1700" b="1" dirty="0">
                <a:latin typeface="Tahoma"/>
                <a:cs typeface="Tahoma"/>
              </a:rPr>
              <a:t>nelle</a:t>
            </a:r>
            <a:r>
              <a:rPr sz="1700" b="1" spc="-30" dirty="0">
                <a:latin typeface="Tahoma"/>
                <a:cs typeface="Tahoma"/>
              </a:rPr>
              <a:t> </a:t>
            </a:r>
            <a:r>
              <a:rPr sz="1700" b="1" dirty="0">
                <a:latin typeface="Tahoma"/>
                <a:cs typeface="Tahoma"/>
              </a:rPr>
              <a:t>pubbliche</a:t>
            </a:r>
            <a:r>
              <a:rPr sz="1700" b="1" spc="-35" dirty="0">
                <a:latin typeface="Tahoma"/>
                <a:cs typeface="Tahoma"/>
              </a:rPr>
              <a:t> </a:t>
            </a:r>
            <a:r>
              <a:rPr sz="1700" b="1" dirty="0">
                <a:latin typeface="Tahoma"/>
                <a:cs typeface="Tahoma"/>
              </a:rPr>
              <a:t>amministrazioni,</a:t>
            </a:r>
            <a:r>
              <a:rPr sz="1700" b="1" spc="-30" dirty="0">
                <a:latin typeface="Tahoma"/>
                <a:cs typeface="Tahoma"/>
              </a:rPr>
              <a:t> </a:t>
            </a:r>
            <a:r>
              <a:rPr sz="1700" b="1" dirty="0">
                <a:latin typeface="Tahoma"/>
                <a:cs typeface="Tahoma"/>
              </a:rPr>
              <a:t>di</a:t>
            </a:r>
            <a:r>
              <a:rPr sz="1700" b="1" spc="-30" dirty="0">
                <a:latin typeface="Tahoma"/>
                <a:cs typeface="Tahoma"/>
              </a:rPr>
              <a:t> </a:t>
            </a:r>
            <a:r>
              <a:rPr sz="1700" b="1" dirty="0">
                <a:latin typeface="Tahoma"/>
                <a:cs typeface="Tahoma"/>
              </a:rPr>
              <a:t>assorbimento</a:t>
            </a:r>
            <a:r>
              <a:rPr sz="1700" b="1" spc="-35" dirty="0">
                <a:latin typeface="Tahoma"/>
                <a:cs typeface="Tahoma"/>
              </a:rPr>
              <a:t> </a:t>
            </a:r>
            <a:r>
              <a:rPr sz="1700" b="1" dirty="0">
                <a:latin typeface="Tahoma"/>
                <a:cs typeface="Tahoma"/>
              </a:rPr>
              <a:t>delle</a:t>
            </a:r>
            <a:r>
              <a:rPr sz="1700" b="1" spc="-30" dirty="0">
                <a:latin typeface="Tahoma"/>
                <a:cs typeface="Tahoma"/>
              </a:rPr>
              <a:t> </a:t>
            </a:r>
            <a:r>
              <a:rPr sz="1700" b="1" dirty="0">
                <a:latin typeface="Tahoma"/>
                <a:cs typeface="Tahoma"/>
              </a:rPr>
              <a:t>eccedenze</a:t>
            </a:r>
            <a:r>
              <a:rPr sz="1700" b="1" spc="-30" dirty="0">
                <a:latin typeface="Tahoma"/>
                <a:cs typeface="Tahoma"/>
              </a:rPr>
              <a:t> </a:t>
            </a:r>
            <a:r>
              <a:rPr sz="1700" b="1" spc="-50" dirty="0">
                <a:latin typeface="Tahoma"/>
                <a:cs typeface="Tahoma"/>
              </a:rPr>
              <a:t>e </a:t>
            </a:r>
            <a:r>
              <a:rPr sz="1700" b="1" dirty="0">
                <a:latin typeface="Tahoma"/>
                <a:cs typeface="Tahoma"/>
              </a:rPr>
              <a:t>potenziamento</a:t>
            </a:r>
            <a:r>
              <a:rPr sz="1700" b="1" spc="-30" dirty="0">
                <a:latin typeface="Tahoma"/>
                <a:cs typeface="Tahoma"/>
              </a:rPr>
              <a:t> </a:t>
            </a:r>
            <a:r>
              <a:rPr sz="1700" b="1" dirty="0">
                <a:latin typeface="Tahoma"/>
                <a:cs typeface="Tahoma"/>
              </a:rPr>
              <a:t>della</a:t>
            </a:r>
            <a:r>
              <a:rPr sz="1700" b="1" spc="-30" dirty="0">
                <a:latin typeface="Tahoma"/>
                <a:cs typeface="Tahoma"/>
              </a:rPr>
              <a:t> </a:t>
            </a:r>
            <a:r>
              <a:rPr sz="1700" b="1" dirty="0">
                <a:latin typeface="Tahoma"/>
                <a:cs typeface="Tahoma"/>
              </a:rPr>
              <a:t>revisione</a:t>
            </a:r>
            <a:r>
              <a:rPr sz="1700" b="1" spc="-30" dirty="0">
                <a:latin typeface="Tahoma"/>
                <a:cs typeface="Tahoma"/>
              </a:rPr>
              <a:t> </a:t>
            </a:r>
            <a:r>
              <a:rPr sz="1700" b="1" dirty="0">
                <a:latin typeface="Tahoma"/>
                <a:cs typeface="Tahoma"/>
              </a:rPr>
              <a:t>della</a:t>
            </a:r>
            <a:r>
              <a:rPr sz="1700" b="1" spc="-30" dirty="0">
                <a:latin typeface="Tahoma"/>
                <a:cs typeface="Tahoma"/>
              </a:rPr>
              <a:t> </a:t>
            </a:r>
            <a:r>
              <a:rPr sz="1700" b="1" dirty="0">
                <a:latin typeface="Tahoma"/>
                <a:cs typeface="Tahoma"/>
              </a:rPr>
              <a:t>spesa</a:t>
            </a:r>
            <a:r>
              <a:rPr sz="1700" b="1" spc="-30" dirty="0">
                <a:latin typeface="Tahoma"/>
                <a:cs typeface="Tahoma"/>
              </a:rPr>
              <a:t> </a:t>
            </a:r>
            <a:r>
              <a:rPr sz="1700" b="1" dirty="0">
                <a:latin typeface="Tahoma"/>
                <a:cs typeface="Tahoma"/>
              </a:rPr>
              <a:t>anche</a:t>
            </a:r>
            <a:r>
              <a:rPr sz="1700" b="1" spc="-30" dirty="0">
                <a:latin typeface="Tahoma"/>
                <a:cs typeface="Tahoma"/>
              </a:rPr>
              <a:t> </a:t>
            </a:r>
            <a:r>
              <a:rPr sz="1700" b="1" dirty="0">
                <a:latin typeface="Tahoma"/>
                <a:cs typeface="Tahoma"/>
              </a:rPr>
              <a:t>in</a:t>
            </a:r>
            <a:r>
              <a:rPr sz="1700" b="1" spc="-30" dirty="0">
                <a:latin typeface="Tahoma"/>
                <a:cs typeface="Tahoma"/>
              </a:rPr>
              <a:t> </a:t>
            </a:r>
            <a:r>
              <a:rPr sz="1700" b="1" dirty="0">
                <a:latin typeface="Tahoma"/>
                <a:cs typeface="Tahoma"/>
              </a:rPr>
              <a:t>materia</a:t>
            </a:r>
            <a:r>
              <a:rPr sz="1700" b="1" spc="-30" dirty="0">
                <a:latin typeface="Tahoma"/>
                <a:cs typeface="Tahoma"/>
              </a:rPr>
              <a:t> </a:t>
            </a:r>
            <a:r>
              <a:rPr sz="1700" b="1" dirty="0">
                <a:latin typeface="Tahoma"/>
                <a:cs typeface="Tahoma"/>
              </a:rPr>
              <a:t>di</a:t>
            </a:r>
            <a:r>
              <a:rPr sz="1700" b="1" spc="-25" dirty="0">
                <a:latin typeface="Tahoma"/>
                <a:cs typeface="Tahoma"/>
              </a:rPr>
              <a:t> </a:t>
            </a:r>
            <a:r>
              <a:rPr sz="1700" b="1" spc="-10" dirty="0">
                <a:latin typeface="Tahoma"/>
                <a:cs typeface="Tahoma"/>
              </a:rPr>
              <a:t>personale</a:t>
            </a:r>
            <a:endParaRPr sz="1700" dirty="0">
              <a:latin typeface="Tahoma"/>
              <a:cs typeface="Tahoma"/>
            </a:endParaRPr>
          </a:p>
          <a:p>
            <a:pPr marL="157480" algn="ctr">
              <a:lnSpc>
                <a:spcPct val="150000"/>
              </a:lnSpc>
            </a:pPr>
            <a:r>
              <a:rPr sz="2550" b="1" dirty="0">
                <a:solidFill>
                  <a:srgbClr val="FF0000"/>
                </a:solidFill>
                <a:latin typeface="Tahoma"/>
                <a:cs typeface="Tahoma"/>
              </a:rPr>
              <a:t>comma</a:t>
            </a:r>
            <a:r>
              <a:rPr sz="2550" b="1" spc="-20" dirty="0">
                <a:solidFill>
                  <a:srgbClr val="FF0000"/>
                </a:solidFill>
                <a:latin typeface="Tahoma"/>
                <a:cs typeface="Tahoma"/>
              </a:rPr>
              <a:t> </a:t>
            </a:r>
            <a:r>
              <a:rPr sz="2550" b="1" spc="-10" dirty="0">
                <a:solidFill>
                  <a:srgbClr val="FF0000"/>
                </a:solidFill>
                <a:latin typeface="Tahoma"/>
                <a:cs typeface="Tahoma"/>
              </a:rPr>
              <a:t>13-quinquies</a:t>
            </a:r>
            <a:r>
              <a:rPr sz="1700" spc="-10" dirty="0">
                <a:solidFill>
                  <a:srgbClr val="FF0000"/>
                </a:solidFill>
                <a:latin typeface="Tahoma"/>
                <a:cs typeface="Tahoma"/>
              </a:rPr>
              <a:t>.</a:t>
            </a:r>
            <a:endParaRPr sz="1700" dirty="0">
              <a:latin typeface="Tahoma"/>
              <a:cs typeface="Tahoma"/>
            </a:endParaRPr>
          </a:p>
          <a:p>
            <a:pPr marL="2623185" marR="2282825" indent="-189230" algn="just">
              <a:lnSpc>
                <a:spcPct val="150000"/>
              </a:lnSpc>
              <a:spcBef>
                <a:spcPts val="45"/>
              </a:spcBef>
            </a:pPr>
            <a:r>
              <a:rPr sz="1700" dirty="0">
                <a:solidFill>
                  <a:srgbClr val="141414"/>
                </a:solidFill>
                <a:latin typeface="Tahoma"/>
                <a:cs typeface="Tahoma"/>
              </a:rPr>
              <a:t>All</a:t>
            </a:r>
            <a:r>
              <a:rPr sz="1700" dirty="0">
                <a:solidFill>
                  <a:srgbClr val="141414"/>
                </a:solidFill>
                <a:latin typeface="Tahoma"/>
                <a:cs typeface="Tahoma"/>
                <a:hlinkClick r:id="rId2"/>
              </a:rPr>
              <a:t>‘</a:t>
            </a:r>
            <a:r>
              <a:rPr sz="1700" dirty="0">
                <a:solidFill>
                  <a:srgbClr val="141414"/>
                </a:solidFill>
                <a:latin typeface="Tahoma"/>
                <a:cs typeface="Tahoma"/>
              </a:rPr>
              <a:t>’</a:t>
            </a:r>
            <a:r>
              <a:rPr sz="1700" spc="-35" dirty="0">
                <a:solidFill>
                  <a:srgbClr val="141414"/>
                </a:solidFill>
                <a:latin typeface="Tahoma"/>
                <a:cs typeface="Tahoma"/>
              </a:rPr>
              <a:t> </a:t>
            </a:r>
            <a:r>
              <a:rPr sz="1700" dirty="0">
                <a:solidFill>
                  <a:srgbClr val="141414"/>
                </a:solidFill>
                <a:latin typeface="Tahoma"/>
                <a:cs typeface="Tahoma"/>
              </a:rPr>
              <a:t>articolo</a:t>
            </a:r>
            <a:r>
              <a:rPr sz="1700" spc="-25" dirty="0">
                <a:solidFill>
                  <a:srgbClr val="141414"/>
                </a:solidFill>
                <a:latin typeface="Tahoma"/>
                <a:cs typeface="Tahoma"/>
              </a:rPr>
              <a:t> </a:t>
            </a:r>
            <a:r>
              <a:rPr sz="1700" dirty="0">
                <a:solidFill>
                  <a:srgbClr val="141414"/>
                </a:solidFill>
                <a:latin typeface="Tahoma"/>
                <a:cs typeface="Tahoma"/>
              </a:rPr>
              <a:t>53,</a:t>
            </a:r>
            <a:r>
              <a:rPr sz="1700" spc="-25" dirty="0">
                <a:solidFill>
                  <a:srgbClr val="141414"/>
                </a:solidFill>
                <a:latin typeface="Tahoma"/>
                <a:cs typeface="Tahoma"/>
              </a:rPr>
              <a:t> </a:t>
            </a:r>
            <a:r>
              <a:rPr sz="1700" dirty="0">
                <a:solidFill>
                  <a:srgbClr val="141414"/>
                </a:solidFill>
                <a:latin typeface="Tahoma"/>
                <a:cs typeface="Tahoma"/>
              </a:rPr>
              <a:t>comma</a:t>
            </a:r>
            <a:r>
              <a:rPr sz="1700" spc="-25" dirty="0">
                <a:solidFill>
                  <a:srgbClr val="141414"/>
                </a:solidFill>
                <a:latin typeface="Tahoma"/>
                <a:cs typeface="Tahoma"/>
              </a:rPr>
              <a:t> </a:t>
            </a:r>
            <a:r>
              <a:rPr sz="1700" dirty="0">
                <a:solidFill>
                  <a:srgbClr val="141414"/>
                </a:solidFill>
                <a:latin typeface="Tahoma"/>
                <a:cs typeface="Tahoma"/>
              </a:rPr>
              <a:t>6,</a:t>
            </a:r>
            <a:r>
              <a:rPr sz="1700" spc="-25" dirty="0">
                <a:solidFill>
                  <a:srgbClr val="141414"/>
                </a:solidFill>
                <a:latin typeface="Tahoma"/>
                <a:cs typeface="Tahoma"/>
              </a:rPr>
              <a:t> </a:t>
            </a:r>
            <a:r>
              <a:rPr sz="1700" dirty="0">
                <a:solidFill>
                  <a:srgbClr val="141414"/>
                </a:solidFill>
                <a:latin typeface="Tahoma"/>
                <a:cs typeface="Tahoma"/>
              </a:rPr>
              <a:t>del</a:t>
            </a:r>
            <a:r>
              <a:rPr sz="1700" spc="-25" dirty="0">
                <a:solidFill>
                  <a:srgbClr val="141414"/>
                </a:solidFill>
                <a:latin typeface="Tahoma"/>
                <a:cs typeface="Tahoma"/>
              </a:rPr>
              <a:t> </a:t>
            </a:r>
            <a:r>
              <a:rPr sz="1700" dirty="0">
                <a:solidFill>
                  <a:srgbClr val="141414"/>
                </a:solidFill>
                <a:latin typeface="Tahoma"/>
                <a:cs typeface="Tahoma"/>
              </a:rPr>
              <a:t>decreto</a:t>
            </a:r>
            <a:r>
              <a:rPr sz="1700" spc="-25" dirty="0">
                <a:solidFill>
                  <a:srgbClr val="141414"/>
                </a:solidFill>
                <a:latin typeface="Tahoma"/>
                <a:cs typeface="Tahoma"/>
              </a:rPr>
              <a:t> </a:t>
            </a:r>
            <a:r>
              <a:rPr sz="1700" dirty="0">
                <a:solidFill>
                  <a:srgbClr val="141414"/>
                </a:solidFill>
                <a:latin typeface="Tahoma"/>
                <a:cs typeface="Tahoma"/>
              </a:rPr>
              <a:t>legislativo</a:t>
            </a:r>
            <a:r>
              <a:rPr sz="1700" spc="-25" dirty="0">
                <a:solidFill>
                  <a:srgbClr val="141414"/>
                </a:solidFill>
                <a:latin typeface="Tahoma"/>
                <a:cs typeface="Tahoma"/>
              </a:rPr>
              <a:t> </a:t>
            </a:r>
            <a:r>
              <a:rPr sz="1700" dirty="0">
                <a:solidFill>
                  <a:srgbClr val="141414"/>
                </a:solidFill>
                <a:latin typeface="Tahoma"/>
                <a:cs typeface="Tahoma"/>
              </a:rPr>
              <a:t>30</a:t>
            </a:r>
            <a:r>
              <a:rPr sz="1700" spc="-20" dirty="0">
                <a:solidFill>
                  <a:srgbClr val="141414"/>
                </a:solidFill>
                <a:latin typeface="Tahoma"/>
                <a:cs typeface="Tahoma"/>
              </a:rPr>
              <a:t> </a:t>
            </a:r>
            <a:r>
              <a:rPr sz="1700" dirty="0">
                <a:solidFill>
                  <a:srgbClr val="141414"/>
                </a:solidFill>
                <a:latin typeface="Tahoma"/>
                <a:cs typeface="Tahoma"/>
              </a:rPr>
              <a:t>marzo</a:t>
            </a:r>
            <a:r>
              <a:rPr sz="1700" spc="-25" dirty="0">
                <a:solidFill>
                  <a:srgbClr val="141414"/>
                </a:solidFill>
                <a:latin typeface="Tahoma"/>
                <a:cs typeface="Tahoma"/>
              </a:rPr>
              <a:t> </a:t>
            </a:r>
            <a:r>
              <a:rPr sz="1700" dirty="0">
                <a:solidFill>
                  <a:srgbClr val="141414"/>
                </a:solidFill>
                <a:latin typeface="Tahoma"/>
                <a:cs typeface="Tahoma"/>
              </a:rPr>
              <a:t>2001,</a:t>
            </a:r>
            <a:r>
              <a:rPr sz="1700" spc="-25" dirty="0">
                <a:solidFill>
                  <a:srgbClr val="141414"/>
                </a:solidFill>
                <a:latin typeface="Tahoma"/>
                <a:cs typeface="Tahoma"/>
              </a:rPr>
              <a:t> </a:t>
            </a:r>
            <a:r>
              <a:rPr sz="1700" dirty="0">
                <a:solidFill>
                  <a:srgbClr val="141414"/>
                </a:solidFill>
                <a:latin typeface="Tahoma"/>
                <a:cs typeface="Tahoma"/>
              </a:rPr>
              <a:t>n.</a:t>
            </a:r>
            <a:r>
              <a:rPr sz="1700" spc="-25" dirty="0">
                <a:solidFill>
                  <a:srgbClr val="141414"/>
                </a:solidFill>
                <a:latin typeface="Tahoma"/>
                <a:cs typeface="Tahoma"/>
              </a:rPr>
              <a:t> </a:t>
            </a:r>
            <a:r>
              <a:rPr sz="1700" spc="-20" dirty="0">
                <a:solidFill>
                  <a:srgbClr val="141414"/>
                </a:solidFill>
                <a:latin typeface="Tahoma"/>
                <a:cs typeface="Tahoma"/>
              </a:rPr>
              <a:t>165, </a:t>
            </a:r>
            <a:r>
              <a:rPr sz="1700" dirty="0">
                <a:latin typeface="Tahoma"/>
                <a:cs typeface="Tahoma"/>
              </a:rPr>
              <a:t>e</a:t>
            </a:r>
            <a:r>
              <a:rPr sz="1700" spc="-35" dirty="0">
                <a:latin typeface="Tahoma"/>
                <a:cs typeface="Tahoma"/>
              </a:rPr>
              <a:t> </a:t>
            </a:r>
            <a:r>
              <a:rPr sz="1700" dirty="0">
                <a:latin typeface="Tahoma"/>
                <a:cs typeface="Tahoma"/>
              </a:rPr>
              <a:t>successive</a:t>
            </a:r>
            <a:r>
              <a:rPr sz="1700" spc="-30" dirty="0">
                <a:latin typeface="Tahoma"/>
                <a:cs typeface="Tahoma"/>
              </a:rPr>
              <a:t> </a:t>
            </a:r>
            <a:r>
              <a:rPr sz="1700" dirty="0">
                <a:latin typeface="Tahoma"/>
                <a:cs typeface="Tahoma"/>
              </a:rPr>
              <a:t>modificazioni,</a:t>
            </a:r>
            <a:r>
              <a:rPr sz="1700" spc="-30" dirty="0">
                <a:latin typeface="Tahoma"/>
                <a:cs typeface="Tahoma"/>
              </a:rPr>
              <a:t> </a:t>
            </a:r>
            <a:r>
              <a:rPr sz="1700" dirty="0">
                <a:latin typeface="Tahoma"/>
                <a:cs typeface="Tahoma"/>
              </a:rPr>
              <a:t>sono</a:t>
            </a:r>
            <a:r>
              <a:rPr sz="1700" spc="-30" dirty="0">
                <a:latin typeface="Tahoma"/>
                <a:cs typeface="Tahoma"/>
              </a:rPr>
              <a:t> </a:t>
            </a:r>
            <a:r>
              <a:rPr sz="1700" dirty="0">
                <a:latin typeface="Tahoma"/>
                <a:cs typeface="Tahoma"/>
              </a:rPr>
              <a:t>apportate</a:t>
            </a:r>
            <a:r>
              <a:rPr sz="1700" spc="-35" dirty="0">
                <a:latin typeface="Tahoma"/>
                <a:cs typeface="Tahoma"/>
              </a:rPr>
              <a:t> </a:t>
            </a:r>
            <a:r>
              <a:rPr sz="1700" dirty="0">
                <a:latin typeface="Tahoma"/>
                <a:cs typeface="Tahoma"/>
              </a:rPr>
              <a:t>le</a:t>
            </a:r>
            <a:r>
              <a:rPr sz="1700" spc="-30" dirty="0">
                <a:latin typeface="Tahoma"/>
                <a:cs typeface="Tahoma"/>
              </a:rPr>
              <a:t> </a:t>
            </a:r>
            <a:r>
              <a:rPr sz="1700" dirty="0">
                <a:latin typeface="Tahoma"/>
                <a:cs typeface="Tahoma"/>
              </a:rPr>
              <a:t>seguenti</a:t>
            </a:r>
            <a:r>
              <a:rPr sz="1700" spc="-30" dirty="0">
                <a:latin typeface="Tahoma"/>
                <a:cs typeface="Tahoma"/>
              </a:rPr>
              <a:t> </a:t>
            </a:r>
            <a:r>
              <a:rPr sz="1700" spc="-10" dirty="0">
                <a:latin typeface="Tahoma"/>
                <a:cs typeface="Tahoma"/>
              </a:rPr>
              <a:t>modificazioni:</a:t>
            </a:r>
            <a:endParaRPr sz="1700" dirty="0">
              <a:latin typeface="Tahoma"/>
              <a:cs typeface="Tahoma"/>
            </a:endParaRPr>
          </a:p>
          <a:p>
            <a:pPr marL="510540" marR="14604" indent="-429895" algn="just">
              <a:lnSpc>
                <a:spcPct val="150000"/>
              </a:lnSpc>
              <a:spcBef>
                <a:spcPts val="75"/>
              </a:spcBef>
              <a:buFont typeface="Calibri"/>
              <a:buAutoNum type="alphaLcParenR"/>
              <a:tabLst>
                <a:tab pos="511175" algn="l"/>
              </a:tabLst>
            </a:pPr>
            <a:r>
              <a:rPr sz="1700" dirty="0">
                <a:latin typeface="Tahoma"/>
                <a:cs typeface="Tahoma"/>
              </a:rPr>
              <a:t>all'alinea,</a:t>
            </a:r>
            <a:r>
              <a:rPr sz="1700" spc="480" dirty="0">
                <a:latin typeface="Tahoma"/>
                <a:cs typeface="Tahoma"/>
              </a:rPr>
              <a:t> </a:t>
            </a:r>
            <a:r>
              <a:rPr sz="1700" dirty="0">
                <a:latin typeface="Tahoma"/>
                <a:cs typeface="Tahoma"/>
              </a:rPr>
              <a:t>dopo</a:t>
            </a:r>
            <a:r>
              <a:rPr sz="1700" spc="484" dirty="0">
                <a:latin typeface="Tahoma"/>
                <a:cs typeface="Tahoma"/>
              </a:rPr>
              <a:t> </a:t>
            </a:r>
            <a:r>
              <a:rPr sz="1700" dirty="0">
                <a:latin typeface="Tahoma"/>
                <a:cs typeface="Tahoma"/>
              </a:rPr>
              <a:t>il</a:t>
            </a:r>
            <a:r>
              <a:rPr sz="1700" spc="480" dirty="0">
                <a:latin typeface="Tahoma"/>
                <a:cs typeface="Tahoma"/>
              </a:rPr>
              <a:t> </a:t>
            </a:r>
            <a:r>
              <a:rPr sz="1700" dirty="0">
                <a:latin typeface="Tahoma"/>
                <a:cs typeface="Tahoma"/>
              </a:rPr>
              <a:t>primo</a:t>
            </a:r>
            <a:r>
              <a:rPr sz="1700" spc="484" dirty="0">
                <a:latin typeface="Tahoma"/>
                <a:cs typeface="Tahoma"/>
              </a:rPr>
              <a:t> </a:t>
            </a:r>
            <a:r>
              <a:rPr sz="1700" dirty="0">
                <a:latin typeface="Tahoma"/>
                <a:cs typeface="Tahoma"/>
              </a:rPr>
              <a:t>periodo</a:t>
            </a:r>
            <a:r>
              <a:rPr sz="1700" spc="480" dirty="0">
                <a:latin typeface="Tahoma"/>
                <a:cs typeface="Tahoma"/>
              </a:rPr>
              <a:t> </a:t>
            </a:r>
            <a:r>
              <a:rPr sz="1700" dirty="0">
                <a:latin typeface="Tahoma"/>
                <a:cs typeface="Tahoma"/>
              </a:rPr>
              <a:t>è</a:t>
            </a:r>
            <a:r>
              <a:rPr sz="1700" spc="484" dirty="0">
                <a:latin typeface="Tahoma"/>
                <a:cs typeface="Tahoma"/>
              </a:rPr>
              <a:t> </a:t>
            </a:r>
            <a:r>
              <a:rPr sz="1700" dirty="0">
                <a:latin typeface="Tahoma"/>
                <a:cs typeface="Tahoma"/>
              </a:rPr>
              <a:t>inserito</a:t>
            </a:r>
            <a:r>
              <a:rPr sz="1700" spc="480" dirty="0">
                <a:latin typeface="Tahoma"/>
                <a:cs typeface="Tahoma"/>
              </a:rPr>
              <a:t> </a:t>
            </a:r>
            <a:r>
              <a:rPr sz="1700" dirty="0">
                <a:latin typeface="Tahoma"/>
                <a:cs typeface="Tahoma"/>
              </a:rPr>
              <a:t>il</a:t>
            </a:r>
            <a:r>
              <a:rPr sz="1700" spc="484" dirty="0">
                <a:latin typeface="Tahoma"/>
                <a:cs typeface="Tahoma"/>
              </a:rPr>
              <a:t> </a:t>
            </a:r>
            <a:r>
              <a:rPr sz="1700" dirty="0">
                <a:latin typeface="Tahoma"/>
                <a:cs typeface="Tahoma"/>
              </a:rPr>
              <a:t>seguente:</a:t>
            </a:r>
            <a:r>
              <a:rPr sz="1700" spc="20" dirty="0">
                <a:latin typeface="Tahoma"/>
                <a:cs typeface="Tahoma"/>
              </a:rPr>
              <a:t>  </a:t>
            </a:r>
            <a:r>
              <a:rPr sz="1750" i="1" dirty="0">
                <a:latin typeface="Tahoma"/>
                <a:cs typeface="Tahoma"/>
              </a:rPr>
              <a:t>"Sono</a:t>
            </a:r>
            <a:r>
              <a:rPr sz="1750" i="1" spc="465" dirty="0">
                <a:latin typeface="Tahoma"/>
                <a:cs typeface="Tahoma"/>
              </a:rPr>
              <a:t> </a:t>
            </a:r>
            <a:r>
              <a:rPr sz="1750" i="1" dirty="0">
                <a:latin typeface="Tahoma"/>
                <a:cs typeface="Tahoma"/>
              </a:rPr>
              <a:t>nulli</a:t>
            </a:r>
            <a:r>
              <a:rPr sz="1750" i="1" spc="465" dirty="0">
                <a:latin typeface="Tahoma"/>
                <a:cs typeface="Tahoma"/>
              </a:rPr>
              <a:t> </a:t>
            </a:r>
            <a:r>
              <a:rPr sz="1750" i="1" dirty="0">
                <a:latin typeface="Tahoma"/>
                <a:cs typeface="Tahoma"/>
              </a:rPr>
              <a:t>tutti</a:t>
            </a:r>
            <a:r>
              <a:rPr sz="1750" i="1" spc="470" dirty="0">
                <a:latin typeface="Tahoma"/>
                <a:cs typeface="Tahoma"/>
              </a:rPr>
              <a:t> </a:t>
            </a:r>
            <a:r>
              <a:rPr sz="1750" i="1" dirty="0">
                <a:latin typeface="Tahoma"/>
                <a:cs typeface="Tahoma"/>
              </a:rPr>
              <a:t>gli</a:t>
            </a:r>
            <a:r>
              <a:rPr sz="1750" i="1" spc="465" dirty="0">
                <a:latin typeface="Tahoma"/>
                <a:cs typeface="Tahoma"/>
              </a:rPr>
              <a:t> </a:t>
            </a:r>
            <a:r>
              <a:rPr sz="1750" i="1" dirty="0">
                <a:latin typeface="Tahoma"/>
                <a:cs typeface="Tahoma"/>
              </a:rPr>
              <a:t>atti</a:t>
            </a:r>
            <a:r>
              <a:rPr sz="1750" i="1" spc="470" dirty="0">
                <a:latin typeface="Tahoma"/>
                <a:cs typeface="Tahoma"/>
              </a:rPr>
              <a:t> </a:t>
            </a:r>
            <a:r>
              <a:rPr sz="1750" i="1" dirty="0">
                <a:latin typeface="Tahoma"/>
                <a:cs typeface="Tahoma"/>
              </a:rPr>
              <a:t>e</a:t>
            </a:r>
            <a:r>
              <a:rPr sz="1750" i="1" spc="465" dirty="0">
                <a:latin typeface="Tahoma"/>
                <a:cs typeface="Tahoma"/>
              </a:rPr>
              <a:t> </a:t>
            </a:r>
            <a:r>
              <a:rPr sz="1750" i="1" dirty="0">
                <a:latin typeface="Tahoma"/>
                <a:cs typeface="Tahoma"/>
              </a:rPr>
              <a:t>pr</a:t>
            </a:r>
            <a:r>
              <a:rPr sz="1700" dirty="0">
                <a:latin typeface="Tahoma"/>
                <a:cs typeface="Tahoma"/>
              </a:rPr>
              <a:t>ovvedimenti</a:t>
            </a:r>
            <a:r>
              <a:rPr sz="1700" spc="484" dirty="0">
                <a:latin typeface="Tahoma"/>
                <a:cs typeface="Tahoma"/>
              </a:rPr>
              <a:t> </a:t>
            </a:r>
            <a:r>
              <a:rPr sz="1700" spc="-10" dirty="0">
                <a:latin typeface="Tahoma"/>
                <a:cs typeface="Tahoma"/>
              </a:rPr>
              <a:t>comunque </a:t>
            </a:r>
            <a:r>
              <a:rPr sz="1700" dirty="0">
                <a:latin typeface="Tahoma"/>
                <a:cs typeface="Tahoma"/>
              </a:rPr>
              <a:t>denominati,</a:t>
            </a:r>
            <a:r>
              <a:rPr sz="1700" spc="409" dirty="0">
                <a:latin typeface="Tahoma"/>
                <a:cs typeface="Tahoma"/>
              </a:rPr>
              <a:t> </a:t>
            </a:r>
            <a:r>
              <a:rPr sz="1700" dirty="0">
                <a:latin typeface="Tahoma"/>
                <a:cs typeface="Tahoma"/>
              </a:rPr>
              <a:t>regolamentari</a:t>
            </a:r>
            <a:r>
              <a:rPr sz="1700" spc="425" dirty="0">
                <a:latin typeface="Tahoma"/>
                <a:cs typeface="Tahoma"/>
              </a:rPr>
              <a:t> </a:t>
            </a:r>
            <a:r>
              <a:rPr sz="1700" dirty="0">
                <a:latin typeface="Tahoma"/>
                <a:cs typeface="Tahoma"/>
              </a:rPr>
              <a:t>e</a:t>
            </a:r>
            <a:r>
              <a:rPr sz="1700" spc="430" dirty="0">
                <a:latin typeface="Tahoma"/>
                <a:cs typeface="Tahoma"/>
              </a:rPr>
              <a:t> </a:t>
            </a:r>
            <a:r>
              <a:rPr sz="1700" dirty="0">
                <a:latin typeface="Tahoma"/>
                <a:cs typeface="Tahoma"/>
              </a:rPr>
              <a:t>amministrativi,</a:t>
            </a:r>
            <a:r>
              <a:rPr sz="1700" spc="420" dirty="0">
                <a:latin typeface="Tahoma"/>
                <a:cs typeface="Tahoma"/>
              </a:rPr>
              <a:t> </a:t>
            </a:r>
            <a:r>
              <a:rPr sz="1700" dirty="0">
                <a:latin typeface="Tahoma"/>
                <a:cs typeface="Tahoma"/>
              </a:rPr>
              <a:t>adottati</a:t>
            </a:r>
            <a:r>
              <a:rPr sz="1700" spc="425" dirty="0">
                <a:latin typeface="Tahoma"/>
                <a:cs typeface="Tahoma"/>
              </a:rPr>
              <a:t> </a:t>
            </a:r>
            <a:r>
              <a:rPr sz="1700" dirty="0">
                <a:latin typeface="Tahoma"/>
                <a:cs typeface="Tahoma"/>
              </a:rPr>
              <a:t>dalle</a:t>
            </a:r>
            <a:r>
              <a:rPr sz="1700" spc="420" dirty="0">
                <a:latin typeface="Tahoma"/>
                <a:cs typeface="Tahoma"/>
              </a:rPr>
              <a:t> </a:t>
            </a:r>
            <a:r>
              <a:rPr sz="1700" dirty="0">
                <a:latin typeface="Tahoma"/>
                <a:cs typeface="Tahoma"/>
              </a:rPr>
              <a:t>amministrazioni</a:t>
            </a:r>
            <a:r>
              <a:rPr sz="1700" spc="420" dirty="0">
                <a:latin typeface="Tahoma"/>
                <a:cs typeface="Tahoma"/>
              </a:rPr>
              <a:t> </a:t>
            </a:r>
            <a:r>
              <a:rPr sz="1700" dirty="0">
                <a:latin typeface="Tahoma"/>
                <a:cs typeface="Tahoma"/>
              </a:rPr>
              <a:t>di</a:t>
            </a:r>
            <a:r>
              <a:rPr sz="1700" spc="425" dirty="0">
                <a:latin typeface="Tahoma"/>
                <a:cs typeface="Tahoma"/>
              </a:rPr>
              <a:t> </a:t>
            </a:r>
            <a:r>
              <a:rPr sz="1700" dirty="0">
                <a:latin typeface="Tahoma"/>
                <a:cs typeface="Tahoma"/>
              </a:rPr>
              <a:t>appartenenza</a:t>
            </a:r>
            <a:r>
              <a:rPr sz="1700" spc="420" dirty="0">
                <a:latin typeface="Tahoma"/>
                <a:cs typeface="Tahoma"/>
              </a:rPr>
              <a:t> </a:t>
            </a:r>
            <a:r>
              <a:rPr sz="1700" dirty="0">
                <a:latin typeface="Tahoma"/>
                <a:cs typeface="Tahoma"/>
              </a:rPr>
              <a:t>in</a:t>
            </a:r>
            <a:r>
              <a:rPr sz="1700" spc="425" dirty="0">
                <a:latin typeface="Tahoma"/>
                <a:cs typeface="Tahoma"/>
              </a:rPr>
              <a:t> </a:t>
            </a:r>
            <a:r>
              <a:rPr sz="1700" dirty="0">
                <a:latin typeface="Tahoma"/>
                <a:cs typeface="Tahoma"/>
              </a:rPr>
              <a:t>contrasto</a:t>
            </a:r>
            <a:r>
              <a:rPr sz="1700" spc="420" dirty="0">
                <a:latin typeface="Tahoma"/>
                <a:cs typeface="Tahoma"/>
              </a:rPr>
              <a:t> </a:t>
            </a:r>
            <a:r>
              <a:rPr sz="1700" dirty="0">
                <a:latin typeface="Tahoma"/>
                <a:cs typeface="Tahoma"/>
              </a:rPr>
              <a:t>con</a:t>
            </a:r>
            <a:r>
              <a:rPr sz="1700" spc="425" dirty="0">
                <a:latin typeface="Tahoma"/>
                <a:cs typeface="Tahoma"/>
              </a:rPr>
              <a:t> </a:t>
            </a:r>
            <a:r>
              <a:rPr sz="1700" spc="-25" dirty="0">
                <a:latin typeface="Tahoma"/>
                <a:cs typeface="Tahoma"/>
              </a:rPr>
              <a:t>il </a:t>
            </a:r>
            <a:r>
              <a:rPr sz="1700" dirty="0">
                <a:latin typeface="Tahoma"/>
                <a:cs typeface="Tahoma"/>
              </a:rPr>
              <a:t>presente</a:t>
            </a:r>
            <a:r>
              <a:rPr sz="1700" spc="-50" dirty="0">
                <a:latin typeface="Tahoma"/>
                <a:cs typeface="Tahoma"/>
              </a:rPr>
              <a:t> </a:t>
            </a:r>
            <a:r>
              <a:rPr sz="1700" spc="-10" dirty="0">
                <a:latin typeface="Tahoma"/>
                <a:cs typeface="Tahoma"/>
              </a:rPr>
              <a:t>comma.";</a:t>
            </a:r>
            <a:endParaRPr sz="1700" dirty="0">
              <a:latin typeface="Tahoma"/>
              <a:cs typeface="Tahoma"/>
            </a:endParaRPr>
          </a:p>
          <a:p>
            <a:pPr marL="510540" indent="-498475">
              <a:lnSpc>
                <a:spcPct val="150000"/>
              </a:lnSpc>
              <a:buFont typeface="Calibri"/>
              <a:buAutoNum type="alphaLcParenR"/>
              <a:tabLst>
                <a:tab pos="510540" algn="l"/>
                <a:tab pos="511175" algn="l"/>
                <a:tab pos="1280795" algn="l"/>
                <a:tab pos="2554605" algn="l"/>
                <a:tab pos="4153535" algn="l"/>
                <a:tab pos="5175885" algn="l"/>
                <a:tab pos="5474970" algn="l"/>
                <a:tab pos="6022340" algn="l"/>
                <a:tab pos="6314440" algn="l"/>
                <a:tab pos="7251065" algn="l"/>
                <a:tab pos="9159875" algn="l"/>
                <a:tab pos="9606280" algn="l"/>
                <a:tab pos="10970260" algn="l"/>
                <a:tab pos="11334750" algn="l"/>
              </a:tabLst>
            </a:pPr>
            <a:r>
              <a:rPr sz="2550" b="1" spc="-20" dirty="0">
                <a:solidFill>
                  <a:srgbClr val="FF0000"/>
                </a:solidFill>
                <a:latin typeface="Tahoma"/>
                <a:cs typeface="Tahoma"/>
              </a:rPr>
              <a:t>alla</a:t>
            </a:r>
            <a:r>
              <a:rPr sz="2550" b="1" dirty="0">
                <a:solidFill>
                  <a:srgbClr val="FF0000"/>
                </a:solidFill>
                <a:latin typeface="Tahoma"/>
                <a:cs typeface="Tahoma"/>
              </a:rPr>
              <a:t>	</a:t>
            </a:r>
            <a:r>
              <a:rPr sz="2550" b="1" spc="-10" dirty="0">
                <a:solidFill>
                  <a:srgbClr val="FF0000"/>
                </a:solidFill>
                <a:latin typeface="Tahoma"/>
                <a:cs typeface="Tahoma"/>
              </a:rPr>
              <a:t>lettera</a:t>
            </a:r>
            <a:r>
              <a:rPr sz="2550" b="1" dirty="0">
                <a:solidFill>
                  <a:srgbClr val="FF0000"/>
                </a:solidFill>
                <a:latin typeface="Tahoma"/>
                <a:cs typeface="Tahoma"/>
              </a:rPr>
              <a:t>	</a:t>
            </a:r>
            <a:r>
              <a:rPr sz="2550" b="1" spc="-10" dirty="0">
                <a:solidFill>
                  <a:srgbClr val="FF0000"/>
                </a:solidFill>
                <a:latin typeface="Tahoma"/>
                <a:cs typeface="Tahoma"/>
              </a:rPr>
              <a:t>f-</a:t>
            </a:r>
            <a:r>
              <a:rPr sz="2550" b="1" dirty="0">
                <a:solidFill>
                  <a:srgbClr val="FF0000"/>
                </a:solidFill>
                <a:latin typeface="Tahoma"/>
                <a:cs typeface="Tahoma"/>
              </a:rPr>
              <a:t>bis)</a:t>
            </a:r>
            <a:r>
              <a:rPr sz="2550" b="1" spc="300" dirty="0">
                <a:solidFill>
                  <a:srgbClr val="FF0000"/>
                </a:solidFill>
                <a:latin typeface="Tahoma"/>
                <a:cs typeface="Tahoma"/>
              </a:rPr>
              <a:t> </a:t>
            </a:r>
            <a:r>
              <a:rPr sz="1700" spc="-20" dirty="0">
                <a:solidFill>
                  <a:srgbClr val="FF0000"/>
                </a:solidFill>
                <a:latin typeface="Tahoma"/>
                <a:cs typeface="Tahoma"/>
              </a:rPr>
              <a:t>sono</a:t>
            </a:r>
            <a:r>
              <a:rPr sz="1700" dirty="0">
                <a:solidFill>
                  <a:srgbClr val="FF0000"/>
                </a:solidFill>
                <a:latin typeface="Tahoma"/>
                <a:cs typeface="Tahoma"/>
              </a:rPr>
              <a:t>	</a:t>
            </a:r>
            <a:r>
              <a:rPr sz="1700" spc="-10" dirty="0">
                <a:solidFill>
                  <a:srgbClr val="FF0000"/>
                </a:solidFill>
                <a:latin typeface="Tahoma"/>
                <a:cs typeface="Tahoma"/>
              </a:rPr>
              <a:t>aggiunte,</a:t>
            </a:r>
            <a:r>
              <a:rPr sz="1700" dirty="0">
                <a:solidFill>
                  <a:srgbClr val="FF0000"/>
                </a:solidFill>
                <a:latin typeface="Tahoma"/>
                <a:cs typeface="Tahoma"/>
              </a:rPr>
              <a:t>	</a:t>
            </a:r>
            <a:r>
              <a:rPr sz="1700" spc="-25" dirty="0">
                <a:solidFill>
                  <a:srgbClr val="FF0000"/>
                </a:solidFill>
                <a:latin typeface="Tahoma"/>
                <a:cs typeface="Tahoma"/>
              </a:rPr>
              <a:t>in</a:t>
            </a:r>
            <a:r>
              <a:rPr sz="1700" dirty="0">
                <a:solidFill>
                  <a:srgbClr val="FF0000"/>
                </a:solidFill>
                <a:latin typeface="Tahoma"/>
                <a:cs typeface="Tahoma"/>
              </a:rPr>
              <a:t>	</a:t>
            </a:r>
            <a:r>
              <a:rPr sz="1700" spc="-10" dirty="0">
                <a:solidFill>
                  <a:srgbClr val="FF0000"/>
                </a:solidFill>
                <a:latin typeface="Tahoma"/>
                <a:cs typeface="Tahoma"/>
              </a:rPr>
              <a:t>fine,</a:t>
            </a:r>
            <a:r>
              <a:rPr sz="1700" dirty="0">
                <a:solidFill>
                  <a:srgbClr val="FF0000"/>
                </a:solidFill>
                <a:latin typeface="Tahoma"/>
                <a:cs typeface="Tahoma"/>
              </a:rPr>
              <a:t>	</a:t>
            </a:r>
            <a:r>
              <a:rPr sz="1700" spc="-25" dirty="0">
                <a:solidFill>
                  <a:srgbClr val="FF0000"/>
                </a:solidFill>
                <a:latin typeface="Tahoma"/>
                <a:cs typeface="Tahoma"/>
              </a:rPr>
              <a:t>le</a:t>
            </a:r>
            <a:r>
              <a:rPr sz="1700" dirty="0">
                <a:solidFill>
                  <a:srgbClr val="FF0000"/>
                </a:solidFill>
                <a:latin typeface="Tahoma"/>
                <a:cs typeface="Tahoma"/>
              </a:rPr>
              <a:t>	</a:t>
            </a:r>
            <a:r>
              <a:rPr sz="1700" spc="-10" dirty="0">
                <a:solidFill>
                  <a:srgbClr val="FF0000"/>
                </a:solidFill>
                <a:latin typeface="Tahoma"/>
                <a:cs typeface="Tahoma"/>
              </a:rPr>
              <a:t>seguenti</a:t>
            </a:r>
            <a:r>
              <a:rPr sz="1700" dirty="0">
                <a:solidFill>
                  <a:srgbClr val="FF0000"/>
                </a:solidFill>
                <a:latin typeface="Tahoma"/>
                <a:cs typeface="Tahoma"/>
              </a:rPr>
              <a:t>	</a:t>
            </a:r>
            <a:r>
              <a:rPr sz="1700" spc="-10" dirty="0">
                <a:solidFill>
                  <a:srgbClr val="FF0000"/>
                </a:solidFill>
                <a:latin typeface="Tahoma"/>
                <a:cs typeface="Tahoma"/>
              </a:rPr>
              <a:t>parole:</a:t>
            </a:r>
            <a:r>
              <a:rPr sz="2600" b="1" i="1" spc="-10" dirty="0">
                <a:solidFill>
                  <a:srgbClr val="FF0000"/>
                </a:solidFill>
                <a:latin typeface="Tahoma"/>
                <a:cs typeface="Tahoma"/>
              </a:rPr>
              <a:t>nonché</a:t>
            </a:r>
            <a:r>
              <a:rPr sz="2600" b="1" i="1" dirty="0">
                <a:solidFill>
                  <a:srgbClr val="FF0000"/>
                </a:solidFill>
                <a:latin typeface="Tahoma"/>
                <a:cs typeface="Tahoma"/>
              </a:rPr>
              <a:t>	</a:t>
            </a:r>
            <a:r>
              <a:rPr sz="2600" b="1" i="1" spc="-25" dirty="0">
                <a:solidFill>
                  <a:srgbClr val="FF0000"/>
                </a:solidFill>
                <a:latin typeface="Tahoma"/>
                <a:cs typeface="Tahoma"/>
              </a:rPr>
              <a:t>di</a:t>
            </a:r>
            <a:r>
              <a:rPr sz="2600" b="1" i="1" dirty="0">
                <a:solidFill>
                  <a:srgbClr val="FF0000"/>
                </a:solidFill>
                <a:latin typeface="Tahoma"/>
                <a:cs typeface="Tahoma"/>
              </a:rPr>
              <a:t>	</a:t>
            </a:r>
            <a:r>
              <a:rPr sz="2600" b="1" i="1" spc="-10" dirty="0">
                <a:solidFill>
                  <a:srgbClr val="FF0000"/>
                </a:solidFill>
                <a:latin typeface="Tahoma"/>
                <a:cs typeface="Tahoma"/>
              </a:rPr>
              <a:t>docenza</a:t>
            </a:r>
            <a:r>
              <a:rPr sz="2600" b="1" i="1" dirty="0">
                <a:solidFill>
                  <a:srgbClr val="FF0000"/>
                </a:solidFill>
                <a:latin typeface="Tahoma"/>
                <a:cs typeface="Tahoma"/>
              </a:rPr>
              <a:t>	</a:t>
            </a:r>
            <a:r>
              <a:rPr sz="2600" b="1" i="1" spc="-50" dirty="0">
                <a:solidFill>
                  <a:srgbClr val="FF0000"/>
                </a:solidFill>
                <a:latin typeface="Tahoma"/>
                <a:cs typeface="Tahoma"/>
              </a:rPr>
              <a:t>e</a:t>
            </a:r>
            <a:r>
              <a:rPr sz="2600" b="1" i="1" dirty="0">
                <a:solidFill>
                  <a:srgbClr val="FF0000"/>
                </a:solidFill>
                <a:latin typeface="Tahoma"/>
                <a:cs typeface="Tahoma"/>
              </a:rPr>
              <a:t>	</a:t>
            </a:r>
            <a:r>
              <a:rPr sz="2600" b="1" i="1" spc="-75" dirty="0">
                <a:solidFill>
                  <a:srgbClr val="FF0000"/>
                </a:solidFill>
                <a:latin typeface="Tahoma"/>
                <a:cs typeface="Tahoma"/>
              </a:rPr>
              <a:t>di</a:t>
            </a:r>
            <a:endParaRPr sz="2600" dirty="0">
              <a:latin typeface="Tahoma"/>
              <a:cs typeface="Tahoma"/>
            </a:endParaRPr>
          </a:p>
          <a:p>
            <a:pPr marL="510540">
              <a:lnSpc>
                <a:spcPct val="150000"/>
              </a:lnSpc>
            </a:pPr>
            <a:r>
              <a:rPr sz="2600" b="1" i="1" spc="-210" dirty="0">
                <a:solidFill>
                  <a:srgbClr val="FF0000"/>
                </a:solidFill>
                <a:latin typeface="Tahoma"/>
                <a:cs typeface="Tahoma"/>
              </a:rPr>
              <a:t>ricerca</a:t>
            </a:r>
            <a:r>
              <a:rPr sz="2600" b="1" i="1" spc="30" dirty="0">
                <a:solidFill>
                  <a:srgbClr val="FF0000"/>
                </a:solidFill>
                <a:latin typeface="Tahoma"/>
                <a:cs typeface="Tahoma"/>
              </a:rPr>
              <a:t> </a:t>
            </a:r>
            <a:r>
              <a:rPr sz="2600" b="1" i="1" spc="-185" dirty="0">
                <a:solidFill>
                  <a:srgbClr val="FF0000"/>
                </a:solidFill>
                <a:latin typeface="Tahoma"/>
                <a:cs typeface="Tahoma"/>
              </a:rPr>
              <a:t>scientifica</a:t>
            </a:r>
            <a:r>
              <a:rPr sz="1750" i="1" spc="-185" dirty="0">
                <a:solidFill>
                  <a:srgbClr val="FF0000"/>
                </a:solidFill>
                <a:latin typeface="Tahoma"/>
                <a:cs typeface="Tahoma"/>
              </a:rPr>
              <a:t>"</a:t>
            </a:r>
            <a:r>
              <a:rPr sz="1700" spc="-185" dirty="0">
                <a:solidFill>
                  <a:srgbClr val="FF0000"/>
                </a:solidFill>
                <a:latin typeface="Tahoma"/>
                <a:cs typeface="Tahoma"/>
              </a:rPr>
              <a:t>.</a:t>
            </a:r>
            <a:r>
              <a:rPr sz="1700" spc="-5" dirty="0">
                <a:solidFill>
                  <a:srgbClr val="FF0000"/>
                </a:solidFill>
                <a:latin typeface="Tahoma"/>
                <a:cs typeface="Tahoma"/>
              </a:rPr>
              <a:t> </a:t>
            </a:r>
            <a:r>
              <a:rPr sz="1700" dirty="0">
                <a:solidFill>
                  <a:srgbClr val="FF0000"/>
                </a:solidFill>
                <a:latin typeface="Tahoma"/>
                <a:cs typeface="Tahoma"/>
              </a:rPr>
              <a:t>(oltre che</a:t>
            </a:r>
            <a:r>
              <a:rPr sz="1700" spc="-5" dirty="0">
                <a:solidFill>
                  <a:srgbClr val="FF0000"/>
                </a:solidFill>
                <a:latin typeface="Tahoma"/>
                <a:cs typeface="Tahoma"/>
              </a:rPr>
              <a:t> </a:t>
            </a:r>
            <a:r>
              <a:rPr sz="1700" dirty="0">
                <a:solidFill>
                  <a:srgbClr val="FF0000"/>
                </a:solidFill>
                <a:latin typeface="Tahoma"/>
                <a:cs typeface="Tahoma"/>
              </a:rPr>
              <a:t>alla</a:t>
            </a:r>
            <a:r>
              <a:rPr sz="1700" spc="20" dirty="0">
                <a:solidFill>
                  <a:srgbClr val="FF0000"/>
                </a:solidFill>
                <a:latin typeface="Tahoma"/>
                <a:cs typeface="Tahoma"/>
              </a:rPr>
              <a:t> </a:t>
            </a:r>
            <a:r>
              <a:rPr sz="1700" b="1" dirty="0">
                <a:solidFill>
                  <a:srgbClr val="FF0000"/>
                </a:solidFill>
                <a:latin typeface="Tahoma"/>
                <a:cs typeface="Tahoma"/>
              </a:rPr>
              <a:t>formazione </a:t>
            </a:r>
            <a:r>
              <a:rPr sz="1700" b="1" spc="-10" dirty="0">
                <a:solidFill>
                  <a:srgbClr val="FF0000"/>
                </a:solidFill>
                <a:latin typeface="Tahoma"/>
                <a:cs typeface="Tahoma"/>
              </a:rPr>
              <a:t>P.A.</a:t>
            </a:r>
            <a:r>
              <a:rPr sz="1700" spc="-10" dirty="0">
                <a:solidFill>
                  <a:srgbClr val="FF0000"/>
                </a:solidFill>
                <a:latin typeface="Tahoma"/>
                <a:cs typeface="Tahoma"/>
              </a:rPr>
              <a:t>)</a:t>
            </a:r>
            <a:endParaRPr sz="1700" dirty="0">
              <a:latin typeface="Tahoma"/>
              <a:cs typeface="Tahoma"/>
            </a:endParaRPr>
          </a:p>
        </p:txBody>
      </p:sp>
      <p:sp>
        <p:nvSpPr>
          <p:cNvPr id="4" name="object 4"/>
          <p:cNvSpPr txBox="1">
            <a:spLocks noGrp="1"/>
          </p:cNvSpPr>
          <p:nvPr>
            <p:ph type="title"/>
          </p:nvPr>
        </p:nvSpPr>
        <p:spPr>
          <a:xfrm>
            <a:off x="7188200" y="789649"/>
            <a:ext cx="2095500" cy="415925"/>
          </a:xfrm>
          <a:prstGeom prst="rect">
            <a:avLst/>
          </a:prstGeom>
        </p:spPr>
        <p:txBody>
          <a:bodyPr vert="horz" wrap="square" lIns="0" tIns="13970" rIns="0" bIns="0" rtlCol="0">
            <a:spAutoFit/>
          </a:bodyPr>
          <a:lstStyle/>
          <a:p>
            <a:pPr marL="12700">
              <a:lnSpc>
                <a:spcPct val="100000"/>
              </a:lnSpc>
              <a:spcBef>
                <a:spcPts val="110"/>
              </a:spcBef>
            </a:pPr>
            <a:r>
              <a:rPr sz="2550" b="1" spc="-10" dirty="0">
                <a:solidFill>
                  <a:srgbClr val="002060"/>
                </a:solidFill>
                <a:latin typeface="Tahoma"/>
                <a:cs typeface="Tahoma"/>
              </a:rPr>
              <a:t>ESCLUSIONI</a:t>
            </a:r>
            <a:endParaRPr sz="2550" dirty="0">
              <a:latin typeface="Tahoma"/>
              <a:cs typeface="Tahoma"/>
            </a:endParaRPr>
          </a:p>
        </p:txBody>
      </p:sp>
      <p:pic>
        <p:nvPicPr>
          <p:cNvPr id="5" name="object 5"/>
          <p:cNvPicPr/>
          <p:nvPr/>
        </p:nvPicPr>
        <p:blipFill>
          <a:blip r:embed="rId3" cstate="print"/>
          <a:stretch>
            <a:fillRect/>
          </a:stretch>
        </p:blipFill>
        <p:spPr>
          <a:xfrm>
            <a:off x="11107605" y="8477982"/>
            <a:ext cx="1445498" cy="889537"/>
          </a:xfrm>
          <a:prstGeom prst="rect">
            <a:avLst/>
          </a:prstGeom>
        </p:spPr>
      </p:pic>
      <p:pic>
        <p:nvPicPr>
          <p:cNvPr id="6" name="object 6"/>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7007" y="1672757"/>
            <a:ext cx="11132820" cy="1000760"/>
          </a:xfrm>
          <a:prstGeom prst="rect">
            <a:avLst/>
          </a:prstGeom>
        </p:spPr>
        <p:txBody>
          <a:bodyPr vert="horz" wrap="square" lIns="0" tIns="12700" rIns="0" bIns="0" rtlCol="0">
            <a:spAutoFit/>
          </a:bodyPr>
          <a:lstStyle/>
          <a:p>
            <a:pPr marL="2828290" marR="5080" indent="-2816225">
              <a:lnSpc>
                <a:spcPct val="100000"/>
              </a:lnSpc>
              <a:spcBef>
                <a:spcPts val="100"/>
              </a:spcBef>
            </a:pPr>
            <a:r>
              <a:rPr sz="3200" b="1" dirty="0">
                <a:solidFill>
                  <a:srgbClr val="7030A0"/>
                </a:solidFill>
                <a:latin typeface="Tahoma"/>
                <a:cs typeface="Tahoma"/>
              </a:rPr>
              <a:t>Compensi</a:t>
            </a:r>
            <a:r>
              <a:rPr sz="3200" b="1" spc="-65" dirty="0">
                <a:solidFill>
                  <a:srgbClr val="7030A0"/>
                </a:solidFill>
                <a:latin typeface="Tahoma"/>
                <a:cs typeface="Tahoma"/>
              </a:rPr>
              <a:t> </a:t>
            </a:r>
            <a:r>
              <a:rPr sz="3200" b="1" dirty="0">
                <a:solidFill>
                  <a:srgbClr val="7030A0"/>
                </a:solidFill>
                <a:latin typeface="Tahoma"/>
                <a:cs typeface="Tahoma"/>
              </a:rPr>
              <a:t>esclusi</a:t>
            </a:r>
            <a:r>
              <a:rPr sz="3200" b="1" spc="-50" dirty="0">
                <a:solidFill>
                  <a:srgbClr val="7030A0"/>
                </a:solidFill>
                <a:latin typeface="Tahoma"/>
                <a:cs typeface="Tahoma"/>
              </a:rPr>
              <a:t> </a:t>
            </a:r>
            <a:r>
              <a:rPr sz="3200" b="1" dirty="0">
                <a:solidFill>
                  <a:srgbClr val="7030A0"/>
                </a:solidFill>
                <a:latin typeface="Tahoma"/>
                <a:cs typeface="Tahoma"/>
              </a:rPr>
              <a:t>dall’autorizzazione</a:t>
            </a:r>
            <a:r>
              <a:rPr sz="3200" b="1" spc="-55" dirty="0">
                <a:solidFill>
                  <a:srgbClr val="7030A0"/>
                </a:solidFill>
                <a:latin typeface="Tahoma"/>
                <a:cs typeface="Tahoma"/>
              </a:rPr>
              <a:t> </a:t>
            </a:r>
            <a:r>
              <a:rPr sz="3200" b="1" dirty="0">
                <a:solidFill>
                  <a:srgbClr val="7030A0"/>
                </a:solidFill>
                <a:latin typeface="Tahoma"/>
                <a:cs typeface="Tahoma"/>
              </a:rPr>
              <a:t>ed</a:t>
            </a:r>
            <a:r>
              <a:rPr sz="3200" b="1" spc="-50" dirty="0">
                <a:solidFill>
                  <a:srgbClr val="7030A0"/>
                </a:solidFill>
                <a:latin typeface="Tahoma"/>
                <a:cs typeface="Tahoma"/>
              </a:rPr>
              <a:t> </a:t>
            </a:r>
            <a:r>
              <a:rPr sz="3200" b="1" dirty="0">
                <a:solidFill>
                  <a:srgbClr val="7030A0"/>
                </a:solidFill>
                <a:latin typeface="Tahoma"/>
                <a:cs typeface="Tahoma"/>
              </a:rPr>
              <a:t>inserimento</a:t>
            </a:r>
            <a:r>
              <a:rPr sz="3200" b="1" spc="-50" dirty="0">
                <a:solidFill>
                  <a:srgbClr val="7030A0"/>
                </a:solidFill>
                <a:latin typeface="Tahoma"/>
                <a:cs typeface="Tahoma"/>
              </a:rPr>
              <a:t> </a:t>
            </a:r>
            <a:r>
              <a:rPr sz="3200" b="1" spc="-25" dirty="0">
                <a:solidFill>
                  <a:srgbClr val="7030A0"/>
                </a:solidFill>
                <a:latin typeface="Tahoma"/>
                <a:cs typeface="Tahoma"/>
              </a:rPr>
              <a:t>in </a:t>
            </a:r>
            <a:r>
              <a:rPr sz="3200" b="1" dirty="0">
                <a:solidFill>
                  <a:srgbClr val="7030A0"/>
                </a:solidFill>
                <a:latin typeface="Tahoma"/>
                <a:cs typeface="Tahoma"/>
              </a:rPr>
              <a:t>Anagrafe</a:t>
            </a:r>
            <a:r>
              <a:rPr sz="3200" b="1" spc="-50" dirty="0">
                <a:solidFill>
                  <a:srgbClr val="7030A0"/>
                </a:solidFill>
                <a:latin typeface="Tahoma"/>
                <a:cs typeface="Tahoma"/>
              </a:rPr>
              <a:t> </a:t>
            </a:r>
            <a:r>
              <a:rPr sz="3200" b="1" dirty="0">
                <a:solidFill>
                  <a:srgbClr val="7030A0"/>
                </a:solidFill>
                <a:latin typeface="Tahoma"/>
                <a:cs typeface="Tahoma"/>
              </a:rPr>
              <a:t>delle</a:t>
            </a:r>
            <a:r>
              <a:rPr sz="3200" b="1" spc="-35" dirty="0">
                <a:solidFill>
                  <a:srgbClr val="7030A0"/>
                </a:solidFill>
                <a:latin typeface="Tahoma"/>
                <a:cs typeface="Tahoma"/>
              </a:rPr>
              <a:t> </a:t>
            </a:r>
            <a:r>
              <a:rPr sz="3200" b="1" spc="-10" dirty="0">
                <a:solidFill>
                  <a:srgbClr val="7030A0"/>
                </a:solidFill>
                <a:latin typeface="Tahoma"/>
                <a:cs typeface="Tahoma"/>
              </a:rPr>
              <a:t>Prestazioni:</a:t>
            </a:r>
            <a:endParaRPr sz="3200">
              <a:latin typeface="Tahoma"/>
              <a:cs typeface="Tahoma"/>
            </a:endParaRPr>
          </a:p>
        </p:txBody>
      </p:sp>
      <p:sp>
        <p:nvSpPr>
          <p:cNvPr id="6" name="object 6"/>
          <p:cNvSpPr txBox="1"/>
          <p:nvPr/>
        </p:nvSpPr>
        <p:spPr>
          <a:xfrm>
            <a:off x="1819497" y="6858000"/>
            <a:ext cx="9387840" cy="1000760"/>
          </a:xfrm>
          <a:prstGeom prst="rect">
            <a:avLst/>
          </a:prstGeom>
        </p:spPr>
        <p:txBody>
          <a:bodyPr vert="horz" wrap="square" lIns="0" tIns="16510" rIns="0" bIns="0" rtlCol="0">
            <a:spAutoFit/>
          </a:bodyPr>
          <a:lstStyle/>
          <a:p>
            <a:pPr algn="ctr">
              <a:lnSpc>
                <a:spcPct val="100000"/>
              </a:lnSpc>
              <a:spcBef>
                <a:spcPts val="130"/>
              </a:spcBef>
            </a:pPr>
            <a:r>
              <a:rPr sz="2100" b="1" dirty="0">
                <a:solidFill>
                  <a:srgbClr val="002060"/>
                </a:solidFill>
                <a:latin typeface="Tahoma"/>
                <a:cs typeface="Tahoma"/>
              </a:rPr>
              <a:t>TUTOR</a:t>
            </a:r>
            <a:r>
              <a:rPr sz="2100" b="1" spc="90" dirty="0">
                <a:solidFill>
                  <a:srgbClr val="002060"/>
                </a:solidFill>
                <a:latin typeface="Tahoma"/>
                <a:cs typeface="Tahoma"/>
              </a:rPr>
              <a:t> </a:t>
            </a:r>
            <a:r>
              <a:rPr sz="2100" b="1" dirty="0">
                <a:solidFill>
                  <a:srgbClr val="002060"/>
                </a:solidFill>
                <a:latin typeface="Tahoma"/>
                <a:cs typeface="Tahoma"/>
              </a:rPr>
              <a:t>e</a:t>
            </a:r>
            <a:r>
              <a:rPr sz="2100" b="1" spc="85" dirty="0">
                <a:solidFill>
                  <a:srgbClr val="002060"/>
                </a:solidFill>
                <a:latin typeface="Tahoma"/>
                <a:cs typeface="Tahoma"/>
              </a:rPr>
              <a:t> </a:t>
            </a:r>
            <a:r>
              <a:rPr sz="2100" b="1" dirty="0">
                <a:solidFill>
                  <a:srgbClr val="002060"/>
                </a:solidFill>
                <a:latin typeface="Tahoma"/>
                <a:cs typeface="Tahoma"/>
              </a:rPr>
              <a:t>COMMISSIONI/TEAM</a:t>
            </a:r>
            <a:r>
              <a:rPr sz="2100" b="1" spc="90" dirty="0">
                <a:solidFill>
                  <a:srgbClr val="002060"/>
                </a:solidFill>
                <a:latin typeface="Tahoma"/>
                <a:cs typeface="Tahoma"/>
              </a:rPr>
              <a:t> </a:t>
            </a:r>
            <a:r>
              <a:rPr sz="2100" b="1" dirty="0">
                <a:solidFill>
                  <a:srgbClr val="002060"/>
                </a:solidFill>
                <a:latin typeface="Tahoma"/>
                <a:cs typeface="Tahoma"/>
              </a:rPr>
              <a:t>e</a:t>
            </a:r>
            <a:r>
              <a:rPr sz="2100" b="1" spc="90" dirty="0">
                <a:solidFill>
                  <a:srgbClr val="002060"/>
                </a:solidFill>
                <a:latin typeface="Tahoma"/>
                <a:cs typeface="Tahoma"/>
              </a:rPr>
              <a:t> </a:t>
            </a:r>
            <a:r>
              <a:rPr sz="2100" b="1" dirty="0">
                <a:solidFill>
                  <a:srgbClr val="002060"/>
                </a:solidFill>
                <a:latin typeface="Tahoma"/>
                <a:cs typeface="Tahoma"/>
              </a:rPr>
              <a:t>MENTORING/ORIENTATORE</a:t>
            </a:r>
            <a:r>
              <a:rPr sz="2100" b="1" spc="90" dirty="0">
                <a:solidFill>
                  <a:srgbClr val="002060"/>
                </a:solidFill>
                <a:latin typeface="Tahoma"/>
                <a:cs typeface="Tahoma"/>
              </a:rPr>
              <a:t> </a:t>
            </a:r>
            <a:r>
              <a:rPr sz="2100" b="1" spc="-10" dirty="0">
                <a:solidFill>
                  <a:srgbClr val="002060"/>
                </a:solidFill>
                <a:latin typeface="Tahoma"/>
                <a:cs typeface="Tahoma"/>
              </a:rPr>
              <a:t>…????</a:t>
            </a:r>
            <a:endParaRPr sz="2100" dirty="0">
              <a:latin typeface="Tahoma"/>
              <a:cs typeface="Tahoma"/>
            </a:endParaRPr>
          </a:p>
          <a:p>
            <a:pPr>
              <a:lnSpc>
                <a:spcPct val="100000"/>
              </a:lnSpc>
              <a:spcBef>
                <a:spcPts val="5"/>
              </a:spcBef>
            </a:pPr>
            <a:endParaRPr sz="2150" dirty="0">
              <a:latin typeface="Tahoma"/>
              <a:cs typeface="Tahoma"/>
            </a:endParaRPr>
          </a:p>
          <a:p>
            <a:pPr marL="2540" algn="ctr">
              <a:lnSpc>
                <a:spcPct val="100000"/>
              </a:lnSpc>
            </a:pPr>
            <a:r>
              <a:rPr sz="2100" b="1" dirty="0">
                <a:solidFill>
                  <a:srgbClr val="002060"/>
                </a:solidFill>
                <a:latin typeface="Tahoma"/>
                <a:cs typeface="Tahoma"/>
              </a:rPr>
              <a:t>rientrano</a:t>
            </a:r>
            <a:r>
              <a:rPr sz="2100" b="1" spc="75" dirty="0">
                <a:solidFill>
                  <a:srgbClr val="002060"/>
                </a:solidFill>
                <a:latin typeface="Tahoma"/>
                <a:cs typeface="Tahoma"/>
              </a:rPr>
              <a:t> </a:t>
            </a:r>
            <a:r>
              <a:rPr sz="2100" b="1" dirty="0">
                <a:solidFill>
                  <a:srgbClr val="002060"/>
                </a:solidFill>
                <a:latin typeface="Tahoma"/>
                <a:cs typeface="Tahoma"/>
              </a:rPr>
              <a:t>nell’esenzione</a:t>
            </a:r>
            <a:r>
              <a:rPr sz="2100" b="1" spc="75" dirty="0">
                <a:solidFill>
                  <a:srgbClr val="002060"/>
                </a:solidFill>
                <a:latin typeface="Tahoma"/>
                <a:cs typeface="Tahoma"/>
              </a:rPr>
              <a:t> </a:t>
            </a:r>
            <a:r>
              <a:rPr sz="2100" b="1" spc="-10" dirty="0">
                <a:solidFill>
                  <a:srgbClr val="002060"/>
                </a:solidFill>
                <a:latin typeface="Tahoma"/>
                <a:cs typeface="Tahoma"/>
              </a:rPr>
              <a:t>(???)</a:t>
            </a:r>
            <a:endParaRPr sz="2100" dirty="0">
              <a:latin typeface="Tahoma"/>
              <a:cs typeface="Tahoma"/>
            </a:endParaRPr>
          </a:p>
        </p:txBody>
      </p:sp>
      <p:pic>
        <p:nvPicPr>
          <p:cNvPr id="7" name="object 7"/>
          <p:cNvPicPr/>
          <p:nvPr/>
        </p:nvPicPr>
        <p:blipFill>
          <a:blip r:embed="rId2" cstate="print"/>
          <a:stretch>
            <a:fillRect/>
          </a:stretch>
        </p:blipFill>
        <p:spPr>
          <a:xfrm>
            <a:off x="11107605" y="8477982"/>
            <a:ext cx="1445498" cy="889537"/>
          </a:xfrm>
          <a:prstGeom prst="rect">
            <a:avLst/>
          </a:prstGeom>
        </p:spPr>
      </p:pic>
      <p:pic>
        <p:nvPicPr>
          <p:cNvPr id="8" name="object 8"/>
          <p:cNvPicPr/>
          <p:nvPr/>
        </p:nvPicPr>
        <p:blipFill>
          <a:blip r:embed="rId3" cstate="print"/>
          <a:stretch>
            <a:fillRect/>
          </a:stretch>
        </p:blipFill>
        <p:spPr>
          <a:xfrm>
            <a:off x="239250" y="344875"/>
            <a:ext cx="1500224" cy="889549"/>
          </a:xfrm>
          <a:prstGeom prst="rect">
            <a:avLst/>
          </a:prstGeom>
        </p:spPr>
      </p:pic>
      <p:sp>
        <p:nvSpPr>
          <p:cNvPr id="9" name="CasellaDiTesto 8"/>
          <p:cNvSpPr txBox="1"/>
          <p:nvPr/>
        </p:nvSpPr>
        <p:spPr>
          <a:xfrm>
            <a:off x="1101644" y="3810000"/>
            <a:ext cx="10718550" cy="2123658"/>
          </a:xfrm>
          <a:prstGeom prst="rect">
            <a:avLst/>
          </a:prstGeom>
          <a:noFill/>
        </p:spPr>
        <p:txBody>
          <a:bodyPr wrap="square" rtlCol="0">
            <a:spAutoFit/>
          </a:bodyPr>
          <a:lstStyle/>
          <a:p>
            <a:pPr algn="just"/>
            <a:r>
              <a:rPr lang="it-IT" sz="2400" b="1" spc="-10" dirty="0">
                <a:solidFill>
                  <a:srgbClr val="7030A0"/>
                </a:solidFill>
                <a:latin typeface="Tahoma"/>
                <a:cs typeface="Tahoma"/>
              </a:rPr>
              <a:t>Incarichi </a:t>
            </a:r>
            <a:r>
              <a:rPr lang="it-IT" sz="2400" b="1" spc="-25" dirty="0">
                <a:solidFill>
                  <a:srgbClr val="7030A0"/>
                </a:solidFill>
                <a:latin typeface="Tahoma"/>
                <a:cs typeface="Tahoma"/>
              </a:rPr>
              <a:t>al </a:t>
            </a:r>
            <a:r>
              <a:rPr lang="it-IT" sz="2400" b="1" spc="-10" dirty="0">
                <a:solidFill>
                  <a:srgbClr val="7030A0"/>
                </a:solidFill>
                <a:latin typeface="Tahoma"/>
                <a:cs typeface="Tahoma"/>
              </a:rPr>
              <a:t>personale docente</a:t>
            </a:r>
            <a:r>
              <a:rPr lang="it-IT" sz="2400" b="1" dirty="0">
                <a:solidFill>
                  <a:srgbClr val="7030A0"/>
                </a:solidFill>
                <a:latin typeface="Tahoma"/>
                <a:cs typeface="Tahoma"/>
              </a:rPr>
              <a:t> </a:t>
            </a:r>
            <a:r>
              <a:rPr lang="it-IT" sz="2400" b="1" spc="-20" dirty="0">
                <a:solidFill>
                  <a:srgbClr val="7030A0"/>
                </a:solidFill>
                <a:latin typeface="Tahoma"/>
                <a:cs typeface="Tahoma"/>
              </a:rPr>
              <a:t>come </a:t>
            </a:r>
            <a:r>
              <a:rPr lang="it-IT" sz="2400" b="1" spc="-10" dirty="0">
                <a:solidFill>
                  <a:srgbClr val="7030A0"/>
                </a:solidFill>
                <a:latin typeface="Tahoma"/>
                <a:cs typeface="Tahoma"/>
              </a:rPr>
              <a:t>esperto (docenze) e al personale a. t. a. </a:t>
            </a:r>
            <a:r>
              <a:rPr lang="it-IT" sz="2400" b="1" spc="-25" dirty="0">
                <a:solidFill>
                  <a:srgbClr val="7030A0"/>
                </a:solidFill>
                <a:latin typeface="Tahoma"/>
                <a:cs typeface="Tahoma"/>
              </a:rPr>
              <a:t>che</a:t>
            </a:r>
            <a:r>
              <a:rPr lang="it-IT" sz="2400" b="1" dirty="0">
                <a:solidFill>
                  <a:srgbClr val="7030A0"/>
                </a:solidFill>
                <a:latin typeface="Tahoma"/>
                <a:cs typeface="Tahoma"/>
              </a:rPr>
              <a:t>	</a:t>
            </a:r>
            <a:r>
              <a:rPr lang="it-IT" sz="2400" b="1" spc="-10" dirty="0">
                <a:solidFill>
                  <a:srgbClr val="7030A0"/>
                </a:solidFill>
                <a:latin typeface="Tahoma"/>
                <a:cs typeface="Tahoma"/>
              </a:rPr>
              <a:t>svolge attività prevista </a:t>
            </a:r>
            <a:r>
              <a:rPr lang="it-IT" sz="2400" b="1" spc="-25" dirty="0">
                <a:solidFill>
                  <a:srgbClr val="7030A0"/>
                </a:solidFill>
                <a:latin typeface="Tahoma"/>
                <a:cs typeface="Tahoma"/>
              </a:rPr>
              <a:t>dal </a:t>
            </a:r>
            <a:r>
              <a:rPr lang="it-IT" sz="2400" b="1" dirty="0">
                <a:solidFill>
                  <a:srgbClr val="7030A0"/>
                </a:solidFill>
                <a:latin typeface="Tahoma"/>
                <a:cs typeface="Tahoma"/>
              </a:rPr>
              <a:t>contratto</a:t>
            </a:r>
            <a:r>
              <a:rPr lang="it-IT" sz="2400" b="1" spc="425" dirty="0">
                <a:solidFill>
                  <a:srgbClr val="7030A0"/>
                </a:solidFill>
                <a:latin typeface="Tahoma"/>
                <a:cs typeface="Tahoma"/>
              </a:rPr>
              <a:t> </a:t>
            </a:r>
            <a:r>
              <a:rPr lang="it-IT" sz="2400" b="1" dirty="0">
                <a:solidFill>
                  <a:srgbClr val="7030A0"/>
                </a:solidFill>
                <a:latin typeface="Tahoma"/>
                <a:cs typeface="Tahoma"/>
              </a:rPr>
              <a:t>finalizzate</a:t>
            </a:r>
            <a:r>
              <a:rPr lang="it-IT" sz="2400" b="1" spc="430" dirty="0">
                <a:solidFill>
                  <a:srgbClr val="7030A0"/>
                </a:solidFill>
                <a:latin typeface="Tahoma"/>
                <a:cs typeface="Tahoma"/>
              </a:rPr>
              <a:t> </a:t>
            </a:r>
            <a:r>
              <a:rPr lang="it-IT" sz="2400" b="1" dirty="0">
                <a:solidFill>
                  <a:srgbClr val="7030A0"/>
                </a:solidFill>
                <a:latin typeface="Tahoma"/>
                <a:cs typeface="Tahoma"/>
              </a:rPr>
              <a:t>al</a:t>
            </a:r>
            <a:r>
              <a:rPr lang="it-IT" sz="2400" b="1" spc="425" dirty="0">
                <a:solidFill>
                  <a:srgbClr val="7030A0"/>
                </a:solidFill>
                <a:latin typeface="Tahoma"/>
                <a:cs typeface="Tahoma"/>
              </a:rPr>
              <a:t> </a:t>
            </a:r>
            <a:r>
              <a:rPr lang="it-IT" sz="2400" b="1" dirty="0">
                <a:solidFill>
                  <a:srgbClr val="7030A0"/>
                </a:solidFill>
                <a:latin typeface="Tahoma"/>
                <a:cs typeface="Tahoma"/>
              </a:rPr>
              <a:t>raggiungimento</a:t>
            </a:r>
            <a:r>
              <a:rPr lang="it-IT" sz="2400" b="1" spc="430" dirty="0">
                <a:solidFill>
                  <a:srgbClr val="7030A0"/>
                </a:solidFill>
                <a:latin typeface="Tahoma"/>
                <a:cs typeface="Tahoma"/>
              </a:rPr>
              <a:t> </a:t>
            </a:r>
            <a:r>
              <a:rPr lang="it-IT" sz="2400" b="1" dirty="0">
                <a:solidFill>
                  <a:srgbClr val="7030A0"/>
                </a:solidFill>
                <a:latin typeface="Tahoma"/>
                <a:cs typeface="Tahoma"/>
              </a:rPr>
              <a:t>del</a:t>
            </a:r>
            <a:r>
              <a:rPr lang="it-IT" sz="2400" b="1" spc="425" dirty="0">
                <a:solidFill>
                  <a:srgbClr val="7030A0"/>
                </a:solidFill>
                <a:latin typeface="Tahoma"/>
                <a:cs typeface="Tahoma"/>
              </a:rPr>
              <a:t> </a:t>
            </a:r>
            <a:r>
              <a:rPr lang="it-IT" sz="2400" b="1" dirty="0">
                <a:solidFill>
                  <a:srgbClr val="7030A0"/>
                </a:solidFill>
                <a:latin typeface="Tahoma"/>
                <a:cs typeface="Tahoma"/>
              </a:rPr>
              <a:t>TARGET</a:t>
            </a:r>
            <a:r>
              <a:rPr lang="it-IT" sz="2400" b="1" spc="430" dirty="0">
                <a:solidFill>
                  <a:srgbClr val="7030A0"/>
                </a:solidFill>
                <a:latin typeface="Tahoma"/>
                <a:cs typeface="Tahoma"/>
              </a:rPr>
              <a:t> </a:t>
            </a:r>
            <a:r>
              <a:rPr lang="it-IT" sz="2400" b="1" spc="-25" dirty="0">
                <a:solidFill>
                  <a:srgbClr val="7030A0"/>
                </a:solidFill>
                <a:latin typeface="Tahoma"/>
                <a:cs typeface="Tahoma"/>
              </a:rPr>
              <a:t>in </a:t>
            </a:r>
            <a:r>
              <a:rPr lang="it-IT" sz="2400" b="1" dirty="0">
                <a:solidFill>
                  <a:srgbClr val="7030A0"/>
                </a:solidFill>
                <a:latin typeface="Tahoma"/>
                <a:cs typeface="Tahoma"/>
              </a:rPr>
              <a:t>quanto</a:t>
            </a:r>
            <a:r>
              <a:rPr lang="it-IT" sz="2400" b="1" spc="50" dirty="0">
                <a:solidFill>
                  <a:srgbClr val="7030A0"/>
                </a:solidFill>
                <a:latin typeface="Tahoma"/>
                <a:cs typeface="Tahoma"/>
              </a:rPr>
              <a:t> </a:t>
            </a:r>
            <a:r>
              <a:rPr lang="it-IT" sz="2400" b="1" dirty="0">
                <a:solidFill>
                  <a:srgbClr val="7030A0"/>
                </a:solidFill>
                <a:latin typeface="Tahoma"/>
                <a:cs typeface="Tahoma"/>
              </a:rPr>
              <a:t>rientranti</a:t>
            </a:r>
            <a:r>
              <a:rPr lang="it-IT" sz="2400" b="1" spc="50" dirty="0">
                <a:solidFill>
                  <a:srgbClr val="7030A0"/>
                </a:solidFill>
                <a:latin typeface="Tahoma"/>
                <a:cs typeface="Tahoma"/>
              </a:rPr>
              <a:t> </a:t>
            </a:r>
            <a:r>
              <a:rPr lang="it-IT" sz="2400" b="1" dirty="0">
                <a:solidFill>
                  <a:srgbClr val="7030A0"/>
                </a:solidFill>
                <a:latin typeface="Tahoma"/>
                <a:cs typeface="Tahoma"/>
              </a:rPr>
              <a:t>nel</a:t>
            </a:r>
            <a:r>
              <a:rPr lang="it-IT" sz="2400" b="1" spc="55" dirty="0">
                <a:solidFill>
                  <a:srgbClr val="7030A0"/>
                </a:solidFill>
                <a:latin typeface="Tahoma"/>
                <a:cs typeface="Tahoma"/>
              </a:rPr>
              <a:t> </a:t>
            </a:r>
            <a:r>
              <a:rPr lang="it-IT" sz="2400" b="1" dirty="0">
                <a:solidFill>
                  <a:srgbClr val="7030A0"/>
                </a:solidFill>
                <a:latin typeface="Tahoma"/>
                <a:cs typeface="Tahoma"/>
              </a:rPr>
              <a:t>mansioni</a:t>
            </a:r>
            <a:r>
              <a:rPr lang="it-IT" sz="2400" b="1" spc="50" dirty="0">
                <a:solidFill>
                  <a:srgbClr val="7030A0"/>
                </a:solidFill>
                <a:latin typeface="Tahoma"/>
                <a:cs typeface="Tahoma"/>
              </a:rPr>
              <a:t> </a:t>
            </a:r>
            <a:r>
              <a:rPr lang="it-IT" sz="2400" b="1" dirty="0">
                <a:solidFill>
                  <a:srgbClr val="7030A0"/>
                </a:solidFill>
                <a:latin typeface="Tahoma"/>
                <a:cs typeface="Tahoma"/>
              </a:rPr>
              <a:t>del</a:t>
            </a:r>
            <a:r>
              <a:rPr lang="it-IT" sz="2400" b="1" spc="55" dirty="0">
                <a:solidFill>
                  <a:srgbClr val="7030A0"/>
                </a:solidFill>
                <a:latin typeface="Tahoma"/>
                <a:cs typeface="Tahoma"/>
              </a:rPr>
              <a:t> </a:t>
            </a:r>
            <a:r>
              <a:rPr lang="it-IT" sz="2400" b="1" dirty="0">
                <a:solidFill>
                  <a:srgbClr val="7030A0"/>
                </a:solidFill>
                <a:latin typeface="Tahoma"/>
                <a:cs typeface="Tahoma"/>
              </a:rPr>
              <a:t>profilo</a:t>
            </a:r>
            <a:r>
              <a:rPr lang="it-IT" sz="2400" b="1" spc="55" dirty="0">
                <a:solidFill>
                  <a:srgbClr val="7030A0"/>
                </a:solidFill>
                <a:latin typeface="Tahoma"/>
                <a:cs typeface="Tahoma"/>
              </a:rPr>
              <a:t> </a:t>
            </a:r>
            <a:r>
              <a:rPr lang="it-IT" sz="2400" b="1" spc="-10" dirty="0">
                <a:solidFill>
                  <a:srgbClr val="7030A0"/>
                </a:solidFill>
                <a:latin typeface="Tahoma"/>
                <a:cs typeface="Tahoma"/>
              </a:rPr>
              <a:t>professionale </a:t>
            </a:r>
            <a:r>
              <a:rPr lang="it-IT" sz="2400" b="1" dirty="0">
                <a:solidFill>
                  <a:srgbClr val="7030A0"/>
                </a:solidFill>
                <a:latin typeface="Tahoma"/>
                <a:cs typeface="Tahoma"/>
              </a:rPr>
              <a:t>di</a:t>
            </a:r>
            <a:r>
              <a:rPr lang="it-IT" sz="2400" b="1" spc="-15" dirty="0">
                <a:solidFill>
                  <a:srgbClr val="7030A0"/>
                </a:solidFill>
                <a:latin typeface="Tahoma"/>
                <a:cs typeface="Tahoma"/>
              </a:rPr>
              <a:t> </a:t>
            </a:r>
            <a:r>
              <a:rPr lang="it-IT" sz="2400" b="1" spc="-10" dirty="0">
                <a:solidFill>
                  <a:srgbClr val="7030A0"/>
                </a:solidFill>
                <a:latin typeface="Tahoma"/>
                <a:cs typeface="Tahoma"/>
              </a:rPr>
              <a:t>appartenenza</a:t>
            </a:r>
            <a:endParaRPr lang="it-IT" sz="2400" dirty="0">
              <a:latin typeface="Tahoma"/>
              <a:cs typeface="Tahoma"/>
            </a:endParaRPr>
          </a:p>
          <a:p>
            <a:endParaRPr lang="it-IT" dirty="0">
              <a:latin typeface="Tahoma"/>
              <a:cs typeface="Tahoma"/>
            </a:endParaRPr>
          </a:p>
          <a:p>
            <a:r>
              <a:rPr lang="it-IT" b="1" spc="-10" dirty="0">
                <a:solidFill>
                  <a:srgbClr val="7030A0"/>
                </a:solidFill>
                <a:latin typeface="Tahoma"/>
                <a:cs typeface="Tahoma"/>
              </a:rPr>
              <a:t> </a:t>
            </a:r>
            <a:endParaRPr lang="it-IT"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4464" y="2296383"/>
            <a:ext cx="8514715" cy="546100"/>
          </a:xfrm>
          <a:prstGeom prst="rect">
            <a:avLst/>
          </a:prstGeom>
        </p:spPr>
        <p:txBody>
          <a:bodyPr vert="horz" wrap="square" lIns="0" tIns="13970" rIns="0" bIns="0" rtlCol="0">
            <a:spAutoFit/>
          </a:bodyPr>
          <a:lstStyle/>
          <a:p>
            <a:pPr marL="12700">
              <a:lnSpc>
                <a:spcPct val="100000"/>
              </a:lnSpc>
              <a:spcBef>
                <a:spcPts val="110"/>
              </a:spcBef>
            </a:pPr>
            <a:r>
              <a:rPr sz="3400" b="1" spc="405" dirty="0">
                <a:solidFill>
                  <a:srgbClr val="002060"/>
                </a:solidFill>
                <a:latin typeface="Calibri"/>
                <a:cs typeface="Calibri"/>
              </a:rPr>
              <a:t>Se</a:t>
            </a:r>
            <a:r>
              <a:rPr sz="3400" b="1" spc="180" dirty="0">
                <a:solidFill>
                  <a:srgbClr val="002060"/>
                </a:solidFill>
                <a:latin typeface="Calibri"/>
                <a:cs typeface="Calibri"/>
              </a:rPr>
              <a:t> </a:t>
            </a:r>
            <a:r>
              <a:rPr sz="3400" b="1" spc="245" dirty="0">
                <a:solidFill>
                  <a:srgbClr val="002060"/>
                </a:solidFill>
                <a:latin typeface="Calibri"/>
                <a:cs typeface="Calibri"/>
              </a:rPr>
              <a:t>dopo</a:t>
            </a:r>
            <a:r>
              <a:rPr sz="3400" b="1" spc="185" dirty="0">
                <a:solidFill>
                  <a:srgbClr val="002060"/>
                </a:solidFill>
                <a:latin typeface="Calibri"/>
                <a:cs typeface="Calibri"/>
              </a:rPr>
              <a:t> </a:t>
            </a:r>
            <a:r>
              <a:rPr sz="3400" b="1" spc="145" dirty="0">
                <a:solidFill>
                  <a:srgbClr val="002060"/>
                </a:solidFill>
                <a:latin typeface="Calibri"/>
                <a:cs typeface="Calibri"/>
              </a:rPr>
              <a:t>la</a:t>
            </a:r>
            <a:r>
              <a:rPr sz="3400" b="1" spc="180" dirty="0">
                <a:solidFill>
                  <a:srgbClr val="002060"/>
                </a:solidFill>
                <a:latin typeface="Calibri"/>
                <a:cs typeface="Calibri"/>
              </a:rPr>
              <a:t> </a:t>
            </a:r>
            <a:r>
              <a:rPr sz="3400" b="1" spc="200" dirty="0">
                <a:solidFill>
                  <a:srgbClr val="002060"/>
                </a:solidFill>
                <a:latin typeface="Calibri"/>
                <a:cs typeface="Calibri"/>
              </a:rPr>
              <a:t>veriﬁca</a:t>
            </a:r>
            <a:r>
              <a:rPr sz="3400" b="1" spc="190" dirty="0">
                <a:solidFill>
                  <a:srgbClr val="002060"/>
                </a:solidFill>
                <a:latin typeface="Calibri"/>
                <a:cs typeface="Calibri"/>
              </a:rPr>
              <a:t> </a:t>
            </a:r>
            <a:r>
              <a:rPr sz="3400" b="1" spc="140" dirty="0">
                <a:solidFill>
                  <a:srgbClr val="002060"/>
                </a:solidFill>
                <a:latin typeface="Calibri"/>
                <a:cs typeface="Calibri"/>
              </a:rPr>
              <a:t>di</a:t>
            </a:r>
            <a:r>
              <a:rPr sz="3400" b="1" spc="180" dirty="0">
                <a:solidFill>
                  <a:srgbClr val="002060"/>
                </a:solidFill>
                <a:latin typeface="Calibri"/>
                <a:cs typeface="Calibri"/>
              </a:rPr>
              <a:t> </a:t>
            </a:r>
            <a:r>
              <a:rPr sz="3400" b="1" spc="150" dirty="0">
                <a:solidFill>
                  <a:srgbClr val="002060"/>
                </a:solidFill>
                <a:latin typeface="Calibri"/>
                <a:cs typeface="Calibri"/>
              </a:rPr>
              <a:t>disponibilità</a:t>
            </a:r>
            <a:r>
              <a:rPr sz="3400" b="1" spc="185" dirty="0">
                <a:solidFill>
                  <a:srgbClr val="002060"/>
                </a:solidFill>
                <a:latin typeface="Calibri"/>
                <a:cs typeface="Calibri"/>
              </a:rPr>
              <a:t> </a:t>
            </a:r>
            <a:r>
              <a:rPr sz="3400" b="1" spc="135" dirty="0">
                <a:solidFill>
                  <a:srgbClr val="002060"/>
                </a:solidFill>
                <a:latin typeface="Calibri"/>
                <a:cs typeface="Calibri"/>
              </a:rPr>
              <a:t>interna</a:t>
            </a:r>
            <a:endParaRPr sz="3400">
              <a:latin typeface="Calibri"/>
              <a:cs typeface="Calibri"/>
            </a:endParaRPr>
          </a:p>
        </p:txBody>
      </p:sp>
      <p:sp>
        <p:nvSpPr>
          <p:cNvPr id="3" name="object 3"/>
          <p:cNvSpPr txBox="1"/>
          <p:nvPr/>
        </p:nvSpPr>
        <p:spPr>
          <a:xfrm>
            <a:off x="1381325" y="3336665"/>
            <a:ext cx="10184130" cy="2819400"/>
          </a:xfrm>
          <a:prstGeom prst="rect">
            <a:avLst/>
          </a:prstGeom>
        </p:spPr>
        <p:txBody>
          <a:bodyPr vert="horz" wrap="square" lIns="0" tIns="13970" rIns="0" bIns="0" rtlCol="0">
            <a:spAutoFit/>
          </a:bodyPr>
          <a:lstStyle/>
          <a:p>
            <a:pPr marL="10160" algn="ctr">
              <a:lnSpc>
                <a:spcPct val="100000"/>
              </a:lnSpc>
              <a:spcBef>
                <a:spcPts val="110"/>
              </a:spcBef>
            </a:pPr>
            <a:r>
              <a:rPr sz="3400" b="1" spc="55" dirty="0">
                <a:solidFill>
                  <a:srgbClr val="002060"/>
                </a:solidFill>
                <a:latin typeface="Calibri"/>
                <a:cs typeface="Calibri"/>
              </a:rPr>
              <a:t>«Volete</a:t>
            </a:r>
            <a:r>
              <a:rPr sz="3400" b="1" spc="190" dirty="0">
                <a:solidFill>
                  <a:srgbClr val="002060"/>
                </a:solidFill>
                <a:latin typeface="Calibri"/>
                <a:cs typeface="Calibri"/>
              </a:rPr>
              <a:t> </a:t>
            </a:r>
            <a:r>
              <a:rPr sz="3400" b="1" spc="215" dirty="0">
                <a:solidFill>
                  <a:srgbClr val="002060"/>
                </a:solidFill>
                <a:latin typeface="Calibri"/>
                <a:cs typeface="Calibri"/>
              </a:rPr>
              <a:t>Subito</a:t>
            </a:r>
            <a:r>
              <a:rPr sz="3400" b="1" spc="190" dirty="0">
                <a:solidFill>
                  <a:srgbClr val="002060"/>
                </a:solidFill>
                <a:latin typeface="Calibri"/>
                <a:cs typeface="Calibri"/>
              </a:rPr>
              <a:t> </a:t>
            </a:r>
            <a:r>
              <a:rPr sz="3400" b="1" spc="180" dirty="0">
                <a:solidFill>
                  <a:srgbClr val="002060"/>
                </a:solidFill>
                <a:latin typeface="Calibri"/>
                <a:cs typeface="Calibri"/>
              </a:rPr>
              <a:t>Esternalizzare»</a:t>
            </a:r>
            <a:endParaRPr sz="3400">
              <a:latin typeface="Calibri"/>
              <a:cs typeface="Calibri"/>
            </a:endParaRPr>
          </a:p>
          <a:p>
            <a:pPr>
              <a:lnSpc>
                <a:spcPct val="100000"/>
              </a:lnSpc>
              <a:spcBef>
                <a:spcPts val="20"/>
              </a:spcBef>
            </a:pPr>
            <a:endParaRPr sz="3450">
              <a:latin typeface="Calibri"/>
              <a:cs typeface="Calibri"/>
            </a:endParaRPr>
          </a:p>
          <a:p>
            <a:pPr marL="959485" marR="939165" algn="ctr">
              <a:lnSpc>
                <a:spcPts val="4610"/>
              </a:lnSpc>
              <a:spcBef>
                <a:spcPts val="5"/>
              </a:spcBef>
            </a:pPr>
            <a:r>
              <a:rPr sz="3850" b="1" spc="180" dirty="0">
                <a:solidFill>
                  <a:srgbClr val="002060"/>
                </a:solidFill>
                <a:latin typeface="Calibri"/>
                <a:cs typeface="Calibri"/>
              </a:rPr>
              <a:t>Potete</a:t>
            </a:r>
            <a:r>
              <a:rPr sz="3850" b="1" spc="210" dirty="0">
                <a:solidFill>
                  <a:srgbClr val="002060"/>
                </a:solidFill>
                <a:latin typeface="Calibri"/>
                <a:cs typeface="Calibri"/>
              </a:rPr>
              <a:t> </a:t>
            </a:r>
            <a:r>
              <a:rPr sz="3850" b="1" spc="215" dirty="0">
                <a:solidFill>
                  <a:srgbClr val="FF0000"/>
                </a:solidFill>
                <a:latin typeface="Calibri"/>
                <a:cs typeface="Calibri"/>
              </a:rPr>
              <a:t>richiamare</a:t>
            </a:r>
            <a:r>
              <a:rPr sz="3850" b="1" spc="204" dirty="0">
                <a:solidFill>
                  <a:srgbClr val="FF0000"/>
                </a:solidFill>
                <a:latin typeface="Calibri"/>
                <a:cs typeface="Calibri"/>
              </a:rPr>
              <a:t> </a:t>
            </a:r>
            <a:r>
              <a:rPr sz="3850" b="1" spc="135" dirty="0">
                <a:solidFill>
                  <a:srgbClr val="002060"/>
                </a:solidFill>
                <a:latin typeface="Calibri"/>
                <a:cs typeface="Calibri"/>
              </a:rPr>
              <a:t>le</a:t>
            </a:r>
            <a:r>
              <a:rPr sz="3850" b="1" spc="200" dirty="0">
                <a:solidFill>
                  <a:srgbClr val="002060"/>
                </a:solidFill>
                <a:latin typeface="Calibri"/>
                <a:cs typeface="Calibri"/>
              </a:rPr>
              <a:t> </a:t>
            </a:r>
            <a:r>
              <a:rPr sz="3850" b="1" spc="250" dirty="0">
                <a:solidFill>
                  <a:srgbClr val="002060"/>
                </a:solidFill>
                <a:latin typeface="Calibri"/>
                <a:cs typeface="Calibri"/>
              </a:rPr>
              <a:t>seguenti</a:t>
            </a:r>
            <a:r>
              <a:rPr sz="3850" b="1" spc="204" dirty="0">
                <a:solidFill>
                  <a:srgbClr val="002060"/>
                </a:solidFill>
                <a:latin typeface="Calibri"/>
                <a:cs typeface="Calibri"/>
              </a:rPr>
              <a:t> </a:t>
            </a:r>
            <a:r>
              <a:rPr sz="3850" b="1" spc="250" dirty="0">
                <a:solidFill>
                  <a:srgbClr val="002060"/>
                </a:solidFill>
                <a:latin typeface="Calibri"/>
                <a:cs typeface="Calibri"/>
              </a:rPr>
              <a:t>slides </a:t>
            </a:r>
            <a:r>
              <a:rPr sz="3850" b="1" spc="155" dirty="0">
                <a:solidFill>
                  <a:srgbClr val="002060"/>
                </a:solidFill>
                <a:latin typeface="Calibri"/>
                <a:cs typeface="Calibri"/>
              </a:rPr>
              <a:t>ministeriale</a:t>
            </a:r>
            <a:endParaRPr sz="3850">
              <a:latin typeface="Calibri"/>
              <a:cs typeface="Calibri"/>
            </a:endParaRPr>
          </a:p>
          <a:p>
            <a:pPr algn="ctr">
              <a:lnSpc>
                <a:spcPts val="4455"/>
              </a:lnSpc>
            </a:pPr>
            <a:r>
              <a:rPr sz="3850" b="1" spc="175" dirty="0">
                <a:solidFill>
                  <a:srgbClr val="002060"/>
                </a:solidFill>
                <a:latin typeface="Calibri"/>
                <a:cs typeface="Calibri"/>
              </a:rPr>
              <a:t>della</a:t>
            </a:r>
            <a:r>
              <a:rPr sz="3850" b="1" spc="200" dirty="0">
                <a:solidFill>
                  <a:srgbClr val="002060"/>
                </a:solidFill>
                <a:latin typeface="Calibri"/>
                <a:cs typeface="Calibri"/>
              </a:rPr>
              <a:t> </a:t>
            </a:r>
            <a:r>
              <a:rPr sz="3850" b="1" spc="229" dirty="0">
                <a:solidFill>
                  <a:srgbClr val="002060"/>
                </a:solidFill>
                <a:latin typeface="Calibri"/>
                <a:cs typeface="Calibri"/>
              </a:rPr>
              <a:t>una</a:t>
            </a:r>
            <a:r>
              <a:rPr sz="3850" b="1" spc="204" dirty="0">
                <a:solidFill>
                  <a:srgbClr val="002060"/>
                </a:solidFill>
                <a:latin typeface="Calibri"/>
                <a:cs typeface="Calibri"/>
              </a:rPr>
              <a:t> </a:t>
            </a:r>
            <a:r>
              <a:rPr sz="3850" b="1" spc="229" dirty="0">
                <a:solidFill>
                  <a:srgbClr val="002060"/>
                </a:solidFill>
                <a:latin typeface="Calibri"/>
                <a:cs typeface="Calibri"/>
              </a:rPr>
              <a:t>formazione</a:t>
            </a:r>
            <a:r>
              <a:rPr sz="3850" b="1" spc="204" dirty="0">
                <a:solidFill>
                  <a:srgbClr val="002060"/>
                </a:solidFill>
                <a:latin typeface="Calibri"/>
                <a:cs typeface="Calibri"/>
              </a:rPr>
              <a:t> </a:t>
            </a:r>
            <a:r>
              <a:rPr sz="3850" b="1" spc="210" dirty="0">
                <a:solidFill>
                  <a:srgbClr val="002060"/>
                </a:solidFill>
                <a:latin typeface="Calibri"/>
                <a:cs typeface="Calibri"/>
              </a:rPr>
              <a:t>nazionale</a:t>
            </a:r>
            <a:r>
              <a:rPr sz="3850" b="1" spc="204" dirty="0">
                <a:solidFill>
                  <a:srgbClr val="002060"/>
                </a:solidFill>
                <a:latin typeface="Calibri"/>
                <a:cs typeface="Calibri"/>
              </a:rPr>
              <a:t> </a:t>
            </a:r>
            <a:r>
              <a:rPr sz="3850" b="1" spc="229" dirty="0">
                <a:solidFill>
                  <a:srgbClr val="002060"/>
                </a:solidFill>
                <a:latin typeface="Calibri"/>
                <a:cs typeface="Calibri"/>
              </a:rPr>
              <a:t>IO</a:t>
            </a:r>
            <a:r>
              <a:rPr sz="3850" b="1" spc="200" dirty="0">
                <a:solidFill>
                  <a:srgbClr val="002060"/>
                </a:solidFill>
                <a:latin typeface="Calibri"/>
                <a:cs typeface="Calibri"/>
              </a:rPr>
              <a:t> </a:t>
            </a:r>
            <a:r>
              <a:rPr sz="3850" b="1" spc="415" dirty="0">
                <a:solidFill>
                  <a:srgbClr val="002060"/>
                </a:solidFill>
                <a:latin typeface="Calibri"/>
                <a:cs typeface="Calibri"/>
              </a:rPr>
              <a:t>CONTO</a:t>
            </a:r>
            <a:r>
              <a:rPr sz="3850" b="1" spc="204" dirty="0">
                <a:solidFill>
                  <a:srgbClr val="002060"/>
                </a:solidFill>
                <a:latin typeface="Calibri"/>
                <a:cs typeface="Calibri"/>
              </a:rPr>
              <a:t> </a:t>
            </a:r>
            <a:r>
              <a:rPr sz="3850" b="1" spc="125" dirty="0">
                <a:solidFill>
                  <a:srgbClr val="002060"/>
                </a:solidFill>
                <a:latin typeface="Calibri"/>
                <a:cs typeface="Calibri"/>
              </a:rPr>
              <a:t>2</a:t>
            </a:r>
            <a:endParaRPr sz="385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4371" y="1401964"/>
            <a:ext cx="11615786" cy="6898372"/>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object 4"/>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4371" y="1239403"/>
            <a:ext cx="11820029" cy="6843985"/>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object 4"/>
          <p:cNvPicPr/>
          <p:nvPr/>
        </p:nvPicPr>
        <p:blipFill>
          <a:blip r:embed="rId4" cstate="print"/>
          <a:stretch>
            <a:fillRect/>
          </a:stretch>
        </p:blipFill>
        <p:spPr>
          <a:xfrm>
            <a:off x="220850" y="142450"/>
            <a:ext cx="1500224" cy="889549"/>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7602" y="2002290"/>
            <a:ext cx="9785985"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555555"/>
                </a:solidFill>
                <a:latin typeface="Arial"/>
                <a:cs typeface="Arial"/>
              </a:rPr>
              <a:t>Differenze</a:t>
            </a:r>
            <a:r>
              <a:rPr sz="2800" b="1" spc="-40" dirty="0">
                <a:solidFill>
                  <a:srgbClr val="555555"/>
                </a:solidFill>
                <a:latin typeface="Arial"/>
                <a:cs typeface="Arial"/>
              </a:rPr>
              <a:t> </a:t>
            </a:r>
            <a:r>
              <a:rPr sz="2800" b="1" dirty="0">
                <a:solidFill>
                  <a:srgbClr val="555555"/>
                </a:solidFill>
                <a:latin typeface="Arial"/>
                <a:cs typeface="Arial"/>
              </a:rPr>
              <a:t>tra</a:t>
            </a:r>
            <a:r>
              <a:rPr sz="2800" b="1" spc="-30" dirty="0">
                <a:solidFill>
                  <a:srgbClr val="555555"/>
                </a:solidFill>
                <a:latin typeface="Arial"/>
                <a:cs typeface="Arial"/>
              </a:rPr>
              <a:t> </a:t>
            </a:r>
            <a:r>
              <a:rPr sz="2800" b="1" dirty="0">
                <a:solidFill>
                  <a:srgbClr val="555555"/>
                </a:solidFill>
                <a:latin typeface="Arial"/>
                <a:cs typeface="Arial"/>
              </a:rPr>
              <a:t>appalto</a:t>
            </a:r>
            <a:r>
              <a:rPr sz="2800" b="1" spc="-25" dirty="0">
                <a:solidFill>
                  <a:srgbClr val="555555"/>
                </a:solidFill>
                <a:latin typeface="Arial"/>
                <a:cs typeface="Arial"/>
              </a:rPr>
              <a:t> </a:t>
            </a:r>
            <a:r>
              <a:rPr sz="2800" b="1" dirty="0">
                <a:solidFill>
                  <a:srgbClr val="555555"/>
                </a:solidFill>
                <a:latin typeface="Arial"/>
                <a:cs typeface="Arial"/>
              </a:rPr>
              <a:t>di</a:t>
            </a:r>
            <a:r>
              <a:rPr sz="2800" b="1" spc="-35" dirty="0">
                <a:solidFill>
                  <a:srgbClr val="555555"/>
                </a:solidFill>
                <a:latin typeface="Arial"/>
                <a:cs typeface="Arial"/>
              </a:rPr>
              <a:t> </a:t>
            </a:r>
            <a:r>
              <a:rPr sz="2800" b="1" dirty="0">
                <a:solidFill>
                  <a:srgbClr val="555555"/>
                </a:solidFill>
                <a:latin typeface="Arial"/>
                <a:cs typeface="Arial"/>
              </a:rPr>
              <a:t>servizi</a:t>
            </a:r>
            <a:r>
              <a:rPr sz="2800" b="1" spc="-30" dirty="0">
                <a:solidFill>
                  <a:srgbClr val="555555"/>
                </a:solidFill>
                <a:latin typeface="Arial"/>
                <a:cs typeface="Arial"/>
              </a:rPr>
              <a:t> </a:t>
            </a:r>
            <a:r>
              <a:rPr sz="2800" b="1" dirty="0">
                <a:solidFill>
                  <a:srgbClr val="555555"/>
                </a:solidFill>
                <a:latin typeface="Arial"/>
                <a:cs typeface="Arial"/>
              </a:rPr>
              <a:t>e</a:t>
            </a:r>
            <a:r>
              <a:rPr sz="2800" b="1" spc="-25" dirty="0">
                <a:solidFill>
                  <a:srgbClr val="555555"/>
                </a:solidFill>
                <a:latin typeface="Arial"/>
                <a:cs typeface="Arial"/>
              </a:rPr>
              <a:t> </a:t>
            </a:r>
            <a:r>
              <a:rPr sz="2800" b="1" dirty="0">
                <a:solidFill>
                  <a:srgbClr val="555555"/>
                </a:solidFill>
                <a:latin typeface="Arial"/>
                <a:cs typeface="Arial"/>
              </a:rPr>
              <a:t>collaborazione</a:t>
            </a:r>
            <a:r>
              <a:rPr sz="2800" b="1" spc="-30" dirty="0">
                <a:solidFill>
                  <a:srgbClr val="555555"/>
                </a:solidFill>
                <a:latin typeface="Arial"/>
                <a:cs typeface="Arial"/>
              </a:rPr>
              <a:t> </a:t>
            </a:r>
            <a:r>
              <a:rPr sz="2800" b="1" dirty="0">
                <a:solidFill>
                  <a:srgbClr val="555555"/>
                </a:solidFill>
                <a:latin typeface="Arial"/>
                <a:cs typeface="Arial"/>
              </a:rPr>
              <a:t>con</a:t>
            </a:r>
            <a:r>
              <a:rPr sz="2800" b="1" spc="-25" dirty="0">
                <a:solidFill>
                  <a:srgbClr val="555555"/>
                </a:solidFill>
                <a:latin typeface="Arial"/>
                <a:cs typeface="Arial"/>
              </a:rPr>
              <a:t> </a:t>
            </a:r>
            <a:r>
              <a:rPr sz="2800" b="1" spc="-20" dirty="0">
                <a:solidFill>
                  <a:srgbClr val="555555"/>
                </a:solidFill>
                <a:latin typeface="Arial"/>
                <a:cs typeface="Arial"/>
              </a:rPr>
              <a:t>ETS</a:t>
            </a:r>
            <a:r>
              <a:rPr sz="2800" spc="-20" dirty="0">
                <a:solidFill>
                  <a:srgbClr val="555555"/>
                </a:solidFill>
                <a:latin typeface="Arial"/>
                <a:cs typeface="Arial"/>
              </a:rPr>
              <a:t>.</a:t>
            </a:r>
            <a:endParaRPr sz="2800">
              <a:latin typeface="Arial"/>
              <a:cs typeface="Arial"/>
            </a:endParaRPr>
          </a:p>
        </p:txBody>
      </p:sp>
      <p:sp>
        <p:nvSpPr>
          <p:cNvPr id="3" name="object 3"/>
          <p:cNvSpPr txBox="1"/>
          <p:nvPr/>
        </p:nvSpPr>
        <p:spPr>
          <a:xfrm>
            <a:off x="703556" y="2882525"/>
            <a:ext cx="11049000" cy="4573270"/>
          </a:xfrm>
          <a:prstGeom prst="rect">
            <a:avLst/>
          </a:prstGeom>
        </p:spPr>
        <p:txBody>
          <a:bodyPr vert="horz" wrap="square" lIns="0" tIns="12700" rIns="0" bIns="0" rtlCol="0">
            <a:spAutoFit/>
          </a:bodyPr>
          <a:lstStyle/>
          <a:p>
            <a:pPr marL="12700" marR="5080" algn="just">
              <a:lnSpc>
                <a:spcPct val="107000"/>
              </a:lnSpc>
              <a:spcBef>
                <a:spcPts val="100"/>
              </a:spcBef>
            </a:pPr>
            <a:r>
              <a:rPr sz="2000" dirty="0">
                <a:latin typeface="Arial"/>
                <a:cs typeface="Arial"/>
              </a:rPr>
              <a:t>Ogni</a:t>
            </a:r>
            <a:r>
              <a:rPr sz="2000" spc="145" dirty="0">
                <a:latin typeface="Arial"/>
                <a:cs typeface="Arial"/>
              </a:rPr>
              <a:t> </a:t>
            </a:r>
            <a:r>
              <a:rPr sz="2000" dirty="0">
                <a:latin typeface="Arial"/>
                <a:cs typeface="Arial"/>
              </a:rPr>
              <a:t>qualvolta</a:t>
            </a:r>
            <a:r>
              <a:rPr sz="2000" spc="150" dirty="0">
                <a:latin typeface="Arial"/>
                <a:cs typeface="Arial"/>
              </a:rPr>
              <a:t> </a:t>
            </a:r>
            <a:r>
              <a:rPr sz="2000" dirty="0">
                <a:latin typeface="Arial"/>
                <a:cs typeface="Arial"/>
              </a:rPr>
              <a:t>l’istituzione</a:t>
            </a:r>
            <a:r>
              <a:rPr sz="2000" spc="150" dirty="0">
                <a:latin typeface="Arial"/>
                <a:cs typeface="Arial"/>
              </a:rPr>
              <a:t> </a:t>
            </a:r>
            <a:r>
              <a:rPr sz="2000" dirty="0">
                <a:latin typeface="Arial"/>
                <a:cs typeface="Arial"/>
              </a:rPr>
              <a:t>scolastica</a:t>
            </a:r>
            <a:r>
              <a:rPr sz="2000" spc="150" dirty="0">
                <a:latin typeface="Arial"/>
                <a:cs typeface="Arial"/>
              </a:rPr>
              <a:t> </a:t>
            </a:r>
            <a:r>
              <a:rPr sz="2000" dirty="0">
                <a:latin typeface="Arial"/>
                <a:cs typeface="Arial"/>
              </a:rPr>
              <a:t>necessita</a:t>
            </a:r>
            <a:r>
              <a:rPr sz="2000" spc="150" dirty="0">
                <a:latin typeface="Arial"/>
                <a:cs typeface="Arial"/>
              </a:rPr>
              <a:t> </a:t>
            </a:r>
            <a:r>
              <a:rPr sz="2000" dirty="0">
                <a:latin typeface="Arial"/>
                <a:cs typeface="Arial"/>
              </a:rPr>
              <a:t>di</a:t>
            </a:r>
            <a:r>
              <a:rPr sz="2000" spc="150" dirty="0">
                <a:latin typeface="Arial"/>
                <a:cs typeface="Arial"/>
              </a:rPr>
              <a:t> </a:t>
            </a:r>
            <a:r>
              <a:rPr sz="2000" dirty="0">
                <a:latin typeface="Arial"/>
                <a:cs typeface="Arial"/>
              </a:rPr>
              <a:t>acquisire</a:t>
            </a:r>
            <a:r>
              <a:rPr sz="2000" spc="150" dirty="0">
                <a:latin typeface="Arial"/>
                <a:cs typeface="Arial"/>
              </a:rPr>
              <a:t> </a:t>
            </a:r>
            <a:r>
              <a:rPr sz="2000" dirty="0">
                <a:latin typeface="Arial"/>
                <a:cs typeface="Arial"/>
              </a:rPr>
              <a:t>un</a:t>
            </a:r>
            <a:r>
              <a:rPr sz="2000" spc="150" dirty="0">
                <a:latin typeface="Arial"/>
                <a:cs typeface="Arial"/>
              </a:rPr>
              <a:t> </a:t>
            </a:r>
            <a:r>
              <a:rPr sz="2000" dirty="0">
                <a:latin typeface="Arial"/>
                <a:cs typeface="Arial"/>
              </a:rPr>
              <a:t>servizio</a:t>
            </a:r>
            <a:r>
              <a:rPr sz="2000" spc="150" dirty="0">
                <a:latin typeface="Arial"/>
                <a:cs typeface="Arial"/>
              </a:rPr>
              <a:t> </a:t>
            </a:r>
            <a:r>
              <a:rPr sz="2000" dirty="0">
                <a:latin typeface="Arial"/>
                <a:cs typeface="Arial"/>
              </a:rPr>
              <a:t>potrà</a:t>
            </a:r>
            <a:r>
              <a:rPr sz="2000" spc="150" dirty="0">
                <a:latin typeface="Arial"/>
                <a:cs typeface="Arial"/>
              </a:rPr>
              <a:t> </a:t>
            </a:r>
            <a:r>
              <a:rPr sz="2000" dirty="0">
                <a:latin typeface="Arial"/>
                <a:cs typeface="Arial"/>
              </a:rPr>
              <a:t>ricorrere</a:t>
            </a:r>
            <a:r>
              <a:rPr sz="2000" spc="150" dirty="0">
                <a:latin typeface="Arial"/>
                <a:cs typeface="Arial"/>
              </a:rPr>
              <a:t> </a:t>
            </a:r>
            <a:r>
              <a:rPr sz="2000" spc="-10" dirty="0">
                <a:latin typeface="Arial"/>
                <a:cs typeface="Arial"/>
              </a:rPr>
              <a:t>all’appalto </a:t>
            </a:r>
            <a:r>
              <a:rPr sz="2000" dirty="0">
                <a:latin typeface="Arial"/>
                <a:cs typeface="Arial"/>
              </a:rPr>
              <a:t>di</a:t>
            </a:r>
            <a:r>
              <a:rPr sz="2000" spc="440" dirty="0">
                <a:latin typeface="Arial"/>
                <a:cs typeface="Arial"/>
              </a:rPr>
              <a:t> </a:t>
            </a:r>
            <a:r>
              <a:rPr sz="2000" dirty="0">
                <a:latin typeface="Arial"/>
                <a:cs typeface="Arial"/>
              </a:rPr>
              <a:t>servizi</a:t>
            </a:r>
            <a:r>
              <a:rPr sz="2000" spc="440" dirty="0">
                <a:latin typeface="Arial"/>
                <a:cs typeface="Arial"/>
              </a:rPr>
              <a:t> </a:t>
            </a:r>
            <a:r>
              <a:rPr sz="2000" dirty="0">
                <a:latin typeface="Arial"/>
                <a:cs typeface="Arial"/>
              </a:rPr>
              <a:t>finalizzato</a:t>
            </a:r>
            <a:r>
              <a:rPr sz="2000" spc="440" dirty="0">
                <a:latin typeface="Arial"/>
                <a:cs typeface="Arial"/>
              </a:rPr>
              <a:t> </a:t>
            </a:r>
            <a:r>
              <a:rPr sz="2000" dirty="0">
                <a:latin typeface="Arial"/>
                <a:cs typeface="Arial"/>
              </a:rPr>
              <a:t>alla</a:t>
            </a:r>
            <a:r>
              <a:rPr sz="2000" spc="440" dirty="0">
                <a:latin typeface="Arial"/>
                <a:cs typeface="Arial"/>
              </a:rPr>
              <a:t> </a:t>
            </a:r>
            <a:r>
              <a:rPr sz="2000" dirty="0">
                <a:latin typeface="Arial"/>
                <a:cs typeface="Arial"/>
              </a:rPr>
              <a:t>stipula</a:t>
            </a:r>
            <a:r>
              <a:rPr sz="2000" spc="440" dirty="0">
                <a:latin typeface="Arial"/>
                <a:cs typeface="Arial"/>
              </a:rPr>
              <a:t> </a:t>
            </a:r>
            <a:r>
              <a:rPr sz="2000" dirty="0">
                <a:latin typeface="Arial"/>
                <a:cs typeface="Arial"/>
              </a:rPr>
              <a:t>di</a:t>
            </a:r>
            <a:r>
              <a:rPr sz="2000" spc="445" dirty="0">
                <a:latin typeface="Arial"/>
                <a:cs typeface="Arial"/>
              </a:rPr>
              <a:t> </a:t>
            </a:r>
            <a:r>
              <a:rPr sz="2000" dirty="0">
                <a:latin typeface="Arial"/>
                <a:cs typeface="Arial"/>
              </a:rPr>
              <a:t>un</a:t>
            </a:r>
            <a:r>
              <a:rPr sz="2000" spc="440" dirty="0">
                <a:latin typeface="Arial"/>
                <a:cs typeface="Arial"/>
              </a:rPr>
              <a:t> </a:t>
            </a:r>
            <a:r>
              <a:rPr sz="2000" dirty="0">
                <a:latin typeface="Arial"/>
                <a:cs typeface="Arial"/>
              </a:rPr>
              <a:t>contratto</a:t>
            </a:r>
            <a:r>
              <a:rPr sz="2000" spc="445" dirty="0">
                <a:latin typeface="Arial"/>
                <a:cs typeface="Arial"/>
              </a:rPr>
              <a:t> </a:t>
            </a:r>
            <a:r>
              <a:rPr sz="2000" dirty="0">
                <a:latin typeface="Arial"/>
                <a:cs typeface="Arial"/>
              </a:rPr>
              <a:t>pubblico:</a:t>
            </a:r>
            <a:r>
              <a:rPr sz="2000" spc="440" dirty="0">
                <a:latin typeface="Arial"/>
                <a:cs typeface="Arial"/>
              </a:rPr>
              <a:t> </a:t>
            </a:r>
            <a:r>
              <a:rPr sz="2000" dirty="0">
                <a:latin typeface="Arial"/>
                <a:cs typeface="Arial"/>
              </a:rPr>
              <a:t>la</a:t>
            </a:r>
            <a:r>
              <a:rPr sz="2000" spc="440" dirty="0">
                <a:latin typeface="Arial"/>
                <a:cs typeface="Arial"/>
              </a:rPr>
              <a:t> </a:t>
            </a:r>
            <a:r>
              <a:rPr sz="2000" dirty="0">
                <a:latin typeface="Arial"/>
                <a:cs typeface="Arial"/>
              </a:rPr>
              <a:t>procedura</a:t>
            </a:r>
            <a:r>
              <a:rPr sz="2000" spc="445" dirty="0">
                <a:latin typeface="Arial"/>
                <a:cs typeface="Arial"/>
              </a:rPr>
              <a:t> </a:t>
            </a:r>
            <a:r>
              <a:rPr sz="2000" dirty="0">
                <a:latin typeface="Arial"/>
                <a:cs typeface="Arial"/>
              </a:rPr>
              <a:t>di</a:t>
            </a:r>
            <a:r>
              <a:rPr sz="2000" spc="440" dirty="0">
                <a:latin typeface="Arial"/>
                <a:cs typeface="Arial"/>
              </a:rPr>
              <a:t> </a:t>
            </a:r>
            <a:r>
              <a:rPr sz="2000" dirty="0">
                <a:latin typeface="Arial"/>
                <a:cs typeface="Arial"/>
              </a:rPr>
              <a:t>individuazione</a:t>
            </a:r>
            <a:r>
              <a:rPr sz="2000" spc="445" dirty="0">
                <a:latin typeface="Arial"/>
                <a:cs typeface="Arial"/>
              </a:rPr>
              <a:t> </a:t>
            </a:r>
            <a:r>
              <a:rPr sz="2000" spc="-10" dirty="0">
                <a:latin typeface="Arial"/>
                <a:cs typeface="Arial"/>
              </a:rPr>
              <a:t>degli </a:t>
            </a:r>
            <a:r>
              <a:rPr sz="2000" dirty="0">
                <a:latin typeface="Arial"/>
                <a:cs typeface="Arial"/>
              </a:rPr>
              <a:t>operatori</a:t>
            </a:r>
            <a:r>
              <a:rPr sz="2000" spc="290" dirty="0">
                <a:latin typeface="Arial"/>
                <a:cs typeface="Arial"/>
              </a:rPr>
              <a:t> </a:t>
            </a:r>
            <a:r>
              <a:rPr sz="2000" dirty="0">
                <a:latin typeface="Arial"/>
                <a:cs typeface="Arial"/>
              </a:rPr>
              <a:t>economici</a:t>
            </a:r>
            <a:r>
              <a:rPr sz="2000" spc="300" dirty="0">
                <a:latin typeface="Arial"/>
                <a:cs typeface="Arial"/>
              </a:rPr>
              <a:t> </a:t>
            </a:r>
            <a:r>
              <a:rPr sz="2000" dirty="0">
                <a:latin typeface="Arial"/>
                <a:cs typeface="Arial"/>
              </a:rPr>
              <a:t>è</a:t>
            </a:r>
            <a:r>
              <a:rPr sz="2000" spc="300" dirty="0">
                <a:latin typeface="Arial"/>
                <a:cs typeface="Arial"/>
              </a:rPr>
              <a:t> </a:t>
            </a:r>
            <a:r>
              <a:rPr sz="2000" dirty="0">
                <a:latin typeface="Arial"/>
                <a:cs typeface="Arial"/>
              </a:rPr>
              <a:t>regolata</a:t>
            </a:r>
            <a:r>
              <a:rPr sz="2000" spc="300" dirty="0">
                <a:latin typeface="Arial"/>
                <a:cs typeface="Arial"/>
              </a:rPr>
              <a:t> </a:t>
            </a:r>
            <a:r>
              <a:rPr sz="2000" dirty="0">
                <a:latin typeface="Arial"/>
                <a:cs typeface="Arial"/>
              </a:rPr>
              <a:t>dal</a:t>
            </a:r>
            <a:r>
              <a:rPr sz="2000" spc="300" dirty="0">
                <a:latin typeface="Arial"/>
                <a:cs typeface="Arial"/>
              </a:rPr>
              <a:t> </a:t>
            </a:r>
            <a:r>
              <a:rPr sz="2000" dirty="0">
                <a:latin typeface="Arial"/>
                <a:cs typeface="Arial"/>
              </a:rPr>
              <a:t>D.</a:t>
            </a:r>
            <a:r>
              <a:rPr sz="2000" spc="300" dirty="0">
                <a:latin typeface="Arial"/>
                <a:cs typeface="Arial"/>
              </a:rPr>
              <a:t> </a:t>
            </a:r>
            <a:r>
              <a:rPr sz="2000" dirty="0">
                <a:latin typeface="Arial"/>
                <a:cs typeface="Arial"/>
              </a:rPr>
              <a:t>Lgs.</a:t>
            </a:r>
            <a:r>
              <a:rPr sz="2000" spc="300" dirty="0">
                <a:latin typeface="Arial"/>
                <a:cs typeface="Arial"/>
              </a:rPr>
              <a:t> </a:t>
            </a:r>
            <a:r>
              <a:rPr sz="2000" dirty="0">
                <a:latin typeface="Arial"/>
                <a:cs typeface="Arial"/>
              </a:rPr>
              <a:t>36/2023</a:t>
            </a:r>
            <a:r>
              <a:rPr sz="2000" spc="300" dirty="0">
                <a:latin typeface="Arial"/>
                <a:cs typeface="Arial"/>
              </a:rPr>
              <a:t> </a:t>
            </a:r>
            <a:r>
              <a:rPr sz="2000" dirty="0">
                <a:latin typeface="Arial"/>
                <a:cs typeface="Arial"/>
              </a:rPr>
              <a:t>“Codice</a:t>
            </a:r>
            <a:r>
              <a:rPr sz="2000" spc="300" dirty="0">
                <a:latin typeface="Arial"/>
                <a:cs typeface="Arial"/>
              </a:rPr>
              <a:t> </a:t>
            </a:r>
            <a:r>
              <a:rPr sz="2000" dirty="0">
                <a:latin typeface="Arial"/>
                <a:cs typeface="Arial"/>
              </a:rPr>
              <a:t>dei</a:t>
            </a:r>
            <a:r>
              <a:rPr sz="2000" spc="300" dirty="0">
                <a:latin typeface="Arial"/>
                <a:cs typeface="Arial"/>
              </a:rPr>
              <a:t> </a:t>
            </a:r>
            <a:r>
              <a:rPr sz="2000" dirty="0">
                <a:latin typeface="Arial"/>
                <a:cs typeface="Arial"/>
              </a:rPr>
              <a:t>contratti</a:t>
            </a:r>
            <a:r>
              <a:rPr sz="2000" spc="300" dirty="0">
                <a:latin typeface="Arial"/>
                <a:cs typeface="Arial"/>
              </a:rPr>
              <a:t> </a:t>
            </a:r>
            <a:r>
              <a:rPr sz="2000" dirty="0">
                <a:latin typeface="Arial"/>
                <a:cs typeface="Arial"/>
              </a:rPr>
              <a:t>pubblici”,</a:t>
            </a:r>
            <a:r>
              <a:rPr sz="2000" spc="300" dirty="0">
                <a:latin typeface="Arial"/>
                <a:cs typeface="Arial"/>
              </a:rPr>
              <a:t> </a:t>
            </a:r>
            <a:r>
              <a:rPr sz="2000" dirty="0">
                <a:latin typeface="Arial"/>
                <a:cs typeface="Arial"/>
              </a:rPr>
              <a:t>venendo</a:t>
            </a:r>
            <a:r>
              <a:rPr sz="2000" spc="300" dirty="0">
                <a:latin typeface="Arial"/>
                <a:cs typeface="Arial"/>
              </a:rPr>
              <a:t> </a:t>
            </a:r>
            <a:r>
              <a:rPr sz="2000" spc="-25" dirty="0">
                <a:latin typeface="Arial"/>
                <a:cs typeface="Arial"/>
              </a:rPr>
              <a:t>ad </a:t>
            </a:r>
            <a:r>
              <a:rPr sz="2000" dirty="0">
                <a:latin typeface="Arial"/>
                <a:cs typeface="Arial"/>
              </a:rPr>
              <a:t>esistenza</a:t>
            </a:r>
            <a:r>
              <a:rPr sz="2000" spc="-35" dirty="0">
                <a:latin typeface="Arial"/>
                <a:cs typeface="Arial"/>
              </a:rPr>
              <a:t> </a:t>
            </a:r>
            <a:r>
              <a:rPr sz="2000" dirty="0">
                <a:latin typeface="Arial"/>
                <a:cs typeface="Arial"/>
              </a:rPr>
              <a:t>un</a:t>
            </a:r>
            <a:r>
              <a:rPr sz="2000" spc="-25" dirty="0">
                <a:latin typeface="Arial"/>
                <a:cs typeface="Arial"/>
              </a:rPr>
              <a:t> </a:t>
            </a:r>
            <a:r>
              <a:rPr sz="2000" b="1" dirty="0">
                <a:latin typeface="Arial"/>
                <a:cs typeface="Arial"/>
              </a:rPr>
              <a:t>rapporto</a:t>
            </a:r>
            <a:r>
              <a:rPr sz="2000" b="1" spc="-30" dirty="0">
                <a:latin typeface="Arial"/>
                <a:cs typeface="Arial"/>
              </a:rPr>
              <a:t> </a:t>
            </a:r>
            <a:r>
              <a:rPr sz="2000" b="1" dirty="0">
                <a:latin typeface="Arial"/>
                <a:cs typeface="Arial"/>
              </a:rPr>
              <a:t>a</a:t>
            </a:r>
            <a:r>
              <a:rPr sz="2000" b="1" spc="-30" dirty="0">
                <a:latin typeface="Arial"/>
                <a:cs typeface="Arial"/>
              </a:rPr>
              <a:t> </a:t>
            </a:r>
            <a:r>
              <a:rPr sz="2000" b="1" dirty="0">
                <a:latin typeface="Arial"/>
                <a:cs typeface="Arial"/>
              </a:rPr>
              <a:t>prestazioni</a:t>
            </a:r>
            <a:r>
              <a:rPr sz="2000" b="1" spc="-30" dirty="0">
                <a:latin typeface="Arial"/>
                <a:cs typeface="Arial"/>
              </a:rPr>
              <a:t> </a:t>
            </a:r>
            <a:r>
              <a:rPr sz="2000" b="1" spc="-10" dirty="0">
                <a:latin typeface="Arial"/>
                <a:cs typeface="Arial"/>
              </a:rPr>
              <a:t>corrispettive</a:t>
            </a:r>
            <a:r>
              <a:rPr sz="2000" spc="-10" dirty="0">
                <a:latin typeface="Arial"/>
                <a:cs typeface="Arial"/>
              </a:rPr>
              <a:t>.</a:t>
            </a:r>
            <a:endParaRPr sz="2000">
              <a:latin typeface="Arial"/>
              <a:cs typeface="Arial"/>
            </a:endParaRPr>
          </a:p>
          <a:p>
            <a:pPr marL="12700" marR="19685" algn="just">
              <a:lnSpc>
                <a:spcPct val="107000"/>
              </a:lnSpc>
              <a:spcBef>
                <a:spcPts val="1660"/>
              </a:spcBef>
            </a:pPr>
            <a:r>
              <a:rPr sz="2000" dirty="0">
                <a:latin typeface="Arial"/>
                <a:cs typeface="Arial"/>
              </a:rPr>
              <a:t>Ad</a:t>
            </a:r>
            <a:r>
              <a:rPr sz="2000" spc="130" dirty="0">
                <a:latin typeface="Arial"/>
                <a:cs typeface="Arial"/>
              </a:rPr>
              <a:t> </a:t>
            </a:r>
            <a:r>
              <a:rPr sz="2000" dirty="0">
                <a:latin typeface="Arial"/>
                <a:cs typeface="Arial"/>
              </a:rPr>
              <a:t>essa</a:t>
            </a:r>
            <a:r>
              <a:rPr sz="2000" spc="150" dirty="0">
                <a:latin typeface="Arial"/>
                <a:cs typeface="Arial"/>
              </a:rPr>
              <a:t> </a:t>
            </a:r>
            <a:r>
              <a:rPr sz="2000" dirty="0">
                <a:latin typeface="Arial"/>
                <a:cs typeface="Arial"/>
              </a:rPr>
              <a:t>si</a:t>
            </a:r>
            <a:r>
              <a:rPr sz="2000" spc="150" dirty="0">
                <a:latin typeface="Arial"/>
                <a:cs typeface="Arial"/>
              </a:rPr>
              <a:t> </a:t>
            </a:r>
            <a:r>
              <a:rPr sz="2000" dirty="0">
                <a:latin typeface="Arial"/>
                <a:cs typeface="Arial"/>
              </a:rPr>
              <a:t>applicano,</a:t>
            </a:r>
            <a:r>
              <a:rPr sz="2000" spc="145" dirty="0">
                <a:latin typeface="Arial"/>
                <a:cs typeface="Arial"/>
              </a:rPr>
              <a:t> </a:t>
            </a:r>
            <a:r>
              <a:rPr sz="2000" dirty="0">
                <a:latin typeface="Arial"/>
                <a:cs typeface="Arial"/>
              </a:rPr>
              <a:t>pertanto,</a:t>
            </a:r>
            <a:r>
              <a:rPr sz="2000" spc="150" dirty="0">
                <a:latin typeface="Arial"/>
                <a:cs typeface="Arial"/>
              </a:rPr>
              <a:t> </a:t>
            </a:r>
            <a:r>
              <a:rPr sz="2000" dirty="0">
                <a:latin typeface="Arial"/>
                <a:cs typeface="Arial"/>
              </a:rPr>
              <a:t>le</a:t>
            </a:r>
            <a:r>
              <a:rPr sz="2000" spc="150" dirty="0">
                <a:latin typeface="Arial"/>
                <a:cs typeface="Arial"/>
              </a:rPr>
              <a:t> </a:t>
            </a:r>
            <a:r>
              <a:rPr sz="2000" dirty="0">
                <a:latin typeface="Arial"/>
                <a:cs typeface="Arial"/>
              </a:rPr>
              <a:t>norme</a:t>
            </a:r>
            <a:r>
              <a:rPr sz="2000" spc="150" dirty="0">
                <a:latin typeface="Arial"/>
                <a:cs typeface="Arial"/>
              </a:rPr>
              <a:t> </a:t>
            </a:r>
            <a:r>
              <a:rPr sz="2000" dirty="0">
                <a:latin typeface="Arial"/>
                <a:cs typeface="Arial"/>
              </a:rPr>
              <a:t>vigenti</a:t>
            </a:r>
            <a:r>
              <a:rPr sz="2000" spc="145" dirty="0">
                <a:latin typeface="Arial"/>
                <a:cs typeface="Arial"/>
              </a:rPr>
              <a:t> </a:t>
            </a:r>
            <a:r>
              <a:rPr sz="2000" dirty="0">
                <a:latin typeface="Arial"/>
                <a:cs typeface="Arial"/>
              </a:rPr>
              <a:t>in</a:t>
            </a:r>
            <a:r>
              <a:rPr sz="2000" spc="150" dirty="0">
                <a:latin typeface="Arial"/>
                <a:cs typeface="Arial"/>
              </a:rPr>
              <a:t> </a:t>
            </a:r>
            <a:r>
              <a:rPr sz="2000" dirty="0">
                <a:latin typeface="Arial"/>
                <a:cs typeface="Arial"/>
              </a:rPr>
              <a:t>materia</a:t>
            </a:r>
            <a:r>
              <a:rPr sz="2000" spc="150" dirty="0">
                <a:latin typeface="Arial"/>
                <a:cs typeface="Arial"/>
              </a:rPr>
              <a:t> </a:t>
            </a:r>
            <a:r>
              <a:rPr sz="2000" dirty="0">
                <a:latin typeface="Arial"/>
                <a:cs typeface="Arial"/>
              </a:rPr>
              <a:t>di</a:t>
            </a:r>
            <a:r>
              <a:rPr sz="2000" spc="145" dirty="0">
                <a:latin typeface="Arial"/>
                <a:cs typeface="Arial"/>
              </a:rPr>
              <a:t> </a:t>
            </a:r>
            <a:r>
              <a:rPr sz="2000" dirty="0">
                <a:latin typeface="Arial"/>
                <a:cs typeface="Arial"/>
              </a:rPr>
              <a:t>affidamento</a:t>
            </a:r>
            <a:r>
              <a:rPr sz="2000" spc="150" dirty="0">
                <a:latin typeface="Arial"/>
                <a:cs typeface="Arial"/>
              </a:rPr>
              <a:t> </a:t>
            </a:r>
            <a:r>
              <a:rPr sz="2000" dirty="0">
                <a:latin typeface="Arial"/>
                <a:cs typeface="Arial"/>
              </a:rPr>
              <a:t>di</a:t>
            </a:r>
            <a:r>
              <a:rPr sz="2000" spc="150" dirty="0">
                <a:latin typeface="Arial"/>
                <a:cs typeface="Arial"/>
              </a:rPr>
              <a:t> </a:t>
            </a:r>
            <a:r>
              <a:rPr sz="2000" dirty="0">
                <a:latin typeface="Arial"/>
                <a:cs typeface="Arial"/>
              </a:rPr>
              <a:t>servizi</a:t>
            </a:r>
            <a:r>
              <a:rPr sz="2000" spc="150" dirty="0">
                <a:latin typeface="Arial"/>
                <a:cs typeface="Arial"/>
              </a:rPr>
              <a:t> </a:t>
            </a:r>
            <a:r>
              <a:rPr sz="2000" spc="-10" dirty="0">
                <a:latin typeface="Arial"/>
                <a:cs typeface="Arial"/>
              </a:rPr>
              <a:t>(affidamento </a:t>
            </a:r>
            <a:r>
              <a:rPr sz="2000" dirty="0">
                <a:latin typeface="Arial"/>
                <a:cs typeface="Arial"/>
              </a:rPr>
              <a:t>diretto,</a:t>
            </a:r>
            <a:r>
              <a:rPr sz="2000" spc="-35" dirty="0">
                <a:latin typeface="Arial"/>
                <a:cs typeface="Arial"/>
              </a:rPr>
              <a:t> </a:t>
            </a:r>
            <a:r>
              <a:rPr sz="2000" dirty="0">
                <a:latin typeface="Arial"/>
                <a:cs typeface="Arial"/>
              </a:rPr>
              <a:t>procedura</a:t>
            </a:r>
            <a:r>
              <a:rPr sz="2000" spc="-35" dirty="0">
                <a:latin typeface="Arial"/>
                <a:cs typeface="Arial"/>
              </a:rPr>
              <a:t> </a:t>
            </a:r>
            <a:r>
              <a:rPr sz="2000" dirty="0">
                <a:latin typeface="Arial"/>
                <a:cs typeface="Arial"/>
              </a:rPr>
              <a:t>negoziata,</a:t>
            </a:r>
            <a:r>
              <a:rPr sz="2000" spc="-30" dirty="0">
                <a:latin typeface="Arial"/>
                <a:cs typeface="Arial"/>
              </a:rPr>
              <a:t> </a:t>
            </a:r>
            <a:r>
              <a:rPr sz="2000" dirty="0">
                <a:latin typeface="Arial"/>
                <a:cs typeface="Arial"/>
              </a:rPr>
              <a:t>etc.),</a:t>
            </a:r>
            <a:r>
              <a:rPr sz="2000" spc="-35" dirty="0">
                <a:latin typeface="Arial"/>
                <a:cs typeface="Arial"/>
              </a:rPr>
              <a:t> </a:t>
            </a:r>
            <a:r>
              <a:rPr sz="2000" dirty="0">
                <a:latin typeface="Arial"/>
                <a:cs typeface="Arial"/>
              </a:rPr>
              <a:t>in</a:t>
            </a:r>
            <a:r>
              <a:rPr sz="2000" spc="-30" dirty="0">
                <a:latin typeface="Arial"/>
                <a:cs typeface="Arial"/>
              </a:rPr>
              <a:t> </a:t>
            </a:r>
            <a:r>
              <a:rPr sz="2000" dirty="0">
                <a:latin typeface="Arial"/>
                <a:cs typeface="Arial"/>
              </a:rPr>
              <a:t>base</a:t>
            </a:r>
            <a:r>
              <a:rPr sz="2000" spc="-35" dirty="0">
                <a:latin typeface="Arial"/>
                <a:cs typeface="Arial"/>
              </a:rPr>
              <a:t> </a:t>
            </a:r>
            <a:r>
              <a:rPr sz="2000" dirty="0">
                <a:latin typeface="Arial"/>
                <a:cs typeface="Arial"/>
              </a:rPr>
              <a:t>all’importo</a:t>
            </a:r>
            <a:r>
              <a:rPr sz="2000" spc="-30" dirty="0">
                <a:latin typeface="Arial"/>
                <a:cs typeface="Arial"/>
              </a:rPr>
              <a:t> </a:t>
            </a:r>
            <a:r>
              <a:rPr sz="2000" dirty="0">
                <a:latin typeface="Arial"/>
                <a:cs typeface="Arial"/>
              </a:rPr>
              <a:t>oggetto</a:t>
            </a:r>
            <a:r>
              <a:rPr sz="2000" spc="-35" dirty="0">
                <a:latin typeface="Arial"/>
                <a:cs typeface="Arial"/>
              </a:rPr>
              <a:t> </a:t>
            </a:r>
            <a:r>
              <a:rPr sz="2000" dirty="0">
                <a:latin typeface="Arial"/>
                <a:cs typeface="Arial"/>
              </a:rPr>
              <a:t>di</a:t>
            </a:r>
            <a:r>
              <a:rPr sz="2000" spc="-30" dirty="0">
                <a:latin typeface="Arial"/>
                <a:cs typeface="Arial"/>
              </a:rPr>
              <a:t> </a:t>
            </a:r>
            <a:r>
              <a:rPr sz="2000" spc="-10" dirty="0">
                <a:latin typeface="Arial"/>
                <a:cs typeface="Arial"/>
              </a:rPr>
              <a:t>appalto.</a:t>
            </a:r>
            <a:endParaRPr sz="2000">
              <a:latin typeface="Arial"/>
              <a:cs typeface="Arial"/>
            </a:endParaRPr>
          </a:p>
          <a:p>
            <a:pPr marL="12700" marR="8890" algn="just">
              <a:lnSpc>
                <a:spcPct val="107000"/>
              </a:lnSpc>
              <a:spcBef>
                <a:spcPts val="1664"/>
              </a:spcBef>
            </a:pPr>
            <a:r>
              <a:rPr sz="2000" dirty="0">
                <a:latin typeface="Arial"/>
                <a:cs typeface="Arial"/>
              </a:rPr>
              <a:t>In</a:t>
            </a:r>
            <a:r>
              <a:rPr sz="2000" spc="105" dirty="0">
                <a:latin typeface="Arial"/>
                <a:cs typeface="Arial"/>
              </a:rPr>
              <a:t> </a:t>
            </a:r>
            <a:r>
              <a:rPr sz="2000" dirty="0">
                <a:latin typeface="Arial"/>
                <a:cs typeface="Arial"/>
              </a:rPr>
              <a:t>alternativa,</a:t>
            </a:r>
            <a:r>
              <a:rPr sz="2000" spc="105" dirty="0">
                <a:latin typeface="Arial"/>
                <a:cs typeface="Arial"/>
              </a:rPr>
              <a:t> </a:t>
            </a:r>
            <a:r>
              <a:rPr sz="2000" dirty="0">
                <a:latin typeface="Arial"/>
                <a:cs typeface="Arial"/>
              </a:rPr>
              <a:t>qualora</a:t>
            </a:r>
            <a:r>
              <a:rPr sz="2000" spc="110" dirty="0">
                <a:latin typeface="Arial"/>
                <a:cs typeface="Arial"/>
              </a:rPr>
              <a:t> </a:t>
            </a:r>
            <a:r>
              <a:rPr sz="2000" dirty="0">
                <a:latin typeface="Arial"/>
                <a:cs typeface="Arial"/>
              </a:rPr>
              <a:t>la</a:t>
            </a:r>
            <a:r>
              <a:rPr sz="2000" spc="105" dirty="0">
                <a:latin typeface="Arial"/>
                <a:cs typeface="Arial"/>
              </a:rPr>
              <a:t> </a:t>
            </a:r>
            <a:r>
              <a:rPr sz="2000" dirty="0">
                <a:latin typeface="Arial"/>
                <a:cs typeface="Arial"/>
              </a:rPr>
              <a:t>peculiarità</a:t>
            </a:r>
            <a:r>
              <a:rPr sz="2000" spc="110" dirty="0">
                <a:latin typeface="Arial"/>
                <a:cs typeface="Arial"/>
              </a:rPr>
              <a:t> </a:t>
            </a:r>
            <a:r>
              <a:rPr sz="2000" dirty="0">
                <a:latin typeface="Arial"/>
                <a:cs typeface="Arial"/>
              </a:rPr>
              <a:t>dell’azione</a:t>
            </a:r>
            <a:r>
              <a:rPr sz="2000" spc="105" dirty="0">
                <a:latin typeface="Arial"/>
                <a:cs typeface="Arial"/>
              </a:rPr>
              <a:t> </a:t>
            </a:r>
            <a:r>
              <a:rPr sz="2000" dirty="0">
                <a:latin typeface="Arial"/>
                <a:cs typeface="Arial"/>
              </a:rPr>
              <a:t>lo</a:t>
            </a:r>
            <a:r>
              <a:rPr sz="2000" spc="105" dirty="0">
                <a:latin typeface="Arial"/>
                <a:cs typeface="Arial"/>
              </a:rPr>
              <a:t> </a:t>
            </a:r>
            <a:r>
              <a:rPr sz="2000" dirty="0">
                <a:latin typeface="Arial"/>
                <a:cs typeface="Arial"/>
              </a:rPr>
              <a:t>renda</a:t>
            </a:r>
            <a:r>
              <a:rPr sz="2000" spc="114" dirty="0">
                <a:latin typeface="Arial"/>
                <a:cs typeface="Arial"/>
              </a:rPr>
              <a:t> </a:t>
            </a:r>
            <a:r>
              <a:rPr sz="2000" dirty="0">
                <a:latin typeface="Arial"/>
                <a:cs typeface="Arial"/>
              </a:rPr>
              <a:t>fattibile</a:t>
            </a:r>
            <a:r>
              <a:rPr sz="2000" spc="105" dirty="0">
                <a:latin typeface="Arial"/>
                <a:cs typeface="Arial"/>
              </a:rPr>
              <a:t> </a:t>
            </a:r>
            <a:r>
              <a:rPr sz="2000" dirty="0">
                <a:latin typeface="Arial"/>
                <a:cs typeface="Arial"/>
              </a:rPr>
              <a:t>ed</a:t>
            </a:r>
            <a:r>
              <a:rPr sz="2000" spc="110" dirty="0">
                <a:latin typeface="Arial"/>
                <a:cs typeface="Arial"/>
              </a:rPr>
              <a:t> </a:t>
            </a:r>
            <a:r>
              <a:rPr sz="2000" dirty="0">
                <a:latin typeface="Arial"/>
                <a:cs typeface="Arial"/>
              </a:rPr>
              <a:t>opportuno,</a:t>
            </a:r>
            <a:r>
              <a:rPr sz="2000" spc="105" dirty="0">
                <a:latin typeface="Arial"/>
                <a:cs typeface="Arial"/>
              </a:rPr>
              <a:t> </a:t>
            </a:r>
            <a:r>
              <a:rPr sz="2000" dirty="0">
                <a:latin typeface="Arial"/>
                <a:cs typeface="Arial"/>
              </a:rPr>
              <a:t>l’istituto</a:t>
            </a:r>
            <a:r>
              <a:rPr sz="2000" spc="110" dirty="0">
                <a:latin typeface="Arial"/>
                <a:cs typeface="Arial"/>
              </a:rPr>
              <a:t> </a:t>
            </a:r>
            <a:r>
              <a:rPr sz="2000" spc="-10" dirty="0">
                <a:latin typeface="Arial"/>
                <a:cs typeface="Arial"/>
              </a:rPr>
              <a:t>scolastico </a:t>
            </a:r>
            <a:r>
              <a:rPr sz="2000" dirty="0">
                <a:latin typeface="Arial"/>
                <a:cs typeface="Arial"/>
              </a:rPr>
              <a:t>può</a:t>
            </a:r>
            <a:r>
              <a:rPr sz="2000" spc="95" dirty="0">
                <a:latin typeface="Arial"/>
                <a:cs typeface="Arial"/>
              </a:rPr>
              <a:t> </a:t>
            </a:r>
            <a:r>
              <a:rPr sz="2000" dirty="0">
                <a:latin typeface="Arial"/>
                <a:cs typeface="Arial"/>
              </a:rPr>
              <a:t>attivare</a:t>
            </a:r>
            <a:r>
              <a:rPr sz="2000" spc="95" dirty="0">
                <a:latin typeface="Arial"/>
                <a:cs typeface="Arial"/>
              </a:rPr>
              <a:t> </a:t>
            </a:r>
            <a:r>
              <a:rPr sz="2000" dirty="0">
                <a:latin typeface="Arial"/>
                <a:cs typeface="Arial"/>
              </a:rPr>
              <a:t>un</a:t>
            </a:r>
            <a:r>
              <a:rPr sz="2000" spc="105" dirty="0">
                <a:latin typeface="Arial"/>
                <a:cs typeface="Arial"/>
              </a:rPr>
              <a:t> </a:t>
            </a:r>
            <a:r>
              <a:rPr sz="2000" b="1" dirty="0">
                <a:latin typeface="Arial"/>
                <a:cs typeface="Arial"/>
              </a:rPr>
              <a:t>rapporto</a:t>
            </a:r>
            <a:r>
              <a:rPr sz="2000" b="1" spc="95" dirty="0">
                <a:latin typeface="Arial"/>
                <a:cs typeface="Arial"/>
              </a:rPr>
              <a:t> </a:t>
            </a:r>
            <a:r>
              <a:rPr sz="2000" b="1" dirty="0">
                <a:latin typeface="Arial"/>
                <a:cs typeface="Arial"/>
              </a:rPr>
              <a:t>collaborativo</a:t>
            </a:r>
            <a:r>
              <a:rPr sz="2000" b="1" spc="100" dirty="0">
                <a:latin typeface="Arial"/>
                <a:cs typeface="Arial"/>
              </a:rPr>
              <a:t> </a:t>
            </a:r>
            <a:r>
              <a:rPr sz="2000" b="1" dirty="0">
                <a:latin typeface="Arial"/>
                <a:cs typeface="Arial"/>
              </a:rPr>
              <a:t>con</a:t>
            </a:r>
            <a:r>
              <a:rPr sz="2000" b="1" spc="95" dirty="0">
                <a:latin typeface="Arial"/>
                <a:cs typeface="Arial"/>
              </a:rPr>
              <a:t> </a:t>
            </a:r>
            <a:r>
              <a:rPr sz="2000" b="1" dirty="0">
                <a:latin typeface="Arial"/>
                <a:cs typeface="Arial"/>
              </a:rPr>
              <a:t>enti</a:t>
            </a:r>
            <a:r>
              <a:rPr sz="2000" b="1" spc="95" dirty="0">
                <a:latin typeface="Arial"/>
                <a:cs typeface="Arial"/>
              </a:rPr>
              <a:t> </a:t>
            </a:r>
            <a:r>
              <a:rPr sz="2000" b="1" dirty="0">
                <a:latin typeface="Arial"/>
                <a:cs typeface="Arial"/>
              </a:rPr>
              <a:t>del</a:t>
            </a:r>
            <a:r>
              <a:rPr sz="2000" b="1" spc="90" dirty="0">
                <a:latin typeface="Arial"/>
                <a:cs typeface="Arial"/>
              </a:rPr>
              <a:t> </a:t>
            </a:r>
            <a:r>
              <a:rPr sz="2000" b="1" dirty="0">
                <a:latin typeface="Arial"/>
                <a:cs typeface="Arial"/>
              </a:rPr>
              <a:t>terzo</a:t>
            </a:r>
            <a:r>
              <a:rPr sz="2000" b="1" spc="100" dirty="0">
                <a:latin typeface="Arial"/>
                <a:cs typeface="Arial"/>
              </a:rPr>
              <a:t> </a:t>
            </a:r>
            <a:r>
              <a:rPr sz="2000" b="1" dirty="0">
                <a:latin typeface="Arial"/>
                <a:cs typeface="Arial"/>
              </a:rPr>
              <a:t>settore</a:t>
            </a:r>
            <a:r>
              <a:rPr sz="2000" dirty="0">
                <a:latin typeface="Arial"/>
                <a:cs typeface="Arial"/>
              </a:rPr>
              <a:t>,</a:t>
            </a:r>
            <a:r>
              <a:rPr sz="2000" spc="90" dirty="0">
                <a:latin typeface="Arial"/>
                <a:cs typeface="Arial"/>
              </a:rPr>
              <a:t> </a:t>
            </a:r>
            <a:r>
              <a:rPr sz="2000" dirty="0">
                <a:latin typeface="Arial"/>
                <a:cs typeface="Arial"/>
              </a:rPr>
              <a:t>privilegiando</a:t>
            </a:r>
            <a:r>
              <a:rPr sz="2000" spc="95" dirty="0">
                <a:latin typeface="Arial"/>
                <a:cs typeface="Arial"/>
              </a:rPr>
              <a:t> </a:t>
            </a:r>
            <a:r>
              <a:rPr sz="2000" dirty="0">
                <a:latin typeface="Arial"/>
                <a:cs typeface="Arial"/>
              </a:rPr>
              <a:t>così</a:t>
            </a:r>
            <a:r>
              <a:rPr sz="2000" spc="95" dirty="0">
                <a:latin typeface="Arial"/>
                <a:cs typeface="Arial"/>
              </a:rPr>
              <a:t> </a:t>
            </a:r>
            <a:r>
              <a:rPr sz="2000" dirty="0">
                <a:latin typeface="Arial"/>
                <a:cs typeface="Arial"/>
              </a:rPr>
              <a:t>il</a:t>
            </a:r>
            <a:r>
              <a:rPr sz="2000" spc="100" dirty="0">
                <a:latin typeface="Arial"/>
                <a:cs typeface="Arial"/>
              </a:rPr>
              <a:t> </a:t>
            </a:r>
            <a:r>
              <a:rPr sz="2000" spc="-10" dirty="0">
                <a:latin typeface="Arial"/>
                <a:cs typeface="Arial"/>
              </a:rPr>
              <a:t>principio </a:t>
            </a:r>
            <a:r>
              <a:rPr sz="2000" dirty="0">
                <a:latin typeface="Arial"/>
                <a:cs typeface="Arial"/>
              </a:rPr>
              <a:t>di</a:t>
            </a:r>
            <a:r>
              <a:rPr sz="2000" spc="50" dirty="0">
                <a:latin typeface="Arial"/>
                <a:cs typeface="Arial"/>
              </a:rPr>
              <a:t> </a:t>
            </a:r>
            <a:r>
              <a:rPr sz="2000" dirty="0">
                <a:latin typeface="Arial"/>
                <a:cs typeface="Arial"/>
              </a:rPr>
              <a:t>sussidiarietà</a:t>
            </a:r>
            <a:r>
              <a:rPr sz="2000" spc="55" dirty="0">
                <a:latin typeface="Arial"/>
                <a:cs typeface="Arial"/>
              </a:rPr>
              <a:t> </a:t>
            </a:r>
            <a:r>
              <a:rPr sz="2000" dirty="0">
                <a:latin typeface="Arial"/>
                <a:cs typeface="Arial"/>
              </a:rPr>
              <a:t>orizzontale,</a:t>
            </a:r>
            <a:r>
              <a:rPr sz="2000" spc="55" dirty="0">
                <a:latin typeface="Arial"/>
                <a:cs typeface="Arial"/>
              </a:rPr>
              <a:t> </a:t>
            </a:r>
            <a:r>
              <a:rPr sz="2000" dirty="0">
                <a:latin typeface="Arial"/>
                <a:cs typeface="Arial"/>
              </a:rPr>
              <a:t>cui</a:t>
            </a:r>
            <a:r>
              <a:rPr sz="2000" spc="55" dirty="0">
                <a:latin typeface="Arial"/>
                <a:cs typeface="Arial"/>
              </a:rPr>
              <a:t> </a:t>
            </a:r>
            <a:r>
              <a:rPr sz="2000" dirty="0">
                <a:latin typeface="Arial"/>
                <a:cs typeface="Arial"/>
              </a:rPr>
              <a:t>si</a:t>
            </a:r>
            <a:r>
              <a:rPr sz="2000" spc="55" dirty="0">
                <a:latin typeface="Arial"/>
                <a:cs typeface="Arial"/>
              </a:rPr>
              <a:t> </a:t>
            </a:r>
            <a:r>
              <a:rPr sz="2000" dirty="0">
                <a:latin typeface="Arial"/>
                <a:cs typeface="Arial"/>
              </a:rPr>
              <a:t>andrà</a:t>
            </a:r>
            <a:r>
              <a:rPr sz="2000" spc="50" dirty="0">
                <a:latin typeface="Arial"/>
                <a:cs typeface="Arial"/>
              </a:rPr>
              <a:t> </a:t>
            </a:r>
            <a:r>
              <a:rPr sz="2000" dirty="0">
                <a:latin typeface="Arial"/>
                <a:cs typeface="Arial"/>
              </a:rPr>
              <a:t>ad</a:t>
            </a:r>
            <a:r>
              <a:rPr sz="2000" spc="55" dirty="0">
                <a:latin typeface="Arial"/>
                <a:cs typeface="Arial"/>
              </a:rPr>
              <a:t> </a:t>
            </a:r>
            <a:r>
              <a:rPr sz="2000" dirty="0">
                <a:latin typeface="Arial"/>
                <a:cs typeface="Arial"/>
              </a:rPr>
              <a:t>applicare</a:t>
            </a:r>
            <a:r>
              <a:rPr sz="2000" spc="55" dirty="0">
                <a:latin typeface="Arial"/>
                <a:cs typeface="Arial"/>
              </a:rPr>
              <a:t> </a:t>
            </a:r>
            <a:r>
              <a:rPr sz="2000" dirty="0">
                <a:latin typeface="Arial"/>
                <a:cs typeface="Arial"/>
              </a:rPr>
              <a:t>il</a:t>
            </a:r>
            <a:r>
              <a:rPr sz="2000" spc="55" dirty="0">
                <a:latin typeface="Arial"/>
                <a:cs typeface="Arial"/>
              </a:rPr>
              <a:t> </a:t>
            </a:r>
            <a:r>
              <a:rPr sz="2000" dirty="0">
                <a:latin typeface="Arial"/>
                <a:cs typeface="Arial"/>
              </a:rPr>
              <a:t>Decreto</a:t>
            </a:r>
            <a:r>
              <a:rPr sz="2000" spc="55" dirty="0">
                <a:latin typeface="Arial"/>
                <a:cs typeface="Arial"/>
              </a:rPr>
              <a:t> </a:t>
            </a:r>
            <a:r>
              <a:rPr sz="2000" dirty="0">
                <a:latin typeface="Arial"/>
                <a:cs typeface="Arial"/>
              </a:rPr>
              <a:t>Legislativo</a:t>
            </a:r>
            <a:r>
              <a:rPr sz="2000" spc="50" dirty="0">
                <a:latin typeface="Arial"/>
                <a:cs typeface="Arial"/>
              </a:rPr>
              <a:t> </a:t>
            </a:r>
            <a:r>
              <a:rPr sz="2000" dirty="0">
                <a:latin typeface="Arial"/>
                <a:cs typeface="Arial"/>
              </a:rPr>
              <a:t>3</a:t>
            </a:r>
            <a:r>
              <a:rPr sz="2000" spc="55" dirty="0">
                <a:latin typeface="Arial"/>
                <a:cs typeface="Arial"/>
              </a:rPr>
              <a:t> </a:t>
            </a:r>
            <a:r>
              <a:rPr sz="2000" dirty="0">
                <a:latin typeface="Arial"/>
                <a:cs typeface="Arial"/>
              </a:rPr>
              <a:t>luglio</a:t>
            </a:r>
            <a:r>
              <a:rPr sz="2000" spc="55" dirty="0">
                <a:latin typeface="Arial"/>
                <a:cs typeface="Arial"/>
              </a:rPr>
              <a:t> </a:t>
            </a:r>
            <a:r>
              <a:rPr sz="2000" dirty="0">
                <a:latin typeface="Arial"/>
                <a:cs typeface="Arial"/>
              </a:rPr>
              <a:t>2017,</a:t>
            </a:r>
            <a:r>
              <a:rPr sz="2000" spc="55" dirty="0">
                <a:latin typeface="Arial"/>
                <a:cs typeface="Arial"/>
              </a:rPr>
              <a:t> </a:t>
            </a:r>
            <a:r>
              <a:rPr sz="2000" dirty="0">
                <a:latin typeface="Arial"/>
                <a:cs typeface="Arial"/>
              </a:rPr>
              <a:t>n.</a:t>
            </a:r>
            <a:r>
              <a:rPr sz="2000" spc="55" dirty="0">
                <a:latin typeface="Arial"/>
                <a:cs typeface="Arial"/>
              </a:rPr>
              <a:t> </a:t>
            </a:r>
            <a:r>
              <a:rPr sz="2000" dirty="0">
                <a:latin typeface="Arial"/>
                <a:cs typeface="Arial"/>
              </a:rPr>
              <a:t>117</a:t>
            </a:r>
            <a:r>
              <a:rPr sz="2000" spc="55" dirty="0">
                <a:latin typeface="Arial"/>
                <a:cs typeface="Arial"/>
              </a:rPr>
              <a:t> </a:t>
            </a:r>
            <a:r>
              <a:rPr sz="2000" spc="-50" dirty="0">
                <a:latin typeface="Arial"/>
                <a:cs typeface="Arial"/>
              </a:rPr>
              <a:t>e </a:t>
            </a:r>
            <a:r>
              <a:rPr sz="2000" dirty="0">
                <a:latin typeface="Arial"/>
                <a:cs typeface="Arial"/>
              </a:rPr>
              <a:t>la</a:t>
            </a:r>
            <a:r>
              <a:rPr sz="2000" spc="-20" dirty="0">
                <a:latin typeface="Arial"/>
                <a:cs typeface="Arial"/>
              </a:rPr>
              <a:t> </a:t>
            </a:r>
            <a:r>
              <a:rPr sz="2000" dirty="0">
                <a:latin typeface="Arial"/>
                <a:cs typeface="Arial"/>
              </a:rPr>
              <a:t>Legge</a:t>
            </a:r>
            <a:r>
              <a:rPr sz="2000" spc="-15" dirty="0">
                <a:latin typeface="Arial"/>
                <a:cs typeface="Arial"/>
              </a:rPr>
              <a:t> </a:t>
            </a:r>
            <a:r>
              <a:rPr sz="2000" spc="-10" dirty="0">
                <a:latin typeface="Arial"/>
                <a:cs typeface="Arial"/>
              </a:rPr>
              <a:t>241/90.</a:t>
            </a:r>
            <a:endParaRPr sz="2000">
              <a:latin typeface="Arial"/>
              <a:cs typeface="Arial"/>
            </a:endParaRPr>
          </a:p>
          <a:p>
            <a:pPr marL="12700" marR="19050" algn="just">
              <a:lnSpc>
                <a:spcPct val="107000"/>
              </a:lnSpc>
              <a:spcBef>
                <a:spcPts val="1664"/>
              </a:spcBef>
            </a:pPr>
            <a:r>
              <a:rPr sz="2000" dirty="0">
                <a:solidFill>
                  <a:srgbClr val="FF0000"/>
                </a:solidFill>
                <a:latin typeface="Arial"/>
                <a:cs typeface="Arial"/>
              </a:rPr>
              <a:t>L’applicazione</a:t>
            </a:r>
            <a:r>
              <a:rPr sz="2000" spc="80" dirty="0">
                <a:solidFill>
                  <a:srgbClr val="FF0000"/>
                </a:solidFill>
                <a:latin typeface="Arial"/>
                <a:cs typeface="Arial"/>
              </a:rPr>
              <a:t> </a:t>
            </a:r>
            <a:r>
              <a:rPr sz="2000" dirty="0">
                <a:solidFill>
                  <a:srgbClr val="FF0000"/>
                </a:solidFill>
                <a:latin typeface="Arial"/>
                <a:cs typeface="Arial"/>
              </a:rPr>
              <a:t>di</a:t>
            </a:r>
            <a:r>
              <a:rPr sz="2000" spc="80" dirty="0">
                <a:solidFill>
                  <a:srgbClr val="FF0000"/>
                </a:solidFill>
                <a:latin typeface="Arial"/>
                <a:cs typeface="Arial"/>
              </a:rPr>
              <a:t> </a:t>
            </a:r>
            <a:r>
              <a:rPr sz="2000" dirty="0">
                <a:solidFill>
                  <a:srgbClr val="FF0000"/>
                </a:solidFill>
                <a:latin typeface="Arial"/>
                <a:cs typeface="Arial"/>
              </a:rPr>
              <a:t>questo</a:t>
            </a:r>
            <a:r>
              <a:rPr sz="2000" spc="85" dirty="0">
                <a:solidFill>
                  <a:srgbClr val="FF0000"/>
                </a:solidFill>
                <a:latin typeface="Arial"/>
                <a:cs typeface="Arial"/>
              </a:rPr>
              <a:t> </a:t>
            </a:r>
            <a:r>
              <a:rPr sz="2000" dirty="0">
                <a:solidFill>
                  <a:srgbClr val="FF0000"/>
                </a:solidFill>
                <a:latin typeface="Arial"/>
                <a:cs typeface="Arial"/>
              </a:rPr>
              <a:t>regime</a:t>
            </a:r>
            <a:r>
              <a:rPr sz="2000" spc="80" dirty="0">
                <a:solidFill>
                  <a:srgbClr val="FF0000"/>
                </a:solidFill>
                <a:latin typeface="Arial"/>
                <a:cs typeface="Arial"/>
              </a:rPr>
              <a:t> </a:t>
            </a:r>
            <a:r>
              <a:rPr sz="2000" dirty="0">
                <a:solidFill>
                  <a:srgbClr val="FF0000"/>
                </a:solidFill>
                <a:latin typeface="Arial"/>
                <a:cs typeface="Arial"/>
              </a:rPr>
              <a:t>giuridico</a:t>
            </a:r>
            <a:r>
              <a:rPr sz="2000" spc="80" dirty="0">
                <a:solidFill>
                  <a:srgbClr val="FF0000"/>
                </a:solidFill>
                <a:latin typeface="Arial"/>
                <a:cs typeface="Arial"/>
              </a:rPr>
              <a:t> </a:t>
            </a:r>
            <a:r>
              <a:rPr sz="2000" dirty="0">
                <a:solidFill>
                  <a:srgbClr val="FF0000"/>
                </a:solidFill>
                <a:latin typeface="Arial"/>
                <a:cs typeface="Arial"/>
              </a:rPr>
              <a:t>è</a:t>
            </a:r>
            <a:r>
              <a:rPr sz="2000" spc="85" dirty="0">
                <a:solidFill>
                  <a:srgbClr val="FF0000"/>
                </a:solidFill>
                <a:latin typeface="Arial"/>
                <a:cs typeface="Arial"/>
              </a:rPr>
              <a:t> </a:t>
            </a:r>
            <a:r>
              <a:rPr sz="2000" dirty="0">
                <a:solidFill>
                  <a:srgbClr val="FF0000"/>
                </a:solidFill>
                <a:latin typeface="Arial"/>
                <a:cs typeface="Arial"/>
              </a:rPr>
              <a:t>altresì</a:t>
            </a:r>
            <a:r>
              <a:rPr sz="2000" spc="80" dirty="0">
                <a:solidFill>
                  <a:srgbClr val="FF0000"/>
                </a:solidFill>
                <a:latin typeface="Arial"/>
                <a:cs typeface="Arial"/>
              </a:rPr>
              <a:t> </a:t>
            </a:r>
            <a:r>
              <a:rPr sz="2000" dirty="0">
                <a:solidFill>
                  <a:srgbClr val="FF0000"/>
                </a:solidFill>
                <a:latin typeface="Arial"/>
                <a:cs typeface="Arial"/>
              </a:rPr>
              <a:t>confermato</a:t>
            </a:r>
            <a:r>
              <a:rPr sz="2000" spc="85" dirty="0">
                <a:solidFill>
                  <a:srgbClr val="FF0000"/>
                </a:solidFill>
                <a:latin typeface="Arial"/>
                <a:cs typeface="Arial"/>
              </a:rPr>
              <a:t> </a:t>
            </a:r>
            <a:r>
              <a:rPr sz="2000" dirty="0">
                <a:solidFill>
                  <a:srgbClr val="FF0000"/>
                </a:solidFill>
                <a:latin typeface="Arial"/>
                <a:cs typeface="Arial"/>
              </a:rPr>
              <a:t>dall’art.</a:t>
            </a:r>
            <a:r>
              <a:rPr sz="2000" spc="80" dirty="0">
                <a:solidFill>
                  <a:srgbClr val="FF0000"/>
                </a:solidFill>
                <a:latin typeface="Arial"/>
                <a:cs typeface="Arial"/>
              </a:rPr>
              <a:t> </a:t>
            </a:r>
            <a:r>
              <a:rPr sz="2000" dirty="0">
                <a:solidFill>
                  <a:srgbClr val="FF0000"/>
                </a:solidFill>
                <a:latin typeface="Arial"/>
                <a:cs typeface="Arial"/>
              </a:rPr>
              <a:t>30</a:t>
            </a:r>
            <a:r>
              <a:rPr sz="2000" spc="80" dirty="0">
                <a:solidFill>
                  <a:srgbClr val="FF0000"/>
                </a:solidFill>
                <a:latin typeface="Arial"/>
                <a:cs typeface="Arial"/>
              </a:rPr>
              <a:t> </a:t>
            </a:r>
            <a:r>
              <a:rPr sz="2000" dirty="0">
                <a:solidFill>
                  <a:srgbClr val="FF0000"/>
                </a:solidFill>
                <a:latin typeface="Arial"/>
                <a:cs typeface="Arial"/>
              </a:rPr>
              <a:t>del</a:t>
            </a:r>
            <a:r>
              <a:rPr sz="2000" spc="85" dirty="0">
                <a:solidFill>
                  <a:srgbClr val="FF0000"/>
                </a:solidFill>
                <a:latin typeface="Arial"/>
                <a:cs typeface="Arial"/>
              </a:rPr>
              <a:t> </a:t>
            </a:r>
            <a:r>
              <a:rPr sz="2000" dirty="0">
                <a:solidFill>
                  <a:srgbClr val="FF0000"/>
                </a:solidFill>
                <a:latin typeface="Arial"/>
                <a:cs typeface="Arial"/>
              </a:rPr>
              <a:t>Codice</a:t>
            </a:r>
            <a:r>
              <a:rPr sz="2000" spc="80" dirty="0">
                <a:solidFill>
                  <a:srgbClr val="FF0000"/>
                </a:solidFill>
                <a:latin typeface="Arial"/>
                <a:cs typeface="Arial"/>
              </a:rPr>
              <a:t> </a:t>
            </a:r>
            <a:r>
              <a:rPr sz="2000" dirty="0">
                <a:solidFill>
                  <a:srgbClr val="FF0000"/>
                </a:solidFill>
                <a:latin typeface="Arial"/>
                <a:cs typeface="Arial"/>
              </a:rPr>
              <a:t>dei</a:t>
            </a:r>
            <a:r>
              <a:rPr sz="2000" spc="85" dirty="0">
                <a:solidFill>
                  <a:srgbClr val="FF0000"/>
                </a:solidFill>
                <a:latin typeface="Arial"/>
                <a:cs typeface="Arial"/>
              </a:rPr>
              <a:t> </a:t>
            </a:r>
            <a:r>
              <a:rPr sz="2000" spc="-10" dirty="0">
                <a:solidFill>
                  <a:srgbClr val="FF0000"/>
                </a:solidFill>
                <a:latin typeface="Arial"/>
                <a:cs typeface="Arial"/>
              </a:rPr>
              <a:t>Contratti </a:t>
            </a:r>
            <a:r>
              <a:rPr sz="2000" dirty="0">
                <a:solidFill>
                  <a:srgbClr val="FF0000"/>
                </a:solidFill>
                <a:latin typeface="Arial"/>
                <a:cs typeface="Arial"/>
              </a:rPr>
              <a:t>Pubblici</a:t>
            </a:r>
            <a:r>
              <a:rPr sz="2000" spc="-35" dirty="0">
                <a:solidFill>
                  <a:srgbClr val="FF0000"/>
                </a:solidFill>
                <a:latin typeface="Arial"/>
                <a:cs typeface="Arial"/>
              </a:rPr>
              <a:t> </a:t>
            </a:r>
            <a:r>
              <a:rPr sz="2000" dirty="0">
                <a:solidFill>
                  <a:srgbClr val="FF0000"/>
                </a:solidFill>
                <a:latin typeface="Arial"/>
                <a:cs typeface="Arial"/>
              </a:rPr>
              <a:t>(Principi</a:t>
            </a:r>
            <a:r>
              <a:rPr sz="2000" spc="-30" dirty="0">
                <a:solidFill>
                  <a:srgbClr val="FF0000"/>
                </a:solidFill>
                <a:latin typeface="Arial"/>
                <a:cs typeface="Arial"/>
              </a:rPr>
              <a:t> </a:t>
            </a:r>
            <a:r>
              <a:rPr sz="2000" dirty="0">
                <a:solidFill>
                  <a:srgbClr val="FF0000"/>
                </a:solidFill>
                <a:latin typeface="Arial"/>
                <a:cs typeface="Arial"/>
              </a:rPr>
              <a:t>per</a:t>
            </a:r>
            <a:r>
              <a:rPr sz="2000" spc="-25" dirty="0">
                <a:solidFill>
                  <a:srgbClr val="FF0000"/>
                </a:solidFill>
                <a:latin typeface="Arial"/>
                <a:cs typeface="Arial"/>
              </a:rPr>
              <a:t> </a:t>
            </a:r>
            <a:r>
              <a:rPr sz="2000" dirty="0">
                <a:solidFill>
                  <a:srgbClr val="FF0000"/>
                </a:solidFill>
                <a:latin typeface="Arial"/>
                <a:cs typeface="Arial"/>
              </a:rPr>
              <a:t>l’aggiudicazione</a:t>
            </a:r>
            <a:r>
              <a:rPr sz="2000" spc="-30" dirty="0">
                <a:solidFill>
                  <a:srgbClr val="FF0000"/>
                </a:solidFill>
                <a:latin typeface="Arial"/>
                <a:cs typeface="Arial"/>
              </a:rPr>
              <a:t> </a:t>
            </a:r>
            <a:r>
              <a:rPr sz="2000" dirty="0">
                <a:solidFill>
                  <a:srgbClr val="FF0000"/>
                </a:solidFill>
                <a:latin typeface="Arial"/>
                <a:cs typeface="Arial"/>
              </a:rPr>
              <a:t>e</a:t>
            </a:r>
            <a:r>
              <a:rPr sz="2000" spc="-30" dirty="0">
                <a:solidFill>
                  <a:srgbClr val="FF0000"/>
                </a:solidFill>
                <a:latin typeface="Arial"/>
                <a:cs typeface="Arial"/>
              </a:rPr>
              <a:t> </a:t>
            </a:r>
            <a:r>
              <a:rPr sz="2000" dirty="0">
                <a:solidFill>
                  <a:srgbClr val="FF0000"/>
                </a:solidFill>
                <a:latin typeface="Arial"/>
                <a:cs typeface="Arial"/>
              </a:rPr>
              <a:t>l’esecuzione</a:t>
            </a:r>
            <a:r>
              <a:rPr sz="2000" spc="-25" dirty="0">
                <a:solidFill>
                  <a:srgbClr val="FF0000"/>
                </a:solidFill>
                <a:latin typeface="Arial"/>
                <a:cs typeface="Arial"/>
              </a:rPr>
              <a:t> </a:t>
            </a:r>
            <a:r>
              <a:rPr sz="2000" dirty="0">
                <a:solidFill>
                  <a:srgbClr val="FF0000"/>
                </a:solidFill>
                <a:latin typeface="Arial"/>
                <a:cs typeface="Arial"/>
              </a:rPr>
              <a:t>di</a:t>
            </a:r>
            <a:r>
              <a:rPr sz="2000" spc="-30" dirty="0">
                <a:solidFill>
                  <a:srgbClr val="FF0000"/>
                </a:solidFill>
                <a:latin typeface="Arial"/>
                <a:cs typeface="Arial"/>
              </a:rPr>
              <a:t> </a:t>
            </a:r>
            <a:r>
              <a:rPr sz="2000" dirty="0">
                <a:solidFill>
                  <a:srgbClr val="FF0000"/>
                </a:solidFill>
                <a:latin typeface="Arial"/>
                <a:cs typeface="Arial"/>
              </a:rPr>
              <a:t>appalti</a:t>
            </a:r>
            <a:r>
              <a:rPr sz="2000" spc="-30" dirty="0">
                <a:solidFill>
                  <a:srgbClr val="FF0000"/>
                </a:solidFill>
                <a:latin typeface="Arial"/>
                <a:cs typeface="Arial"/>
              </a:rPr>
              <a:t> </a:t>
            </a:r>
            <a:r>
              <a:rPr sz="2000" dirty="0">
                <a:solidFill>
                  <a:srgbClr val="FF0000"/>
                </a:solidFill>
                <a:latin typeface="Arial"/>
                <a:cs typeface="Arial"/>
              </a:rPr>
              <a:t>e</a:t>
            </a:r>
            <a:r>
              <a:rPr sz="2000" spc="-25" dirty="0">
                <a:solidFill>
                  <a:srgbClr val="FF0000"/>
                </a:solidFill>
                <a:latin typeface="Arial"/>
                <a:cs typeface="Arial"/>
              </a:rPr>
              <a:t> </a:t>
            </a:r>
            <a:r>
              <a:rPr sz="2000" spc="-10" dirty="0">
                <a:solidFill>
                  <a:srgbClr val="FF0000"/>
                </a:solidFill>
                <a:latin typeface="Arial"/>
                <a:cs typeface="Arial"/>
              </a:rPr>
              <a:t>concessioni).</a:t>
            </a:r>
            <a:endParaRPr sz="200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2600" y="3190550"/>
            <a:ext cx="4396339" cy="1456055"/>
          </a:xfrm>
          <a:prstGeom prst="rect">
            <a:avLst/>
          </a:prstGeom>
        </p:spPr>
        <p:txBody>
          <a:bodyPr vert="horz" wrap="square" lIns="0" tIns="11430" rIns="0" bIns="0" rtlCol="0">
            <a:spAutoFit/>
          </a:bodyPr>
          <a:lstStyle/>
          <a:p>
            <a:pPr marL="422275" marR="5080" indent="-410209">
              <a:lnSpc>
                <a:spcPct val="100000"/>
              </a:lnSpc>
              <a:spcBef>
                <a:spcPts val="90"/>
              </a:spcBef>
            </a:pPr>
            <a:r>
              <a:rPr sz="4700" spc="40" dirty="0" err="1">
                <a:solidFill>
                  <a:srgbClr val="FFFFFF"/>
                </a:solidFill>
                <a:latin typeface="Times New Roman"/>
                <a:cs typeface="Times New Roman"/>
              </a:rPr>
              <a:t>Esternalizzazion</a:t>
            </a:r>
            <a:r>
              <a:rPr lang="it-IT" sz="4700" spc="40" dirty="0">
                <a:solidFill>
                  <a:srgbClr val="FFFFFF"/>
                </a:solidFill>
                <a:latin typeface="Times New Roman"/>
                <a:cs typeface="Times New Roman"/>
              </a:rPr>
              <a:t>e</a:t>
            </a:r>
            <a:r>
              <a:rPr sz="4700" spc="40" dirty="0">
                <a:solidFill>
                  <a:srgbClr val="FFFFFF"/>
                </a:solidFill>
                <a:latin typeface="Times New Roman"/>
                <a:cs typeface="Times New Roman"/>
              </a:rPr>
              <a:t> </a:t>
            </a:r>
            <a:r>
              <a:rPr sz="4700" spc="-180" dirty="0">
                <a:solidFill>
                  <a:srgbClr val="FFFFFF"/>
                </a:solidFill>
                <a:latin typeface="Times New Roman"/>
                <a:cs typeface="Times New Roman"/>
              </a:rPr>
              <a:t> </a:t>
            </a:r>
            <a:r>
              <a:rPr sz="4700" spc="100" dirty="0">
                <a:solidFill>
                  <a:srgbClr val="FFFFFF"/>
                </a:solidFill>
                <a:latin typeface="Times New Roman"/>
                <a:cs typeface="Times New Roman"/>
              </a:rPr>
              <a:t>del</a:t>
            </a:r>
            <a:r>
              <a:rPr sz="4700" spc="-180" dirty="0">
                <a:solidFill>
                  <a:srgbClr val="FFFFFF"/>
                </a:solidFill>
                <a:latin typeface="Times New Roman"/>
                <a:cs typeface="Times New Roman"/>
              </a:rPr>
              <a:t> </a:t>
            </a:r>
            <a:r>
              <a:rPr sz="4700" spc="-10" dirty="0">
                <a:solidFill>
                  <a:srgbClr val="FFFFFF"/>
                </a:solidFill>
                <a:latin typeface="Times New Roman"/>
                <a:cs typeface="Times New Roman"/>
              </a:rPr>
              <a:t>servizio</a:t>
            </a:r>
            <a:endParaRPr sz="4700" dirty="0">
              <a:latin typeface="Times New Roman"/>
              <a:cs typeface="Times New Roman"/>
            </a:endParaRPr>
          </a:p>
        </p:txBody>
      </p:sp>
      <p:grpSp>
        <p:nvGrpSpPr>
          <p:cNvPr id="3" name="object 3"/>
          <p:cNvGrpSpPr/>
          <p:nvPr/>
        </p:nvGrpSpPr>
        <p:grpSpPr>
          <a:xfrm>
            <a:off x="6418939" y="1907026"/>
            <a:ext cx="6354445" cy="1320800"/>
            <a:chOff x="6418939" y="1907026"/>
            <a:chExt cx="6354445" cy="1320800"/>
          </a:xfrm>
        </p:grpSpPr>
        <p:sp>
          <p:nvSpPr>
            <p:cNvPr id="4" name="object 4"/>
            <p:cNvSpPr/>
            <p:nvPr/>
          </p:nvSpPr>
          <p:spPr>
            <a:xfrm>
              <a:off x="6431639" y="1919726"/>
              <a:ext cx="6329045" cy="1295400"/>
            </a:xfrm>
            <a:custGeom>
              <a:avLst/>
              <a:gdLst/>
              <a:ahLst/>
              <a:cxnLst/>
              <a:rect l="l" t="t" r="r" b="b"/>
              <a:pathLst>
                <a:path w="6329045" h="1295400">
                  <a:moveTo>
                    <a:pt x="6113174" y="1295189"/>
                  </a:moveTo>
                  <a:lnTo>
                    <a:pt x="215869" y="1295189"/>
                  </a:lnTo>
                  <a:lnTo>
                    <a:pt x="166372" y="1289488"/>
                  </a:lnTo>
                  <a:lnTo>
                    <a:pt x="120935" y="1273248"/>
                  </a:lnTo>
                  <a:lnTo>
                    <a:pt x="80854" y="1247765"/>
                  </a:lnTo>
                  <a:lnTo>
                    <a:pt x="47424" y="1214335"/>
                  </a:lnTo>
                  <a:lnTo>
                    <a:pt x="21941" y="1174254"/>
                  </a:lnTo>
                  <a:lnTo>
                    <a:pt x="5701" y="1128817"/>
                  </a:lnTo>
                  <a:lnTo>
                    <a:pt x="0" y="1079320"/>
                  </a:lnTo>
                  <a:lnTo>
                    <a:pt x="0" y="215869"/>
                  </a:lnTo>
                  <a:lnTo>
                    <a:pt x="5701" y="166372"/>
                  </a:lnTo>
                  <a:lnTo>
                    <a:pt x="21941" y="120935"/>
                  </a:lnTo>
                  <a:lnTo>
                    <a:pt x="47424" y="80854"/>
                  </a:lnTo>
                  <a:lnTo>
                    <a:pt x="80854" y="47424"/>
                  </a:lnTo>
                  <a:lnTo>
                    <a:pt x="120935" y="21941"/>
                  </a:lnTo>
                  <a:lnTo>
                    <a:pt x="166372" y="5701"/>
                  </a:lnTo>
                  <a:lnTo>
                    <a:pt x="215869" y="0"/>
                  </a:lnTo>
                  <a:lnTo>
                    <a:pt x="6113174" y="0"/>
                  </a:lnTo>
                  <a:lnTo>
                    <a:pt x="6155485" y="4186"/>
                  </a:lnTo>
                  <a:lnTo>
                    <a:pt x="6195784" y="16432"/>
                  </a:lnTo>
                  <a:lnTo>
                    <a:pt x="6232938" y="36268"/>
                  </a:lnTo>
                  <a:lnTo>
                    <a:pt x="6265816" y="63226"/>
                  </a:lnTo>
                  <a:lnTo>
                    <a:pt x="6292775" y="96104"/>
                  </a:lnTo>
                  <a:lnTo>
                    <a:pt x="6312612" y="133259"/>
                  </a:lnTo>
                  <a:lnTo>
                    <a:pt x="6324858" y="173558"/>
                  </a:lnTo>
                  <a:lnTo>
                    <a:pt x="6329044" y="215869"/>
                  </a:lnTo>
                  <a:lnTo>
                    <a:pt x="6329044" y="1079320"/>
                  </a:lnTo>
                  <a:lnTo>
                    <a:pt x="6323343" y="1128817"/>
                  </a:lnTo>
                  <a:lnTo>
                    <a:pt x="6307103" y="1174254"/>
                  </a:lnTo>
                  <a:lnTo>
                    <a:pt x="6281620" y="1214335"/>
                  </a:lnTo>
                  <a:lnTo>
                    <a:pt x="6248190" y="1247765"/>
                  </a:lnTo>
                  <a:lnTo>
                    <a:pt x="6208108" y="1273248"/>
                  </a:lnTo>
                  <a:lnTo>
                    <a:pt x="6162671" y="1289488"/>
                  </a:lnTo>
                  <a:lnTo>
                    <a:pt x="6113174" y="1295189"/>
                  </a:lnTo>
                  <a:close/>
                </a:path>
              </a:pathLst>
            </a:custGeom>
            <a:solidFill>
              <a:srgbClr val="00A2FF"/>
            </a:solidFill>
          </p:spPr>
          <p:txBody>
            <a:bodyPr wrap="square" lIns="0" tIns="0" rIns="0" bIns="0" rtlCol="0"/>
            <a:lstStyle/>
            <a:p>
              <a:endParaRPr/>
            </a:p>
          </p:txBody>
        </p:sp>
        <p:sp>
          <p:nvSpPr>
            <p:cNvPr id="5" name="object 5"/>
            <p:cNvSpPr/>
            <p:nvPr/>
          </p:nvSpPr>
          <p:spPr>
            <a:xfrm>
              <a:off x="6431639" y="1919726"/>
              <a:ext cx="6329045" cy="1295400"/>
            </a:xfrm>
            <a:custGeom>
              <a:avLst/>
              <a:gdLst/>
              <a:ahLst/>
              <a:cxnLst/>
              <a:rect l="l" t="t" r="r" b="b"/>
              <a:pathLst>
                <a:path w="6329045" h="1295400">
                  <a:moveTo>
                    <a:pt x="0" y="215869"/>
                  </a:moveTo>
                  <a:lnTo>
                    <a:pt x="5701" y="166372"/>
                  </a:lnTo>
                  <a:lnTo>
                    <a:pt x="21941" y="120935"/>
                  </a:lnTo>
                  <a:lnTo>
                    <a:pt x="47424" y="80854"/>
                  </a:lnTo>
                  <a:lnTo>
                    <a:pt x="80854" y="47424"/>
                  </a:lnTo>
                  <a:lnTo>
                    <a:pt x="120935" y="21941"/>
                  </a:lnTo>
                  <a:lnTo>
                    <a:pt x="166372" y="5701"/>
                  </a:lnTo>
                  <a:lnTo>
                    <a:pt x="215869" y="0"/>
                  </a:lnTo>
                  <a:lnTo>
                    <a:pt x="6113174" y="0"/>
                  </a:lnTo>
                  <a:lnTo>
                    <a:pt x="6155485" y="4186"/>
                  </a:lnTo>
                  <a:lnTo>
                    <a:pt x="6195784" y="16432"/>
                  </a:lnTo>
                  <a:lnTo>
                    <a:pt x="6232938" y="36268"/>
                  </a:lnTo>
                  <a:lnTo>
                    <a:pt x="6265816" y="63226"/>
                  </a:lnTo>
                  <a:lnTo>
                    <a:pt x="6292775" y="96104"/>
                  </a:lnTo>
                  <a:lnTo>
                    <a:pt x="6312612" y="133259"/>
                  </a:lnTo>
                  <a:lnTo>
                    <a:pt x="6324858" y="173558"/>
                  </a:lnTo>
                  <a:lnTo>
                    <a:pt x="6329044" y="215869"/>
                  </a:lnTo>
                  <a:lnTo>
                    <a:pt x="6329044" y="1079320"/>
                  </a:lnTo>
                  <a:lnTo>
                    <a:pt x="6323343" y="1128817"/>
                  </a:lnTo>
                  <a:lnTo>
                    <a:pt x="6307103" y="1174254"/>
                  </a:lnTo>
                  <a:lnTo>
                    <a:pt x="6281620" y="1214335"/>
                  </a:lnTo>
                  <a:lnTo>
                    <a:pt x="6248190" y="1247765"/>
                  </a:lnTo>
                  <a:lnTo>
                    <a:pt x="6208108" y="1273248"/>
                  </a:lnTo>
                  <a:lnTo>
                    <a:pt x="6162671" y="1289488"/>
                  </a:lnTo>
                  <a:lnTo>
                    <a:pt x="6113174" y="1295189"/>
                  </a:lnTo>
                  <a:lnTo>
                    <a:pt x="215869" y="1295189"/>
                  </a:lnTo>
                  <a:lnTo>
                    <a:pt x="166372" y="1289488"/>
                  </a:lnTo>
                  <a:lnTo>
                    <a:pt x="120935" y="1273248"/>
                  </a:lnTo>
                  <a:lnTo>
                    <a:pt x="80854" y="1247765"/>
                  </a:lnTo>
                  <a:lnTo>
                    <a:pt x="47424" y="1214335"/>
                  </a:lnTo>
                  <a:lnTo>
                    <a:pt x="21941" y="1174254"/>
                  </a:lnTo>
                  <a:lnTo>
                    <a:pt x="5701" y="1128817"/>
                  </a:lnTo>
                  <a:lnTo>
                    <a:pt x="0" y="1079320"/>
                  </a:lnTo>
                  <a:lnTo>
                    <a:pt x="0" y="215869"/>
                  </a:lnTo>
                  <a:close/>
                </a:path>
              </a:pathLst>
            </a:custGeom>
            <a:ln w="25399">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6682191" y="2091020"/>
            <a:ext cx="4439920" cy="848360"/>
          </a:xfrm>
          <a:prstGeom prst="rect">
            <a:avLst/>
          </a:prstGeom>
        </p:spPr>
        <p:txBody>
          <a:bodyPr vert="horz" wrap="square" lIns="0" tIns="12700" rIns="0" bIns="0" rtlCol="0">
            <a:spAutoFit/>
          </a:bodyPr>
          <a:lstStyle/>
          <a:p>
            <a:pPr marL="12700">
              <a:lnSpc>
                <a:spcPct val="100000"/>
              </a:lnSpc>
              <a:spcBef>
                <a:spcPts val="100"/>
              </a:spcBef>
            </a:pPr>
            <a:r>
              <a:rPr sz="5400" spc="-105" dirty="0">
                <a:solidFill>
                  <a:srgbClr val="FF0000"/>
                </a:solidFill>
              </a:rPr>
              <a:t>Appalto</a:t>
            </a:r>
            <a:r>
              <a:rPr sz="5400" spc="-204" dirty="0">
                <a:solidFill>
                  <a:srgbClr val="FF0000"/>
                </a:solidFill>
              </a:rPr>
              <a:t> </a:t>
            </a:r>
            <a:r>
              <a:rPr sz="5400" spc="-175" dirty="0">
                <a:solidFill>
                  <a:srgbClr val="FF0000"/>
                </a:solidFill>
              </a:rPr>
              <a:t>servizi</a:t>
            </a:r>
            <a:endParaRPr sz="5400"/>
          </a:p>
        </p:txBody>
      </p:sp>
      <p:grpSp>
        <p:nvGrpSpPr>
          <p:cNvPr id="7" name="object 7"/>
          <p:cNvGrpSpPr/>
          <p:nvPr/>
        </p:nvGrpSpPr>
        <p:grpSpPr>
          <a:xfrm>
            <a:off x="6418939" y="4096455"/>
            <a:ext cx="6354445" cy="1320800"/>
            <a:chOff x="6418939" y="4096455"/>
            <a:chExt cx="6354445" cy="1320800"/>
          </a:xfrm>
        </p:grpSpPr>
        <p:sp>
          <p:nvSpPr>
            <p:cNvPr id="8" name="object 8"/>
            <p:cNvSpPr/>
            <p:nvPr/>
          </p:nvSpPr>
          <p:spPr>
            <a:xfrm>
              <a:off x="6431639" y="4109155"/>
              <a:ext cx="6329045" cy="1295400"/>
            </a:xfrm>
            <a:custGeom>
              <a:avLst/>
              <a:gdLst/>
              <a:ahLst/>
              <a:cxnLst/>
              <a:rect l="l" t="t" r="r" b="b"/>
              <a:pathLst>
                <a:path w="6329045" h="1295400">
                  <a:moveTo>
                    <a:pt x="6113174" y="1295190"/>
                  </a:moveTo>
                  <a:lnTo>
                    <a:pt x="215869" y="1295190"/>
                  </a:lnTo>
                  <a:lnTo>
                    <a:pt x="166372" y="1289488"/>
                  </a:lnTo>
                  <a:lnTo>
                    <a:pt x="120935" y="1273249"/>
                  </a:lnTo>
                  <a:lnTo>
                    <a:pt x="80854" y="1247766"/>
                  </a:lnTo>
                  <a:lnTo>
                    <a:pt x="47424" y="1214336"/>
                  </a:lnTo>
                  <a:lnTo>
                    <a:pt x="21941" y="1174254"/>
                  </a:lnTo>
                  <a:lnTo>
                    <a:pt x="5701" y="1128817"/>
                  </a:lnTo>
                  <a:lnTo>
                    <a:pt x="0" y="1079320"/>
                  </a:lnTo>
                  <a:lnTo>
                    <a:pt x="0" y="215869"/>
                  </a:lnTo>
                  <a:lnTo>
                    <a:pt x="5701" y="166372"/>
                  </a:lnTo>
                  <a:lnTo>
                    <a:pt x="21941" y="120935"/>
                  </a:lnTo>
                  <a:lnTo>
                    <a:pt x="47424" y="80854"/>
                  </a:lnTo>
                  <a:lnTo>
                    <a:pt x="80854" y="47424"/>
                  </a:lnTo>
                  <a:lnTo>
                    <a:pt x="120935" y="21941"/>
                  </a:lnTo>
                  <a:lnTo>
                    <a:pt x="166372" y="5701"/>
                  </a:lnTo>
                  <a:lnTo>
                    <a:pt x="215869" y="0"/>
                  </a:lnTo>
                  <a:lnTo>
                    <a:pt x="6113174" y="0"/>
                  </a:lnTo>
                  <a:lnTo>
                    <a:pt x="6155485" y="4186"/>
                  </a:lnTo>
                  <a:lnTo>
                    <a:pt x="6195784" y="16432"/>
                  </a:lnTo>
                  <a:lnTo>
                    <a:pt x="6232938" y="36268"/>
                  </a:lnTo>
                  <a:lnTo>
                    <a:pt x="6265816" y="63226"/>
                  </a:lnTo>
                  <a:lnTo>
                    <a:pt x="6292775" y="96105"/>
                  </a:lnTo>
                  <a:lnTo>
                    <a:pt x="6312612" y="133259"/>
                  </a:lnTo>
                  <a:lnTo>
                    <a:pt x="6324858" y="173558"/>
                  </a:lnTo>
                  <a:lnTo>
                    <a:pt x="6329044" y="215869"/>
                  </a:lnTo>
                  <a:lnTo>
                    <a:pt x="6329044" y="1079320"/>
                  </a:lnTo>
                  <a:lnTo>
                    <a:pt x="6323343" y="1128817"/>
                  </a:lnTo>
                  <a:lnTo>
                    <a:pt x="6307103" y="1174254"/>
                  </a:lnTo>
                  <a:lnTo>
                    <a:pt x="6281620" y="1214336"/>
                  </a:lnTo>
                  <a:lnTo>
                    <a:pt x="6248190" y="1247766"/>
                  </a:lnTo>
                  <a:lnTo>
                    <a:pt x="6208108" y="1273249"/>
                  </a:lnTo>
                  <a:lnTo>
                    <a:pt x="6162671" y="1289488"/>
                  </a:lnTo>
                  <a:lnTo>
                    <a:pt x="6113174" y="1295190"/>
                  </a:lnTo>
                  <a:close/>
                </a:path>
              </a:pathLst>
            </a:custGeom>
            <a:solidFill>
              <a:srgbClr val="00A2FF"/>
            </a:solidFill>
          </p:spPr>
          <p:txBody>
            <a:bodyPr wrap="square" lIns="0" tIns="0" rIns="0" bIns="0" rtlCol="0"/>
            <a:lstStyle/>
            <a:p>
              <a:endParaRPr/>
            </a:p>
          </p:txBody>
        </p:sp>
        <p:sp>
          <p:nvSpPr>
            <p:cNvPr id="9" name="object 9"/>
            <p:cNvSpPr/>
            <p:nvPr/>
          </p:nvSpPr>
          <p:spPr>
            <a:xfrm>
              <a:off x="6431639" y="4109155"/>
              <a:ext cx="6329045" cy="1295400"/>
            </a:xfrm>
            <a:custGeom>
              <a:avLst/>
              <a:gdLst/>
              <a:ahLst/>
              <a:cxnLst/>
              <a:rect l="l" t="t" r="r" b="b"/>
              <a:pathLst>
                <a:path w="6329045" h="1295400">
                  <a:moveTo>
                    <a:pt x="0" y="215869"/>
                  </a:moveTo>
                  <a:lnTo>
                    <a:pt x="5701" y="166372"/>
                  </a:lnTo>
                  <a:lnTo>
                    <a:pt x="21941" y="120935"/>
                  </a:lnTo>
                  <a:lnTo>
                    <a:pt x="47424" y="80854"/>
                  </a:lnTo>
                  <a:lnTo>
                    <a:pt x="80854" y="47424"/>
                  </a:lnTo>
                  <a:lnTo>
                    <a:pt x="120935" y="21941"/>
                  </a:lnTo>
                  <a:lnTo>
                    <a:pt x="166372" y="5701"/>
                  </a:lnTo>
                  <a:lnTo>
                    <a:pt x="215869" y="0"/>
                  </a:lnTo>
                  <a:lnTo>
                    <a:pt x="6113174" y="0"/>
                  </a:lnTo>
                  <a:lnTo>
                    <a:pt x="6155485" y="4186"/>
                  </a:lnTo>
                  <a:lnTo>
                    <a:pt x="6195784" y="16432"/>
                  </a:lnTo>
                  <a:lnTo>
                    <a:pt x="6232938" y="36268"/>
                  </a:lnTo>
                  <a:lnTo>
                    <a:pt x="6265816" y="63226"/>
                  </a:lnTo>
                  <a:lnTo>
                    <a:pt x="6292775" y="96105"/>
                  </a:lnTo>
                  <a:lnTo>
                    <a:pt x="6312612" y="133259"/>
                  </a:lnTo>
                  <a:lnTo>
                    <a:pt x="6324858" y="173558"/>
                  </a:lnTo>
                  <a:lnTo>
                    <a:pt x="6329044" y="215869"/>
                  </a:lnTo>
                  <a:lnTo>
                    <a:pt x="6329044" y="1079320"/>
                  </a:lnTo>
                  <a:lnTo>
                    <a:pt x="6323343" y="1128817"/>
                  </a:lnTo>
                  <a:lnTo>
                    <a:pt x="6307103" y="1174254"/>
                  </a:lnTo>
                  <a:lnTo>
                    <a:pt x="6281620" y="1214336"/>
                  </a:lnTo>
                  <a:lnTo>
                    <a:pt x="6248190" y="1247766"/>
                  </a:lnTo>
                  <a:lnTo>
                    <a:pt x="6208108" y="1273249"/>
                  </a:lnTo>
                  <a:lnTo>
                    <a:pt x="6162671" y="1289488"/>
                  </a:lnTo>
                  <a:lnTo>
                    <a:pt x="6113174" y="1295190"/>
                  </a:lnTo>
                  <a:lnTo>
                    <a:pt x="215869" y="1295190"/>
                  </a:lnTo>
                  <a:lnTo>
                    <a:pt x="166372" y="1289488"/>
                  </a:lnTo>
                  <a:lnTo>
                    <a:pt x="120935" y="1273249"/>
                  </a:lnTo>
                  <a:lnTo>
                    <a:pt x="80854" y="1247766"/>
                  </a:lnTo>
                  <a:lnTo>
                    <a:pt x="47424" y="1214336"/>
                  </a:lnTo>
                  <a:lnTo>
                    <a:pt x="21941" y="1174254"/>
                  </a:lnTo>
                  <a:lnTo>
                    <a:pt x="5701" y="1128817"/>
                  </a:lnTo>
                  <a:lnTo>
                    <a:pt x="0" y="1079320"/>
                  </a:lnTo>
                  <a:lnTo>
                    <a:pt x="0" y="215869"/>
                  </a:lnTo>
                  <a:close/>
                </a:path>
              </a:pathLst>
            </a:custGeom>
            <a:ln w="25399">
              <a:solidFill>
                <a:srgbClr val="FFFFFF"/>
              </a:solidFill>
            </a:ln>
          </p:spPr>
          <p:txBody>
            <a:bodyPr wrap="square" lIns="0" tIns="0" rIns="0" bIns="0" rtlCol="0"/>
            <a:lstStyle/>
            <a:p>
              <a:endParaRPr/>
            </a:p>
          </p:txBody>
        </p:sp>
      </p:grpSp>
      <p:sp>
        <p:nvSpPr>
          <p:cNvPr id="10" name="object 10"/>
          <p:cNvSpPr txBox="1"/>
          <p:nvPr/>
        </p:nvSpPr>
        <p:spPr>
          <a:xfrm>
            <a:off x="6662170" y="3139034"/>
            <a:ext cx="4948555" cy="2912745"/>
          </a:xfrm>
          <a:prstGeom prst="rect">
            <a:avLst/>
          </a:prstGeom>
        </p:spPr>
        <p:txBody>
          <a:bodyPr vert="horz" wrap="square" lIns="0" tIns="69850" rIns="0" bIns="0" rtlCol="0">
            <a:spAutoFit/>
          </a:bodyPr>
          <a:lstStyle/>
          <a:p>
            <a:pPr marL="254635" indent="-242570">
              <a:lnSpc>
                <a:spcPct val="100000"/>
              </a:lnSpc>
              <a:spcBef>
                <a:spcPts val="550"/>
              </a:spcBef>
              <a:buChar char="•"/>
              <a:tabLst>
                <a:tab pos="255270" algn="l"/>
                <a:tab pos="2064385" algn="l"/>
              </a:tabLst>
            </a:pPr>
            <a:r>
              <a:rPr sz="4200" dirty="0">
                <a:solidFill>
                  <a:srgbClr val="FF0000"/>
                </a:solidFill>
                <a:latin typeface="Palatino Linotype"/>
                <a:cs typeface="Palatino Linotype"/>
              </a:rPr>
              <a:t>D.</a:t>
            </a:r>
            <a:r>
              <a:rPr sz="4200" spc="-204" dirty="0">
                <a:solidFill>
                  <a:srgbClr val="FF0000"/>
                </a:solidFill>
                <a:latin typeface="Palatino Linotype"/>
                <a:cs typeface="Palatino Linotype"/>
              </a:rPr>
              <a:t> </a:t>
            </a:r>
            <a:r>
              <a:rPr sz="4200" spc="-20" dirty="0">
                <a:solidFill>
                  <a:srgbClr val="FF0000"/>
                </a:solidFill>
                <a:latin typeface="Palatino Linotype"/>
                <a:cs typeface="Palatino Linotype"/>
              </a:rPr>
              <a:t>Lgs.</a:t>
            </a:r>
            <a:r>
              <a:rPr sz="4200" dirty="0">
                <a:solidFill>
                  <a:srgbClr val="FF0000"/>
                </a:solidFill>
                <a:latin typeface="Palatino Linotype"/>
                <a:cs typeface="Palatino Linotype"/>
              </a:rPr>
              <a:t>	</a:t>
            </a:r>
            <a:r>
              <a:rPr sz="4200" spc="-20" dirty="0">
                <a:solidFill>
                  <a:srgbClr val="FF0000"/>
                </a:solidFill>
                <a:latin typeface="Palatino Linotype"/>
                <a:cs typeface="Palatino Linotype"/>
              </a:rPr>
              <a:t>36/2023</a:t>
            </a:r>
            <a:endParaRPr sz="4200">
              <a:latin typeface="Palatino Linotype"/>
              <a:cs typeface="Palatino Linotype"/>
            </a:endParaRPr>
          </a:p>
          <a:p>
            <a:pPr marL="32384" marR="5080">
              <a:lnSpc>
                <a:spcPts val="5830"/>
              </a:lnSpc>
              <a:spcBef>
                <a:spcPts val="1315"/>
              </a:spcBef>
            </a:pPr>
            <a:r>
              <a:rPr sz="5400" dirty="0">
                <a:solidFill>
                  <a:srgbClr val="141414"/>
                </a:solidFill>
                <a:latin typeface="Palatino Linotype"/>
                <a:cs typeface="Palatino Linotype"/>
              </a:rPr>
              <a:t>co-</a:t>
            </a:r>
            <a:r>
              <a:rPr sz="5400" spc="-135" dirty="0">
                <a:solidFill>
                  <a:srgbClr val="141414"/>
                </a:solidFill>
                <a:latin typeface="Palatino Linotype"/>
                <a:cs typeface="Palatino Linotype"/>
              </a:rPr>
              <a:t>progettazione </a:t>
            </a:r>
            <a:r>
              <a:rPr sz="5400" spc="225" dirty="0">
                <a:solidFill>
                  <a:srgbClr val="141414"/>
                </a:solidFill>
                <a:latin typeface="Palatino Linotype"/>
                <a:cs typeface="Palatino Linotype"/>
              </a:rPr>
              <a:t>ETS</a:t>
            </a:r>
            <a:endParaRPr sz="5400">
              <a:latin typeface="Palatino Linotype"/>
              <a:cs typeface="Palatino Linotype"/>
            </a:endParaRPr>
          </a:p>
          <a:p>
            <a:pPr marL="254635" indent="-242570">
              <a:lnSpc>
                <a:spcPts val="4265"/>
              </a:lnSpc>
              <a:buChar char="•"/>
              <a:tabLst>
                <a:tab pos="255270" algn="l"/>
              </a:tabLst>
            </a:pPr>
            <a:r>
              <a:rPr sz="4200" dirty="0">
                <a:solidFill>
                  <a:srgbClr val="141414"/>
                </a:solidFill>
                <a:latin typeface="Palatino Linotype"/>
                <a:cs typeface="Palatino Linotype"/>
              </a:rPr>
              <a:t>D.</a:t>
            </a:r>
            <a:r>
              <a:rPr sz="4200" spc="-190" dirty="0">
                <a:solidFill>
                  <a:srgbClr val="141414"/>
                </a:solidFill>
                <a:latin typeface="Palatino Linotype"/>
                <a:cs typeface="Palatino Linotype"/>
              </a:rPr>
              <a:t> </a:t>
            </a:r>
            <a:r>
              <a:rPr sz="4200" spc="-120" dirty="0">
                <a:solidFill>
                  <a:srgbClr val="141414"/>
                </a:solidFill>
                <a:latin typeface="Palatino Linotype"/>
                <a:cs typeface="Palatino Linotype"/>
              </a:rPr>
              <a:t>Lgs.</a:t>
            </a:r>
            <a:r>
              <a:rPr sz="4200" spc="-160" dirty="0">
                <a:solidFill>
                  <a:srgbClr val="141414"/>
                </a:solidFill>
                <a:latin typeface="Palatino Linotype"/>
                <a:cs typeface="Palatino Linotype"/>
              </a:rPr>
              <a:t> </a:t>
            </a:r>
            <a:r>
              <a:rPr sz="4200" spc="-290" dirty="0">
                <a:solidFill>
                  <a:srgbClr val="141414"/>
                </a:solidFill>
                <a:latin typeface="Palatino Linotype"/>
                <a:cs typeface="Palatino Linotype"/>
              </a:rPr>
              <a:t>117/2017</a:t>
            </a:r>
            <a:endParaRPr sz="4200">
              <a:latin typeface="Palatino Linotype"/>
              <a:cs typeface="Palatino Linotype"/>
            </a:endParaRPr>
          </a:p>
        </p:txBody>
      </p:sp>
      <p:grpSp>
        <p:nvGrpSpPr>
          <p:cNvPr id="11" name="object 11"/>
          <p:cNvGrpSpPr/>
          <p:nvPr/>
        </p:nvGrpSpPr>
        <p:grpSpPr>
          <a:xfrm>
            <a:off x="4905669" y="2686808"/>
            <a:ext cx="1520825" cy="2046605"/>
            <a:chOff x="4905669" y="2686808"/>
            <a:chExt cx="1520825" cy="2046605"/>
          </a:xfrm>
        </p:grpSpPr>
        <p:sp>
          <p:nvSpPr>
            <p:cNvPr id="12" name="object 12"/>
            <p:cNvSpPr/>
            <p:nvPr/>
          </p:nvSpPr>
          <p:spPr>
            <a:xfrm>
              <a:off x="4910432" y="2720729"/>
              <a:ext cx="1479550" cy="1351915"/>
            </a:xfrm>
            <a:custGeom>
              <a:avLst/>
              <a:gdLst/>
              <a:ahLst/>
              <a:cxnLst/>
              <a:rect l="l" t="t" r="r" b="b"/>
              <a:pathLst>
                <a:path w="1479550" h="1351914">
                  <a:moveTo>
                    <a:pt x="0" y="1351647"/>
                  </a:moveTo>
                  <a:lnTo>
                    <a:pt x="1479112" y="0"/>
                  </a:lnTo>
                </a:path>
              </a:pathLst>
            </a:custGeom>
            <a:ln w="9524">
              <a:solidFill>
                <a:srgbClr val="009FFF"/>
              </a:solidFill>
            </a:ln>
          </p:spPr>
          <p:txBody>
            <a:bodyPr wrap="square" lIns="0" tIns="0" rIns="0" bIns="0" rtlCol="0"/>
            <a:lstStyle/>
            <a:p>
              <a:endParaRPr/>
            </a:p>
          </p:txBody>
        </p:sp>
        <p:sp>
          <p:nvSpPr>
            <p:cNvPr id="13" name="object 13"/>
            <p:cNvSpPr/>
            <p:nvPr/>
          </p:nvSpPr>
          <p:spPr>
            <a:xfrm>
              <a:off x="6378930" y="2691570"/>
              <a:ext cx="42545" cy="41275"/>
            </a:xfrm>
            <a:custGeom>
              <a:avLst/>
              <a:gdLst/>
              <a:ahLst/>
              <a:cxnLst/>
              <a:rect l="l" t="t" r="r" b="b"/>
              <a:pathLst>
                <a:path w="42545" h="41275">
                  <a:moveTo>
                    <a:pt x="21226" y="40773"/>
                  </a:moveTo>
                  <a:lnTo>
                    <a:pt x="0" y="17545"/>
                  </a:lnTo>
                  <a:lnTo>
                    <a:pt x="42521" y="0"/>
                  </a:lnTo>
                  <a:lnTo>
                    <a:pt x="21226" y="40773"/>
                  </a:lnTo>
                  <a:close/>
                </a:path>
              </a:pathLst>
            </a:custGeom>
            <a:solidFill>
              <a:srgbClr val="009FFF"/>
            </a:solidFill>
          </p:spPr>
          <p:txBody>
            <a:bodyPr wrap="square" lIns="0" tIns="0" rIns="0" bIns="0" rtlCol="0"/>
            <a:lstStyle/>
            <a:p>
              <a:endParaRPr/>
            </a:p>
          </p:txBody>
        </p:sp>
        <p:sp>
          <p:nvSpPr>
            <p:cNvPr id="14" name="object 14"/>
            <p:cNvSpPr/>
            <p:nvPr/>
          </p:nvSpPr>
          <p:spPr>
            <a:xfrm>
              <a:off x="6378930" y="2691570"/>
              <a:ext cx="42545" cy="41275"/>
            </a:xfrm>
            <a:custGeom>
              <a:avLst/>
              <a:gdLst/>
              <a:ahLst/>
              <a:cxnLst/>
              <a:rect l="l" t="t" r="r" b="b"/>
              <a:pathLst>
                <a:path w="42545" h="41275">
                  <a:moveTo>
                    <a:pt x="21226" y="40773"/>
                  </a:moveTo>
                  <a:lnTo>
                    <a:pt x="42521" y="0"/>
                  </a:lnTo>
                  <a:lnTo>
                    <a:pt x="0" y="17545"/>
                  </a:lnTo>
                  <a:lnTo>
                    <a:pt x="21226" y="40773"/>
                  </a:lnTo>
                  <a:close/>
                </a:path>
              </a:pathLst>
            </a:custGeom>
            <a:ln w="9524">
              <a:solidFill>
                <a:srgbClr val="009FFF"/>
              </a:solidFill>
            </a:ln>
          </p:spPr>
          <p:txBody>
            <a:bodyPr wrap="square" lIns="0" tIns="0" rIns="0" bIns="0" rtlCol="0"/>
            <a:lstStyle/>
            <a:p>
              <a:endParaRPr/>
            </a:p>
          </p:txBody>
        </p:sp>
        <p:sp>
          <p:nvSpPr>
            <p:cNvPr id="15" name="object 15"/>
            <p:cNvSpPr/>
            <p:nvPr/>
          </p:nvSpPr>
          <p:spPr>
            <a:xfrm>
              <a:off x="4910432" y="4072377"/>
              <a:ext cx="1469390" cy="638810"/>
            </a:xfrm>
            <a:custGeom>
              <a:avLst/>
              <a:gdLst/>
              <a:ahLst/>
              <a:cxnLst/>
              <a:rect l="l" t="t" r="r" b="b"/>
              <a:pathLst>
                <a:path w="1469389" h="638810">
                  <a:moveTo>
                    <a:pt x="0" y="0"/>
                  </a:moveTo>
                  <a:lnTo>
                    <a:pt x="1468890" y="638710"/>
                  </a:lnTo>
                </a:path>
              </a:pathLst>
            </a:custGeom>
            <a:ln w="9524">
              <a:solidFill>
                <a:srgbClr val="009FFF"/>
              </a:solidFill>
            </a:ln>
          </p:spPr>
          <p:txBody>
            <a:bodyPr wrap="square" lIns="0" tIns="0" rIns="0" bIns="0" rtlCol="0"/>
            <a:lstStyle/>
            <a:p>
              <a:endParaRPr/>
            </a:p>
          </p:txBody>
        </p:sp>
        <p:sp>
          <p:nvSpPr>
            <p:cNvPr id="16" name="object 16"/>
            <p:cNvSpPr/>
            <p:nvPr/>
          </p:nvSpPr>
          <p:spPr>
            <a:xfrm>
              <a:off x="6373048" y="4696660"/>
              <a:ext cx="46355" cy="31750"/>
            </a:xfrm>
            <a:custGeom>
              <a:avLst/>
              <a:gdLst/>
              <a:ahLst/>
              <a:cxnLst/>
              <a:rect l="l" t="t" r="r" b="b"/>
              <a:pathLst>
                <a:path w="46354" h="31750">
                  <a:moveTo>
                    <a:pt x="45913" y="31663"/>
                  </a:moveTo>
                  <a:lnTo>
                    <a:pt x="0" y="28855"/>
                  </a:lnTo>
                  <a:lnTo>
                    <a:pt x="12546" y="0"/>
                  </a:lnTo>
                  <a:lnTo>
                    <a:pt x="45913" y="31663"/>
                  </a:lnTo>
                  <a:close/>
                </a:path>
              </a:pathLst>
            </a:custGeom>
            <a:solidFill>
              <a:srgbClr val="009FFF"/>
            </a:solidFill>
          </p:spPr>
          <p:txBody>
            <a:bodyPr wrap="square" lIns="0" tIns="0" rIns="0" bIns="0" rtlCol="0"/>
            <a:lstStyle/>
            <a:p>
              <a:endParaRPr/>
            </a:p>
          </p:txBody>
        </p:sp>
        <p:sp>
          <p:nvSpPr>
            <p:cNvPr id="17" name="object 17"/>
            <p:cNvSpPr/>
            <p:nvPr/>
          </p:nvSpPr>
          <p:spPr>
            <a:xfrm>
              <a:off x="6373048" y="4696660"/>
              <a:ext cx="46355" cy="31750"/>
            </a:xfrm>
            <a:custGeom>
              <a:avLst/>
              <a:gdLst/>
              <a:ahLst/>
              <a:cxnLst/>
              <a:rect l="l" t="t" r="r" b="b"/>
              <a:pathLst>
                <a:path w="46354" h="31750">
                  <a:moveTo>
                    <a:pt x="0" y="28855"/>
                  </a:moveTo>
                  <a:lnTo>
                    <a:pt x="45913" y="31663"/>
                  </a:lnTo>
                  <a:lnTo>
                    <a:pt x="12546" y="0"/>
                  </a:lnTo>
                  <a:lnTo>
                    <a:pt x="0" y="28855"/>
                  </a:lnTo>
                  <a:close/>
                </a:path>
              </a:pathLst>
            </a:custGeom>
            <a:ln w="9524">
              <a:solidFill>
                <a:srgbClr val="009FFF"/>
              </a:solidFill>
            </a:ln>
          </p:spPr>
          <p:txBody>
            <a:bodyPr wrap="square" lIns="0" tIns="0" rIns="0" bIns="0" rtlCol="0"/>
            <a:lstStyle/>
            <a:p>
              <a:endParaRPr/>
            </a:p>
          </p:txBody>
        </p:sp>
      </p:grpSp>
      <p:pic>
        <p:nvPicPr>
          <p:cNvPr id="18" name="object 18"/>
          <p:cNvPicPr/>
          <p:nvPr/>
        </p:nvPicPr>
        <p:blipFill>
          <a:blip r:embed="rId2" cstate="print"/>
          <a:stretch>
            <a:fillRect/>
          </a:stretch>
        </p:blipFill>
        <p:spPr>
          <a:xfrm>
            <a:off x="11107605" y="8477982"/>
            <a:ext cx="1445498" cy="889537"/>
          </a:xfrm>
          <a:prstGeom prst="rect">
            <a:avLst/>
          </a:prstGeom>
        </p:spPr>
      </p:pic>
      <p:pic>
        <p:nvPicPr>
          <p:cNvPr id="19" name="object 19"/>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059" y="3203715"/>
            <a:ext cx="4433213" cy="1456055"/>
          </a:xfrm>
          <a:prstGeom prst="rect">
            <a:avLst/>
          </a:prstGeom>
        </p:spPr>
        <p:txBody>
          <a:bodyPr vert="horz" wrap="square" lIns="0" tIns="11430" rIns="0" bIns="0" rtlCol="0">
            <a:spAutoFit/>
          </a:bodyPr>
          <a:lstStyle/>
          <a:p>
            <a:pPr marL="422275" marR="5080" indent="-410209">
              <a:lnSpc>
                <a:spcPct val="100000"/>
              </a:lnSpc>
              <a:spcBef>
                <a:spcPts val="90"/>
              </a:spcBef>
            </a:pPr>
            <a:r>
              <a:rPr sz="4700" spc="40" dirty="0" err="1">
                <a:solidFill>
                  <a:srgbClr val="FFFFFF"/>
                </a:solidFill>
                <a:latin typeface="Times New Roman"/>
                <a:cs typeface="Times New Roman"/>
              </a:rPr>
              <a:t>Esternalizzazion</a:t>
            </a:r>
            <a:r>
              <a:rPr lang="it-IT" sz="4700" spc="40" dirty="0">
                <a:solidFill>
                  <a:srgbClr val="FFFFFF"/>
                </a:solidFill>
                <a:latin typeface="Times New Roman"/>
                <a:cs typeface="Times New Roman"/>
              </a:rPr>
              <a:t>e</a:t>
            </a:r>
            <a:r>
              <a:rPr sz="4700" spc="40" dirty="0">
                <a:solidFill>
                  <a:srgbClr val="FFFFFF"/>
                </a:solidFill>
                <a:latin typeface="Times New Roman"/>
                <a:cs typeface="Times New Roman"/>
              </a:rPr>
              <a:t> </a:t>
            </a:r>
            <a:r>
              <a:rPr sz="4700" spc="-180" dirty="0">
                <a:solidFill>
                  <a:srgbClr val="FFFFFF"/>
                </a:solidFill>
                <a:latin typeface="Times New Roman"/>
                <a:cs typeface="Times New Roman"/>
              </a:rPr>
              <a:t> </a:t>
            </a:r>
            <a:r>
              <a:rPr sz="4700" spc="100" dirty="0">
                <a:solidFill>
                  <a:srgbClr val="FFFFFF"/>
                </a:solidFill>
                <a:latin typeface="Times New Roman"/>
                <a:cs typeface="Times New Roman"/>
              </a:rPr>
              <a:t>del</a:t>
            </a:r>
            <a:r>
              <a:rPr sz="4700" spc="-180" dirty="0">
                <a:solidFill>
                  <a:srgbClr val="FFFFFF"/>
                </a:solidFill>
                <a:latin typeface="Times New Roman"/>
                <a:cs typeface="Times New Roman"/>
              </a:rPr>
              <a:t> </a:t>
            </a:r>
            <a:r>
              <a:rPr sz="4700" spc="-10" dirty="0">
                <a:solidFill>
                  <a:srgbClr val="FFFFFF"/>
                </a:solidFill>
                <a:latin typeface="Times New Roman"/>
                <a:cs typeface="Times New Roman"/>
              </a:rPr>
              <a:t>servizio</a:t>
            </a:r>
            <a:endParaRPr sz="4700" dirty="0">
              <a:latin typeface="Times New Roman"/>
              <a:cs typeface="Times New Roman"/>
            </a:endParaRPr>
          </a:p>
        </p:txBody>
      </p:sp>
      <p:grpSp>
        <p:nvGrpSpPr>
          <p:cNvPr id="3" name="object 3"/>
          <p:cNvGrpSpPr/>
          <p:nvPr/>
        </p:nvGrpSpPr>
        <p:grpSpPr>
          <a:xfrm>
            <a:off x="6431639" y="1787240"/>
            <a:ext cx="6354445" cy="1320800"/>
            <a:chOff x="6418939" y="1907026"/>
            <a:chExt cx="6354445" cy="1320800"/>
          </a:xfrm>
        </p:grpSpPr>
        <p:sp>
          <p:nvSpPr>
            <p:cNvPr id="4" name="object 4"/>
            <p:cNvSpPr/>
            <p:nvPr/>
          </p:nvSpPr>
          <p:spPr>
            <a:xfrm>
              <a:off x="6431639" y="1919726"/>
              <a:ext cx="6329045" cy="1295400"/>
            </a:xfrm>
            <a:custGeom>
              <a:avLst/>
              <a:gdLst/>
              <a:ahLst/>
              <a:cxnLst/>
              <a:rect l="l" t="t" r="r" b="b"/>
              <a:pathLst>
                <a:path w="6329045" h="1295400">
                  <a:moveTo>
                    <a:pt x="6113174" y="1295189"/>
                  </a:moveTo>
                  <a:lnTo>
                    <a:pt x="215869" y="1295189"/>
                  </a:lnTo>
                  <a:lnTo>
                    <a:pt x="166372" y="1289488"/>
                  </a:lnTo>
                  <a:lnTo>
                    <a:pt x="120935" y="1273248"/>
                  </a:lnTo>
                  <a:lnTo>
                    <a:pt x="80854" y="1247765"/>
                  </a:lnTo>
                  <a:lnTo>
                    <a:pt x="47424" y="1214335"/>
                  </a:lnTo>
                  <a:lnTo>
                    <a:pt x="21941" y="1174254"/>
                  </a:lnTo>
                  <a:lnTo>
                    <a:pt x="5701" y="1128817"/>
                  </a:lnTo>
                  <a:lnTo>
                    <a:pt x="0" y="1079320"/>
                  </a:lnTo>
                  <a:lnTo>
                    <a:pt x="0" y="215869"/>
                  </a:lnTo>
                  <a:lnTo>
                    <a:pt x="5701" y="166372"/>
                  </a:lnTo>
                  <a:lnTo>
                    <a:pt x="21941" y="120935"/>
                  </a:lnTo>
                  <a:lnTo>
                    <a:pt x="47424" y="80854"/>
                  </a:lnTo>
                  <a:lnTo>
                    <a:pt x="80854" y="47424"/>
                  </a:lnTo>
                  <a:lnTo>
                    <a:pt x="120935" y="21941"/>
                  </a:lnTo>
                  <a:lnTo>
                    <a:pt x="166372" y="5701"/>
                  </a:lnTo>
                  <a:lnTo>
                    <a:pt x="215869" y="0"/>
                  </a:lnTo>
                  <a:lnTo>
                    <a:pt x="6113174" y="0"/>
                  </a:lnTo>
                  <a:lnTo>
                    <a:pt x="6155485" y="4186"/>
                  </a:lnTo>
                  <a:lnTo>
                    <a:pt x="6195784" y="16432"/>
                  </a:lnTo>
                  <a:lnTo>
                    <a:pt x="6232938" y="36268"/>
                  </a:lnTo>
                  <a:lnTo>
                    <a:pt x="6265816" y="63226"/>
                  </a:lnTo>
                  <a:lnTo>
                    <a:pt x="6292775" y="96104"/>
                  </a:lnTo>
                  <a:lnTo>
                    <a:pt x="6312612" y="133259"/>
                  </a:lnTo>
                  <a:lnTo>
                    <a:pt x="6324858" y="173558"/>
                  </a:lnTo>
                  <a:lnTo>
                    <a:pt x="6329044" y="215869"/>
                  </a:lnTo>
                  <a:lnTo>
                    <a:pt x="6329044" y="1079320"/>
                  </a:lnTo>
                  <a:lnTo>
                    <a:pt x="6323343" y="1128817"/>
                  </a:lnTo>
                  <a:lnTo>
                    <a:pt x="6307103" y="1174254"/>
                  </a:lnTo>
                  <a:lnTo>
                    <a:pt x="6281620" y="1214335"/>
                  </a:lnTo>
                  <a:lnTo>
                    <a:pt x="6248190" y="1247765"/>
                  </a:lnTo>
                  <a:lnTo>
                    <a:pt x="6208108" y="1273248"/>
                  </a:lnTo>
                  <a:lnTo>
                    <a:pt x="6162671" y="1289488"/>
                  </a:lnTo>
                  <a:lnTo>
                    <a:pt x="6113174" y="1295189"/>
                  </a:lnTo>
                  <a:close/>
                </a:path>
              </a:pathLst>
            </a:custGeom>
            <a:solidFill>
              <a:srgbClr val="00A2FF"/>
            </a:solidFill>
          </p:spPr>
          <p:txBody>
            <a:bodyPr wrap="square" lIns="0" tIns="0" rIns="0" bIns="0" rtlCol="0"/>
            <a:lstStyle/>
            <a:p>
              <a:endParaRPr/>
            </a:p>
          </p:txBody>
        </p:sp>
        <p:sp>
          <p:nvSpPr>
            <p:cNvPr id="5" name="object 5"/>
            <p:cNvSpPr/>
            <p:nvPr/>
          </p:nvSpPr>
          <p:spPr>
            <a:xfrm>
              <a:off x="6431639" y="1919726"/>
              <a:ext cx="6329045" cy="1295400"/>
            </a:xfrm>
            <a:custGeom>
              <a:avLst/>
              <a:gdLst/>
              <a:ahLst/>
              <a:cxnLst/>
              <a:rect l="l" t="t" r="r" b="b"/>
              <a:pathLst>
                <a:path w="6329045" h="1295400">
                  <a:moveTo>
                    <a:pt x="0" y="215869"/>
                  </a:moveTo>
                  <a:lnTo>
                    <a:pt x="5701" y="166372"/>
                  </a:lnTo>
                  <a:lnTo>
                    <a:pt x="21941" y="120935"/>
                  </a:lnTo>
                  <a:lnTo>
                    <a:pt x="47424" y="80854"/>
                  </a:lnTo>
                  <a:lnTo>
                    <a:pt x="80854" y="47424"/>
                  </a:lnTo>
                  <a:lnTo>
                    <a:pt x="120935" y="21941"/>
                  </a:lnTo>
                  <a:lnTo>
                    <a:pt x="166372" y="5701"/>
                  </a:lnTo>
                  <a:lnTo>
                    <a:pt x="215869" y="0"/>
                  </a:lnTo>
                  <a:lnTo>
                    <a:pt x="6113174" y="0"/>
                  </a:lnTo>
                  <a:lnTo>
                    <a:pt x="6155485" y="4186"/>
                  </a:lnTo>
                  <a:lnTo>
                    <a:pt x="6195784" y="16432"/>
                  </a:lnTo>
                  <a:lnTo>
                    <a:pt x="6232938" y="36268"/>
                  </a:lnTo>
                  <a:lnTo>
                    <a:pt x="6265816" y="63226"/>
                  </a:lnTo>
                  <a:lnTo>
                    <a:pt x="6292775" y="96104"/>
                  </a:lnTo>
                  <a:lnTo>
                    <a:pt x="6312612" y="133259"/>
                  </a:lnTo>
                  <a:lnTo>
                    <a:pt x="6324858" y="173558"/>
                  </a:lnTo>
                  <a:lnTo>
                    <a:pt x="6329044" y="215869"/>
                  </a:lnTo>
                  <a:lnTo>
                    <a:pt x="6329044" y="1079320"/>
                  </a:lnTo>
                  <a:lnTo>
                    <a:pt x="6323343" y="1128817"/>
                  </a:lnTo>
                  <a:lnTo>
                    <a:pt x="6307103" y="1174254"/>
                  </a:lnTo>
                  <a:lnTo>
                    <a:pt x="6281620" y="1214335"/>
                  </a:lnTo>
                  <a:lnTo>
                    <a:pt x="6248190" y="1247765"/>
                  </a:lnTo>
                  <a:lnTo>
                    <a:pt x="6208108" y="1273248"/>
                  </a:lnTo>
                  <a:lnTo>
                    <a:pt x="6162671" y="1289488"/>
                  </a:lnTo>
                  <a:lnTo>
                    <a:pt x="6113174" y="1295189"/>
                  </a:lnTo>
                  <a:lnTo>
                    <a:pt x="215869" y="1295189"/>
                  </a:lnTo>
                  <a:lnTo>
                    <a:pt x="166372" y="1289488"/>
                  </a:lnTo>
                  <a:lnTo>
                    <a:pt x="120935" y="1273248"/>
                  </a:lnTo>
                  <a:lnTo>
                    <a:pt x="80854" y="1247765"/>
                  </a:lnTo>
                  <a:lnTo>
                    <a:pt x="47424" y="1214335"/>
                  </a:lnTo>
                  <a:lnTo>
                    <a:pt x="21941" y="1174254"/>
                  </a:lnTo>
                  <a:lnTo>
                    <a:pt x="5701" y="1128817"/>
                  </a:lnTo>
                  <a:lnTo>
                    <a:pt x="0" y="1079320"/>
                  </a:lnTo>
                  <a:lnTo>
                    <a:pt x="0" y="215869"/>
                  </a:lnTo>
                  <a:close/>
                </a:path>
              </a:pathLst>
            </a:custGeom>
            <a:ln w="25399">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6682191" y="2091020"/>
            <a:ext cx="4439920" cy="848360"/>
          </a:xfrm>
          <a:prstGeom prst="rect">
            <a:avLst/>
          </a:prstGeom>
        </p:spPr>
        <p:txBody>
          <a:bodyPr vert="horz" wrap="square" lIns="0" tIns="12700" rIns="0" bIns="0" rtlCol="0">
            <a:spAutoFit/>
          </a:bodyPr>
          <a:lstStyle/>
          <a:p>
            <a:pPr marL="12700">
              <a:lnSpc>
                <a:spcPct val="100000"/>
              </a:lnSpc>
              <a:spcBef>
                <a:spcPts val="100"/>
              </a:spcBef>
            </a:pPr>
            <a:r>
              <a:rPr sz="5400" spc="-105" dirty="0">
                <a:solidFill>
                  <a:srgbClr val="FF0000"/>
                </a:solidFill>
              </a:rPr>
              <a:t>Appalto</a:t>
            </a:r>
            <a:r>
              <a:rPr sz="5400" spc="-204" dirty="0">
                <a:solidFill>
                  <a:srgbClr val="FF0000"/>
                </a:solidFill>
              </a:rPr>
              <a:t> </a:t>
            </a:r>
            <a:r>
              <a:rPr sz="5400" spc="-175" dirty="0">
                <a:solidFill>
                  <a:srgbClr val="FF0000"/>
                </a:solidFill>
              </a:rPr>
              <a:t>servizi</a:t>
            </a:r>
            <a:endParaRPr sz="5400" dirty="0"/>
          </a:p>
        </p:txBody>
      </p:sp>
      <p:grpSp>
        <p:nvGrpSpPr>
          <p:cNvPr id="7" name="object 7"/>
          <p:cNvGrpSpPr/>
          <p:nvPr/>
        </p:nvGrpSpPr>
        <p:grpSpPr>
          <a:xfrm>
            <a:off x="6418939" y="4096455"/>
            <a:ext cx="6354445" cy="1320800"/>
            <a:chOff x="6418939" y="4096455"/>
            <a:chExt cx="6354445" cy="1320800"/>
          </a:xfrm>
        </p:grpSpPr>
        <p:sp>
          <p:nvSpPr>
            <p:cNvPr id="8" name="object 8"/>
            <p:cNvSpPr/>
            <p:nvPr/>
          </p:nvSpPr>
          <p:spPr>
            <a:xfrm>
              <a:off x="6431639" y="4109155"/>
              <a:ext cx="6329045" cy="1295400"/>
            </a:xfrm>
            <a:custGeom>
              <a:avLst/>
              <a:gdLst/>
              <a:ahLst/>
              <a:cxnLst/>
              <a:rect l="l" t="t" r="r" b="b"/>
              <a:pathLst>
                <a:path w="6329045" h="1295400">
                  <a:moveTo>
                    <a:pt x="6113174" y="1295190"/>
                  </a:moveTo>
                  <a:lnTo>
                    <a:pt x="215869" y="1295190"/>
                  </a:lnTo>
                  <a:lnTo>
                    <a:pt x="166372" y="1289488"/>
                  </a:lnTo>
                  <a:lnTo>
                    <a:pt x="120935" y="1273249"/>
                  </a:lnTo>
                  <a:lnTo>
                    <a:pt x="80854" y="1247766"/>
                  </a:lnTo>
                  <a:lnTo>
                    <a:pt x="47424" y="1214336"/>
                  </a:lnTo>
                  <a:lnTo>
                    <a:pt x="21941" y="1174254"/>
                  </a:lnTo>
                  <a:lnTo>
                    <a:pt x="5701" y="1128817"/>
                  </a:lnTo>
                  <a:lnTo>
                    <a:pt x="0" y="1079320"/>
                  </a:lnTo>
                  <a:lnTo>
                    <a:pt x="0" y="215869"/>
                  </a:lnTo>
                  <a:lnTo>
                    <a:pt x="5701" y="166372"/>
                  </a:lnTo>
                  <a:lnTo>
                    <a:pt x="21941" y="120935"/>
                  </a:lnTo>
                  <a:lnTo>
                    <a:pt x="47424" y="80854"/>
                  </a:lnTo>
                  <a:lnTo>
                    <a:pt x="80854" y="47424"/>
                  </a:lnTo>
                  <a:lnTo>
                    <a:pt x="120935" y="21941"/>
                  </a:lnTo>
                  <a:lnTo>
                    <a:pt x="166372" y="5701"/>
                  </a:lnTo>
                  <a:lnTo>
                    <a:pt x="215869" y="0"/>
                  </a:lnTo>
                  <a:lnTo>
                    <a:pt x="6113174" y="0"/>
                  </a:lnTo>
                  <a:lnTo>
                    <a:pt x="6155485" y="4186"/>
                  </a:lnTo>
                  <a:lnTo>
                    <a:pt x="6195784" y="16432"/>
                  </a:lnTo>
                  <a:lnTo>
                    <a:pt x="6232938" y="36268"/>
                  </a:lnTo>
                  <a:lnTo>
                    <a:pt x="6265816" y="63226"/>
                  </a:lnTo>
                  <a:lnTo>
                    <a:pt x="6292775" y="96105"/>
                  </a:lnTo>
                  <a:lnTo>
                    <a:pt x="6312612" y="133259"/>
                  </a:lnTo>
                  <a:lnTo>
                    <a:pt x="6324858" y="173558"/>
                  </a:lnTo>
                  <a:lnTo>
                    <a:pt x="6329044" y="215869"/>
                  </a:lnTo>
                  <a:lnTo>
                    <a:pt x="6329044" y="1079320"/>
                  </a:lnTo>
                  <a:lnTo>
                    <a:pt x="6323343" y="1128817"/>
                  </a:lnTo>
                  <a:lnTo>
                    <a:pt x="6307103" y="1174254"/>
                  </a:lnTo>
                  <a:lnTo>
                    <a:pt x="6281620" y="1214336"/>
                  </a:lnTo>
                  <a:lnTo>
                    <a:pt x="6248190" y="1247766"/>
                  </a:lnTo>
                  <a:lnTo>
                    <a:pt x="6208108" y="1273249"/>
                  </a:lnTo>
                  <a:lnTo>
                    <a:pt x="6162671" y="1289488"/>
                  </a:lnTo>
                  <a:lnTo>
                    <a:pt x="6113174" y="1295190"/>
                  </a:lnTo>
                  <a:close/>
                </a:path>
              </a:pathLst>
            </a:custGeom>
            <a:solidFill>
              <a:srgbClr val="00A2FF"/>
            </a:solidFill>
          </p:spPr>
          <p:txBody>
            <a:bodyPr wrap="square" lIns="0" tIns="0" rIns="0" bIns="0" rtlCol="0"/>
            <a:lstStyle/>
            <a:p>
              <a:endParaRPr/>
            </a:p>
          </p:txBody>
        </p:sp>
        <p:sp>
          <p:nvSpPr>
            <p:cNvPr id="9" name="object 9"/>
            <p:cNvSpPr/>
            <p:nvPr/>
          </p:nvSpPr>
          <p:spPr>
            <a:xfrm>
              <a:off x="6431639" y="4109155"/>
              <a:ext cx="6329045" cy="1295400"/>
            </a:xfrm>
            <a:custGeom>
              <a:avLst/>
              <a:gdLst/>
              <a:ahLst/>
              <a:cxnLst/>
              <a:rect l="l" t="t" r="r" b="b"/>
              <a:pathLst>
                <a:path w="6329045" h="1295400">
                  <a:moveTo>
                    <a:pt x="0" y="215869"/>
                  </a:moveTo>
                  <a:lnTo>
                    <a:pt x="5701" y="166372"/>
                  </a:lnTo>
                  <a:lnTo>
                    <a:pt x="21941" y="120935"/>
                  </a:lnTo>
                  <a:lnTo>
                    <a:pt x="47424" y="80854"/>
                  </a:lnTo>
                  <a:lnTo>
                    <a:pt x="80854" y="47424"/>
                  </a:lnTo>
                  <a:lnTo>
                    <a:pt x="120935" y="21941"/>
                  </a:lnTo>
                  <a:lnTo>
                    <a:pt x="166372" y="5701"/>
                  </a:lnTo>
                  <a:lnTo>
                    <a:pt x="215869" y="0"/>
                  </a:lnTo>
                  <a:lnTo>
                    <a:pt x="6113174" y="0"/>
                  </a:lnTo>
                  <a:lnTo>
                    <a:pt x="6155485" y="4186"/>
                  </a:lnTo>
                  <a:lnTo>
                    <a:pt x="6195784" y="16432"/>
                  </a:lnTo>
                  <a:lnTo>
                    <a:pt x="6232938" y="36268"/>
                  </a:lnTo>
                  <a:lnTo>
                    <a:pt x="6265816" y="63226"/>
                  </a:lnTo>
                  <a:lnTo>
                    <a:pt x="6292775" y="96105"/>
                  </a:lnTo>
                  <a:lnTo>
                    <a:pt x="6312612" y="133259"/>
                  </a:lnTo>
                  <a:lnTo>
                    <a:pt x="6324858" y="173558"/>
                  </a:lnTo>
                  <a:lnTo>
                    <a:pt x="6329044" y="215869"/>
                  </a:lnTo>
                  <a:lnTo>
                    <a:pt x="6329044" y="1079320"/>
                  </a:lnTo>
                  <a:lnTo>
                    <a:pt x="6323343" y="1128817"/>
                  </a:lnTo>
                  <a:lnTo>
                    <a:pt x="6307103" y="1174254"/>
                  </a:lnTo>
                  <a:lnTo>
                    <a:pt x="6281620" y="1214336"/>
                  </a:lnTo>
                  <a:lnTo>
                    <a:pt x="6248190" y="1247766"/>
                  </a:lnTo>
                  <a:lnTo>
                    <a:pt x="6208108" y="1273249"/>
                  </a:lnTo>
                  <a:lnTo>
                    <a:pt x="6162671" y="1289488"/>
                  </a:lnTo>
                  <a:lnTo>
                    <a:pt x="6113174" y="1295190"/>
                  </a:lnTo>
                  <a:lnTo>
                    <a:pt x="215869" y="1295190"/>
                  </a:lnTo>
                  <a:lnTo>
                    <a:pt x="166372" y="1289488"/>
                  </a:lnTo>
                  <a:lnTo>
                    <a:pt x="120935" y="1273249"/>
                  </a:lnTo>
                  <a:lnTo>
                    <a:pt x="80854" y="1247766"/>
                  </a:lnTo>
                  <a:lnTo>
                    <a:pt x="47424" y="1214336"/>
                  </a:lnTo>
                  <a:lnTo>
                    <a:pt x="21941" y="1174254"/>
                  </a:lnTo>
                  <a:lnTo>
                    <a:pt x="5701" y="1128817"/>
                  </a:lnTo>
                  <a:lnTo>
                    <a:pt x="0" y="1079320"/>
                  </a:lnTo>
                  <a:lnTo>
                    <a:pt x="0" y="215869"/>
                  </a:lnTo>
                  <a:close/>
                </a:path>
              </a:pathLst>
            </a:custGeom>
            <a:ln w="25399">
              <a:solidFill>
                <a:srgbClr val="FFFFFF"/>
              </a:solidFill>
            </a:ln>
          </p:spPr>
          <p:txBody>
            <a:bodyPr wrap="square" lIns="0" tIns="0" rIns="0" bIns="0" rtlCol="0"/>
            <a:lstStyle/>
            <a:p>
              <a:endParaRPr/>
            </a:p>
          </p:txBody>
        </p:sp>
      </p:grpSp>
      <p:sp>
        <p:nvSpPr>
          <p:cNvPr id="10" name="object 10"/>
          <p:cNvSpPr txBox="1"/>
          <p:nvPr/>
        </p:nvSpPr>
        <p:spPr>
          <a:xfrm>
            <a:off x="6662170" y="3139034"/>
            <a:ext cx="5479030" cy="2912745"/>
          </a:xfrm>
          <a:prstGeom prst="rect">
            <a:avLst/>
          </a:prstGeom>
        </p:spPr>
        <p:txBody>
          <a:bodyPr vert="horz" wrap="square" lIns="0" tIns="69850" rIns="0" bIns="0" rtlCol="0">
            <a:spAutoFit/>
          </a:bodyPr>
          <a:lstStyle/>
          <a:p>
            <a:pPr marL="254635" indent="-242570">
              <a:lnSpc>
                <a:spcPct val="100000"/>
              </a:lnSpc>
              <a:spcBef>
                <a:spcPts val="550"/>
              </a:spcBef>
              <a:buChar char="•"/>
              <a:tabLst>
                <a:tab pos="255270" algn="l"/>
              </a:tabLst>
            </a:pPr>
            <a:r>
              <a:rPr sz="4200" dirty="0">
                <a:solidFill>
                  <a:srgbClr val="FF0000"/>
                </a:solidFill>
                <a:latin typeface="Palatino Linotype"/>
                <a:cs typeface="Palatino Linotype"/>
              </a:rPr>
              <a:t>OE/Visura</a:t>
            </a:r>
            <a:r>
              <a:rPr sz="4200" spc="-155" dirty="0">
                <a:solidFill>
                  <a:srgbClr val="FF0000"/>
                </a:solidFill>
                <a:latin typeface="Palatino Linotype"/>
                <a:cs typeface="Palatino Linotype"/>
              </a:rPr>
              <a:t> </a:t>
            </a:r>
            <a:r>
              <a:rPr sz="4200" spc="-35" dirty="0">
                <a:solidFill>
                  <a:srgbClr val="FF0000"/>
                </a:solidFill>
                <a:latin typeface="Palatino Linotype"/>
                <a:cs typeface="Palatino Linotype"/>
              </a:rPr>
              <a:t>camerale</a:t>
            </a:r>
            <a:endParaRPr sz="4200" dirty="0">
              <a:latin typeface="Palatino Linotype"/>
              <a:cs typeface="Palatino Linotype"/>
            </a:endParaRPr>
          </a:p>
          <a:p>
            <a:pPr marL="32384" marR="5080">
              <a:lnSpc>
                <a:spcPts val="5830"/>
              </a:lnSpc>
              <a:spcBef>
                <a:spcPts val="1315"/>
              </a:spcBef>
            </a:pPr>
            <a:r>
              <a:rPr sz="5400" dirty="0">
                <a:solidFill>
                  <a:srgbClr val="141414"/>
                </a:solidFill>
                <a:latin typeface="Palatino Linotype"/>
                <a:cs typeface="Palatino Linotype"/>
              </a:rPr>
              <a:t>co-</a:t>
            </a:r>
            <a:r>
              <a:rPr sz="5400" spc="-135" dirty="0">
                <a:solidFill>
                  <a:srgbClr val="141414"/>
                </a:solidFill>
                <a:latin typeface="Palatino Linotype"/>
                <a:cs typeface="Palatino Linotype"/>
              </a:rPr>
              <a:t>progettazione </a:t>
            </a:r>
            <a:r>
              <a:rPr sz="5400" spc="225" dirty="0">
                <a:solidFill>
                  <a:srgbClr val="141414"/>
                </a:solidFill>
                <a:latin typeface="Palatino Linotype"/>
                <a:cs typeface="Palatino Linotype"/>
              </a:rPr>
              <a:t>ETS</a:t>
            </a:r>
            <a:endParaRPr sz="5400" dirty="0">
              <a:latin typeface="Palatino Linotype"/>
              <a:cs typeface="Palatino Linotype"/>
            </a:endParaRPr>
          </a:p>
          <a:p>
            <a:pPr marL="254635" indent="-242570">
              <a:lnSpc>
                <a:spcPts val="4265"/>
              </a:lnSpc>
              <a:buChar char="•"/>
              <a:tabLst>
                <a:tab pos="255270" algn="l"/>
              </a:tabLst>
            </a:pPr>
            <a:r>
              <a:rPr sz="4200" spc="145" dirty="0">
                <a:solidFill>
                  <a:srgbClr val="141414"/>
                </a:solidFill>
                <a:latin typeface="Palatino Linotype"/>
                <a:cs typeface="Palatino Linotype"/>
              </a:rPr>
              <a:t>ETS/RUNTS</a:t>
            </a:r>
            <a:endParaRPr sz="4200" dirty="0">
              <a:latin typeface="Palatino Linotype"/>
              <a:cs typeface="Palatino Linotype"/>
            </a:endParaRPr>
          </a:p>
        </p:txBody>
      </p:sp>
      <p:grpSp>
        <p:nvGrpSpPr>
          <p:cNvPr id="11" name="object 11"/>
          <p:cNvGrpSpPr/>
          <p:nvPr/>
        </p:nvGrpSpPr>
        <p:grpSpPr>
          <a:xfrm>
            <a:off x="4905669" y="2686808"/>
            <a:ext cx="1520825" cy="2046605"/>
            <a:chOff x="4905669" y="2686808"/>
            <a:chExt cx="1520825" cy="2046605"/>
          </a:xfrm>
        </p:grpSpPr>
        <p:sp>
          <p:nvSpPr>
            <p:cNvPr id="12" name="object 12"/>
            <p:cNvSpPr/>
            <p:nvPr/>
          </p:nvSpPr>
          <p:spPr>
            <a:xfrm>
              <a:off x="4910432" y="2720729"/>
              <a:ext cx="1479550" cy="1351915"/>
            </a:xfrm>
            <a:custGeom>
              <a:avLst/>
              <a:gdLst/>
              <a:ahLst/>
              <a:cxnLst/>
              <a:rect l="l" t="t" r="r" b="b"/>
              <a:pathLst>
                <a:path w="1479550" h="1351914">
                  <a:moveTo>
                    <a:pt x="0" y="1351647"/>
                  </a:moveTo>
                  <a:lnTo>
                    <a:pt x="1479112" y="0"/>
                  </a:lnTo>
                </a:path>
              </a:pathLst>
            </a:custGeom>
            <a:ln w="9524">
              <a:solidFill>
                <a:srgbClr val="009FFF"/>
              </a:solidFill>
            </a:ln>
          </p:spPr>
          <p:txBody>
            <a:bodyPr wrap="square" lIns="0" tIns="0" rIns="0" bIns="0" rtlCol="0"/>
            <a:lstStyle/>
            <a:p>
              <a:endParaRPr/>
            </a:p>
          </p:txBody>
        </p:sp>
        <p:sp>
          <p:nvSpPr>
            <p:cNvPr id="13" name="object 13"/>
            <p:cNvSpPr/>
            <p:nvPr/>
          </p:nvSpPr>
          <p:spPr>
            <a:xfrm>
              <a:off x="6378930" y="2691570"/>
              <a:ext cx="42545" cy="41275"/>
            </a:xfrm>
            <a:custGeom>
              <a:avLst/>
              <a:gdLst/>
              <a:ahLst/>
              <a:cxnLst/>
              <a:rect l="l" t="t" r="r" b="b"/>
              <a:pathLst>
                <a:path w="42545" h="41275">
                  <a:moveTo>
                    <a:pt x="21226" y="40773"/>
                  </a:moveTo>
                  <a:lnTo>
                    <a:pt x="0" y="17545"/>
                  </a:lnTo>
                  <a:lnTo>
                    <a:pt x="42521" y="0"/>
                  </a:lnTo>
                  <a:lnTo>
                    <a:pt x="21226" y="40773"/>
                  </a:lnTo>
                  <a:close/>
                </a:path>
              </a:pathLst>
            </a:custGeom>
            <a:solidFill>
              <a:srgbClr val="009FFF"/>
            </a:solidFill>
          </p:spPr>
          <p:txBody>
            <a:bodyPr wrap="square" lIns="0" tIns="0" rIns="0" bIns="0" rtlCol="0"/>
            <a:lstStyle/>
            <a:p>
              <a:endParaRPr/>
            </a:p>
          </p:txBody>
        </p:sp>
        <p:sp>
          <p:nvSpPr>
            <p:cNvPr id="14" name="object 14"/>
            <p:cNvSpPr/>
            <p:nvPr/>
          </p:nvSpPr>
          <p:spPr>
            <a:xfrm>
              <a:off x="6378930" y="2691570"/>
              <a:ext cx="42545" cy="41275"/>
            </a:xfrm>
            <a:custGeom>
              <a:avLst/>
              <a:gdLst/>
              <a:ahLst/>
              <a:cxnLst/>
              <a:rect l="l" t="t" r="r" b="b"/>
              <a:pathLst>
                <a:path w="42545" h="41275">
                  <a:moveTo>
                    <a:pt x="21226" y="40773"/>
                  </a:moveTo>
                  <a:lnTo>
                    <a:pt x="42521" y="0"/>
                  </a:lnTo>
                  <a:lnTo>
                    <a:pt x="0" y="17545"/>
                  </a:lnTo>
                  <a:lnTo>
                    <a:pt x="21226" y="40773"/>
                  </a:lnTo>
                  <a:close/>
                </a:path>
              </a:pathLst>
            </a:custGeom>
            <a:ln w="9524">
              <a:solidFill>
                <a:srgbClr val="009FFF"/>
              </a:solidFill>
            </a:ln>
          </p:spPr>
          <p:txBody>
            <a:bodyPr wrap="square" lIns="0" tIns="0" rIns="0" bIns="0" rtlCol="0"/>
            <a:lstStyle/>
            <a:p>
              <a:endParaRPr/>
            </a:p>
          </p:txBody>
        </p:sp>
        <p:sp>
          <p:nvSpPr>
            <p:cNvPr id="15" name="object 15"/>
            <p:cNvSpPr/>
            <p:nvPr/>
          </p:nvSpPr>
          <p:spPr>
            <a:xfrm>
              <a:off x="4910432" y="4072377"/>
              <a:ext cx="1469390" cy="638810"/>
            </a:xfrm>
            <a:custGeom>
              <a:avLst/>
              <a:gdLst/>
              <a:ahLst/>
              <a:cxnLst/>
              <a:rect l="l" t="t" r="r" b="b"/>
              <a:pathLst>
                <a:path w="1469389" h="638810">
                  <a:moveTo>
                    <a:pt x="0" y="0"/>
                  </a:moveTo>
                  <a:lnTo>
                    <a:pt x="1468890" y="638710"/>
                  </a:lnTo>
                </a:path>
              </a:pathLst>
            </a:custGeom>
            <a:ln w="9524">
              <a:solidFill>
                <a:srgbClr val="009FFF"/>
              </a:solidFill>
            </a:ln>
          </p:spPr>
          <p:txBody>
            <a:bodyPr wrap="square" lIns="0" tIns="0" rIns="0" bIns="0" rtlCol="0"/>
            <a:lstStyle/>
            <a:p>
              <a:endParaRPr/>
            </a:p>
          </p:txBody>
        </p:sp>
        <p:sp>
          <p:nvSpPr>
            <p:cNvPr id="16" name="object 16"/>
            <p:cNvSpPr/>
            <p:nvPr/>
          </p:nvSpPr>
          <p:spPr>
            <a:xfrm>
              <a:off x="6373048" y="4696660"/>
              <a:ext cx="46355" cy="31750"/>
            </a:xfrm>
            <a:custGeom>
              <a:avLst/>
              <a:gdLst/>
              <a:ahLst/>
              <a:cxnLst/>
              <a:rect l="l" t="t" r="r" b="b"/>
              <a:pathLst>
                <a:path w="46354" h="31750">
                  <a:moveTo>
                    <a:pt x="45913" y="31663"/>
                  </a:moveTo>
                  <a:lnTo>
                    <a:pt x="0" y="28855"/>
                  </a:lnTo>
                  <a:lnTo>
                    <a:pt x="12546" y="0"/>
                  </a:lnTo>
                  <a:lnTo>
                    <a:pt x="45913" y="31663"/>
                  </a:lnTo>
                  <a:close/>
                </a:path>
              </a:pathLst>
            </a:custGeom>
            <a:solidFill>
              <a:srgbClr val="009FFF"/>
            </a:solidFill>
          </p:spPr>
          <p:txBody>
            <a:bodyPr wrap="square" lIns="0" tIns="0" rIns="0" bIns="0" rtlCol="0"/>
            <a:lstStyle/>
            <a:p>
              <a:endParaRPr/>
            </a:p>
          </p:txBody>
        </p:sp>
        <p:sp>
          <p:nvSpPr>
            <p:cNvPr id="17" name="object 17"/>
            <p:cNvSpPr/>
            <p:nvPr/>
          </p:nvSpPr>
          <p:spPr>
            <a:xfrm>
              <a:off x="6373048" y="4696660"/>
              <a:ext cx="46355" cy="31750"/>
            </a:xfrm>
            <a:custGeom>
              <a:avLst/>
              <a:gdLst/>
              <a:ahLst/>
              <a:cxnLst/>
              <a:rect l="l" t="t" r="r" b="b"/>
              <a:pathLst>
                <a:path w="46354" h="31750">
                  <a:moveTo>
                    <a:pt x="0" y="28855"/>
                  </a:moveTo>
                  <a:lnTo>
                    <a:pt x="45913" y="31663"/>
                  </a:lnTo>
                  <a:lnTo>
                    <a:pt x="12546" y="0"/>
                  </a:lnTo>
                  <a:lnTo>
                    <a:pt x="0" y="28855"/>
                  </a:lnTo>
                  <a:close/>
                </a:path>
              </a:pathLst>
            </a:custGeom>
            <a:ln w="9524">
              <a:solidFill>
                <a:srgbClr val="009FFF"/>
              </a:solidFill>
            </a:ln>
          </p:spPr>
          <p:txBody>
            <a:bodyPr wrap="square" lIns="0" tIns="0" rIns="0" bIns="0" rtlCol="0"/>
            <a:lstStyle/>
            <a:p>
              <a:endParaRPr/>
            </a:p>
          </p:txBody>
        </p:sp>
      </p:grpSp>
      <p:sp>
        <p:nvSpPr>
          <p:cNvPr id="18" name="object 18"/>
          <p:cNvSpPr txBox="1"/>
          <p:nvPr/>
        </p:nvSpPr>
        <p:spPr>
          <a:xfrm>
            <a:off x="525576" y="5906763"/>
            <a:ext cx="5124631" cy="1043305"/>
          </a:xfrm>
          <a:prstGeom prst="rect">
            <a:avLst/>
          </a:prstGeom>
        </p:spPr>
        <p:txBody>
          <a:bodyPr vert="horz" wrap="square" lIns="0" tIns="13335" rIns="0" bIns="0" rtlCol="0">
            <a:spAutoFit/>
          </a:bodyPr>
          <a:lstStyle/>
          <a:p>
            <a:pPr marL="83820">
              <a:lnSpc>
                <a:spcPct val="100000"/>
              </a:lnSpc>
              <a:spcBef>
                <a:spcPts val="105"/>
              </a:spcBef>
            </a:pPr>
            <a:r>
              <a:rPr sz="1700" spc="-10" dirty="0">
                <a:solidFill>
                  <a:srgbClr val="5E5E5E"/>
                </a:solidFill>
                <a:latin typeface="Calibri"/>
                <a:cs typeface="Calibri"/>
              </a:rPr>
              <a:t>https://veriﬁchepa.infocamere.it/vepa</a:t>
            </a:r>
            <a:endParaRPr sz="1700" dirty="0">
              <a:latin typeface="Calibri"/>
              <a:cs typeface="Calibri"/>
            </a:endParaRPr>
          </a:p>
          <a:p>
            <a:pPr marL="12700" marR="5080" indent="1838960">
              <a:lnSpc>
                <a:spcPts val="1870"/>
              </a:lnSpc>
              <a:spcBef>
                <a:spcPts val="215"/>
              </a:spcBef>
            </a:pPr>
            <a:r>
              <a:rPr sz="1700" spc="-50" dirty="0">
                <a:solidFill>
                  <a:srgbClr val="5E5E5E"/>
                </a:solidFill>
                <a:latin typeface="Calibri"/>
                <a:cs typeface="Calibri"/>
              </a:rPr>
              <a:t>/ </a:t>
            </a:r>
            <a:r>
              <a:rPr sz="1700" dirty="0">
                <a:solidFill>
                  <a:srgbClr val="5E5E5E"/>
                </a:solidFill>
                <a:latin typeface="Calibri"/>
                <a:cs typeface="Calibri"/>
              </a:rPr>
              <a:t>https://servizi.lavoro.gov.it/runts/it-it/Scopri-il-</a:t>
            </a:r>
            <a:r>
              <a:rPr sz="1700" spc="50" dirty="0">
                <a:solidFill>
                  <a:srgbClr val="5E5E5E"/>
                </a:solidFill>
                <a:latin typeface="Calibri"/>
                <a:cs typeface="Calibri"/>
              </a:rPr>
              <a:t>RUNT</a:t>
            </a:r>
            <a:endParaRPr sz="1700" dirty="0">
              <a:latin typeface="Calibri"/>
              <a:cs typeface="Calibri"/>
            </a:endParaRPr>
          </a:p>
          <a:p>
            <a:pPr marL="3810" algn="ctr">
              <a:lnSpc>
                <a:spcPts val="2010"/>
              </a:lnSpc>
            </a:pPr>
            <a:r>
              <a:rPr sz="1700" spc="320" dirty="0">
                <a:solidFill>
                  <a:srgbClr val="5E5E5E"/>
                </a:solidFill>
                <a:latin typeface="Calibri"/>
                <a:cs typeface="Calibri"/>
              </a:rPr>
              <a:t>S</a:t>
            </a:r>
            <a:endParaRPr sz="1700" dirty="0">
              <a:latin typeface="Calibri"/>
              <a:cs typeface="Calibri"/>
            </a:endParaRPr>
          </a:p>
        </p:txBody>
      </p:sp>
      <p:pic>
        <p:nvPicPr>
          <p:cNvPr id="19" name="object 19"/>
          <p:cNvPicPr/>
          <p:nvPr/>
        </p:nvPicPr>
        <p:blipFill>
          <a:blip r:embed="rId2" cstate="print"/>
          <a:stretch>
            <a:fillRect/>
          </a:stretch>
        </p:blipFill>
        <p:spPr>
          <a:xfrm>
            <a:off x="11107605" y="8477982"/>
            <a:ext cx="1445498" cy="889537"/>
          </a:xfrm>
          <a:prstGeom prst="rect">
            <a:avLst/>
          </a:prstGeom>
        </p:spPr>
      </p:pic>
      <p:pic>
        <p:nvPicPr>
          <p:cNvPr id="20" name="object 20"/>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29510" y="1236065"/>
            <a:ext cx="7395935" cy="330603"/>
          </a:xfrm>
          <a:prstGeom prst="rect">
            <a:avLst/>
          </a:prstGeom>
        </p:spPr>
        <p:txBody>
          <a:bodyPr wrap="none">
            <a:spAutoFit/>
          </a:bodyPr>
          <a:lstStyle/>
          <a:p>
            <a:pPr marL="69089" marR="209980">
              <a:lnSpc>
                <a:spcPts val="1205"/>
              </a:lnSpc>
            </a:pPr>
            <a:r>
              <a:rPr lang="it-IT" sz="3413" b="1" dirty="0">
                <a:solidFill>
                  <a:srgbClr val="0070C0"/>
                </a:solidFill>
                <a:latin typeface="Garamond"/>
                <a:cs typeface="Garamond"/>
              </a:rPr>
              <a:t>Pe</a:t>
            </a:r>
            <a:r>
              <a:rPr lang="it-IT" sz="3413" b="1" spc="5" dirty="0">
                <a:solidFill>
                  <a:srgbClr val="0070C0"/>
                </a:solidFill>
                <a:latin typeface="Garamond"/>
                <a:cs typeface="Garamond"/>
              </a:rPr>
              <a:t>r</a:t>
            </a:r>
            <a:r>
              <a:rPr lang="it-IT" sz="3413" b="1" dirty="0">
                <a:solidFill>
                  <a:srgbClr val="0070C0"/>
                </a:solidFill>
                <a:latin typeface="Garamond"/>
                <a:cs typeface="Garamond"/>
              </a:rPr>
              <a:t>corsi</a:t>
            </a:r>
            <a:r>
              <a:rPr lang="it-IT" sz="3413" b="1" spc="-5" dirty="0">
                <a:solidFill>
                  <a:srgbClr val="0070C0"/>
                </a:solidFill>
                <a:latin typeface="Garamond"/>
                <a:cs typeface="Garamond"/>
              </a:rPr>
              <a:t> </a:t>
            </a:r>
            <a:r>
              <a:rPr lang="it-IT" sz="3413" b="1" dirty="0">
                <a:solidFill>
                  <a:srgbClr val="0070C0"/>
                </a:solidFill>
                <a:latin typeface="Garamond"/>
                <a:cs typeface="Garamond"/>
              </a:rPr>
              <a:t>di</a:t>
            </a:r>
            <a:r>
              <a:rPr lang="it-IT" sz="3413" b="1" spc="-5" dirty="0">
                <a:solidFill>
                  <a:srgbClr val="0070C0"/>
                </a:solidFill>
                <a:latin typeface="Garamond"/>
                <a:cs typeface="Garamond"/>
              </a:rPr>
              <a:t> </a:t>
            </a:r>
            <a:r>
              <a:rPr lang="it-IT" sz="3413" b="1" dirty="0">
                <a:solidFill>
                  <a:srgbClr val="0070C0"/>
                </a:solidFill>
                <a:latin typeface="Garamond"/>
                <a:cs typeface="Garamond"/>
              </a:rPr>
              <a:t>mentoring e orientamento</a:t>
            </a:r>
            <a:endParaRPr lang="it-IT" sz="3413" dirty="0">
              <a:solidFill>
                <a:srgbClr val="0070C0"/>
              </a:solidFill>
              <a:latin typeface="Garamond"/>
              <a:cs typeface="Garamond"/>
            </a:endParaRPr>
          </a:p>
        </p:txBody>
      </p:sp>
      <p:sp>
        <p:nvSpPr>
          <p:cNvPr id="3" name="Rettangolo 2"/>
          <p:cNvSpPr/>
          <p:nvPr/>
        </p:nvSpPr>
        <p:spPr>
          <a:xfrm>
            <a:off x="558800" y="2895600"/>
            <a:ext cx="11731877" cy="1805559"/>
          </a:xfrm>
          <a:prstGeom prst="rect">
            <a:avLst/>
          </a:prstGeom>
        </p:spPr>
        <p:txBody>
          <a:bodyPr wrap="square">
            <a:spAutoFit/>
          </a:bodyPr>
          <a:lstStyle/>
          <a:p>
            <a:pPr marL="411989" marR="69089" indent="-342900" algn="just">
              <a:buFontTx/>
              <a:buChar char="-"/>
            </a:pPr>
            <a:r>
              <a:rPr lang="it-IT" sz="3000" dirty="0">
                <a:solidFill>
                  <a:srgbClr val="0070C0"/>
                </a:solidFill>
                <a:latin typeface="Goudy Old Style" panose="02020502050305020303" pitchFamily="18" charset="0"/>
                <a:cs typeface="Garamond"/>
              </a:rPr>
              <a:t>Fondamentale definire la figura da individuare ……..</a:t>
            </a:r>
          </a:p>
          <a:p>
            <a:pPr marL="411989" marR="69089" indent="-342900" algn="just">
              <a:buFontTx/>
              <a:buChar char="-"/>
            </a:pPr>
            <a:endParaRPr lang="it-IT" sz="3000" spc="32" dirty="0">
              <a:solidFill>
                <a:srgbClr val="0070C0"/>
              </a:solidFill>
              <a:latin typeface="Goudy Old Style" panose="02020502050305020303" pitchFamily="18" charset="0"/>
              <a:cs typeface="Garamond"/>
            </a:endParaRPr>
          </a:p>
          <a:p>
            <a:pPr marL="411989" marR="69089" indent="-342900" algn="just">
              <a:buFontTx/>
              <a:buChar char="-"/>
            </a:pPr>
            <a:r>
              <a:rPr lang="it-IT" sz="3000" spc="32" dirty="0">
                <a:solidFill>
                  <a:srgbClr val="0070C0"/>
                </a:solidFill>
                <a:latin typeface="Goudy Old Style" panose="02020502050305020303" pitchFamily="18" charset="0"/>
                <a:cs typeface="Garamond"/>
              </a:rPr>
              <a:t>DOCENTE oppure PSICOLOGO</a:t>
            </a:r>
          </a:p>
          <a:p>
            <a:pPr marL="411989" marR="69089" indent="-342900" algn="just">
              <a:buFontTx/>
              <a:buChar char="-"/>
            </a:pPr>
            <a:endParaRPr lang="it-IT" sz="2133" dirty="0">
              <a:solidFill>
                <a:srgbClr val="0070C0"/>
              </a:solidFill>
              <a:latin typeface="Goudy Old Style" panose="02020502050305020303" pitchFamily="18" charset="0"/>
              <a:cs typeface="Garamond"/>
            </a:endParaRP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37840944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4371" y="1239404"/>
            <a:ext cx="10463417" cy="5854854"/>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object 4"/>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65300" y="1107440"/>
            <a:ext cx="9527370" cy="5303519"/>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object 4"/>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9174" y="2433744"/>
            <a:ext cx="9556750" cy="4122420"/>
          </a:xfrm>
          <a:prstGeom prst="rect">
            <a:avLst/>
          </a:prstGeom>
        </p:spPr>
        <p:txBody>
          <a:bodyPr vert="horz" wrap="square" lIns="0" tIns="23495" rIns="0" bIns="0" rtlCol="0">
            <a:spAutoFit/>
          </a:bodyPr>
          <a:lstStyle/>
          <a:p>
            <a:pPr marL="12700" marR="5080" algn="just">
              <a:lnSpc>
                <a:spcPts val="4610"/>
              </a:lnSpc>
              <a:spcBef>
                <a:spcPts val="185"/>
              </a:spcBef>
            </a:pPr>
            <a:r>
              <a:rPr sz="3850" dirty="0">
                <a:solidFill>
                  <a:srgbClr val="202124"/>
                </a:solidFill>
                <a:latin typeface="Arial"/>
                <a:cs typeface="Arial"/>
              </a:rPr>
              <a:t>Il</a:t>
            </a:r>
            <a:r>
              <a:rPr sz="3850" spc="120" dirty="0">
                <a:solidFill>
                  <a:srgbClr val="202124"/>
                </a:solidFill>
                <a:latin typeface="Arial"/>
                <a:cs typeface="Arial"/>
              </a:rPr>
              <a:t> </a:t>
            </a:r>
            <a:r>
              <a:rPr sz="3850" dirty="0">
                <a:solidFill>
                  <a:srgbClr val="202124"/>
                </a:solidFill>
                <a:latin typeface="Arial"/>
                <a:cs typeface="Arial"/>
              </a:rPr>
              <a:t>Terzo</a:t>
            </a:r>
            <a:r>
              <a:rPr sz="3850" spc="190" dirty="0">
                <a:solidFill>
                  <a:srgbClr val="202124"/>
                </a:solidFill>
                <a:latin typeface="Arial"/>
                <a:cs typeface="Arial"/>
              </a:rPr>
              <a:t> </a:t>
            </a:r>
            <a:r>
              <a:rPr sz="3850" dirty="0">
                <a:solidFill>
                  <a:srgbClr val="202124"/>
                </a:solidFill>
                <a:latin typeface="Arial"/>
                <a:cs typeface="Arial"/>
              </a:rPr>
              <a:t>settore</a:t>
            </a:r>
            <a:r>
              <a:rPr sz="3850" spc="185" dirty="0">
                <a:solidFill>
                  <a:srgbClr val="202124"/>
                </a:solidFill>
                <a:latin typeface="Arial"/>
                <a:cs typeface="Arial"/>
              </a:rPr>
              <a:t> </a:t>
            </a:r>
            <a:r>
              <a:rPr sz="3850" dirty="0">
                <a:solidFill>
                  <a:srgbClr val="202124"/>
                </a:solidFill>
                <a:latin typeface="Arial"/>
                <a:cs typeface="Arial"/>
              </a:rPr>
              <a:t>si</a:t>
            </a:r>
            <a:r>
              <a:rPr sz="3850" spc="190" dirty="0">
                <a:solidFill>
                  <a:srgbClr val="202124"/>
                </a:solidFill>
                <a:latin typeface="Arial"/>
                <a:cs typeface="Arial"/>
              </a:rPr>
              <a:t> </a:t>
            </a:r>
            <a:r>
              <a:rPr sz="3850" dirty="0">
                <a:solidFill>
                  <a:srgbClr val="202124"/>
                </a:solidFill>
                <a:latin typeface="Arial"/>
                <a:cs typeface="Arial"/>
              </a:rPr>
              <a:t>chiama</a:t>
            </a:r>
            <a:r>
              <a:rPr sz="3850" spc="185" dirty="0">
                <a:solidFill>
                  <a:srgbClr val="202124"/>
                </a:solidFill>
                <a:latin typeface="Arial"/>
                <a:cs typeface="Arial"/>
              </a:rPr>
              <a:t> </a:t>
            </a:r>
            <a:r>
              <a:rPr sz="3850" dirty="0">
                <a:solidFill>
                  <a:srgbClr val="202124"/>
                </a:solidFill>
                <a:latin typeface="Arial"/>
                <a:cs typeface="Arial"/>
              </a:rPr>
              <a:t>così</a:t>
            </a:r>
            <a:r>
              <a:rPr sz="3850" spc="-105" dirty="0">
                <a:solidFill>
                  <a:srgbClr val="202124"/>
                </a:solidFill>
                <a:latin typeface="Arial"/>
                <a:cs typeface="Arial"/>
              </a:rPr>
              <a:t> </a:t>
            </a:r>
            <a:r>
              <a:rPr sz="3850" b="1" dirty="0">
                <a:solidFill>
                  <a:srgbClr val="202124"/>
                </a:solidFill>
                <a:latin typeface="Arial"/>
                <a:cs typeface="Arial"/>
              </a:rPr>
              <a:t>perché</a:t>
            </a:r>
            <a:r>
              <a:rPr sz="3850" b="1" spc="180" dirty="0">
                <a:solidFill>
                  <a:srgbClr val="202124"/>
                </a:solidFill>
                <a:latin typeface="Arial"/>
                <a:cs typeface="Arial"/>
              </a:rPr>
              <a:t> </a:t>
            </a:r>
            <a:r>
              <a:rPr sz="3850" b="1" spc="-25" dirty="0">
                <a:solidFill>
                  <a:srgbClr val="202124"/>
                </a:solidFill>
                <a:latin typeface="Arial"/>
                <a:cs typeface="Arial"/>
              </a:rPr>
              <a:t>non </a:t>
            </a:r>
            <a:r>
              <a:rPr sz="3850" b="1" dirty="0">
                <a:solidFill>
                  <a:srgbClr val="202124"/>
                </a:solidFill>
                <a:latin typeface="Arial"/>
                <a:cs typeface="Arial"/>
              </a:rPr>
              <a:t>è</a:t>
            </a:r>
            <a:r>
              <a:rPr sz="3850" b="1" spc="695" dirty="0">
                <a:solidFill>
                  <a:srgbClr val="202124"/>
                </a:solidFill>
                <a:latin typeface="Arial"/>
                <a:cs typeface="Arial"/>
              </a:rPr>
              <a:t> </a:t>
            </a:r>
            <a:r>
              <a:rPr sz="3850" b="1" dirty="0">
                <a:solidFill>
                  <a:srgbClr val="202124"/>
                </a:solidFill>
                <a:latin typeface="Arial"/>
                <a:cs typeface="Arial"/>
              </a:rPr>
              <a:t>una</a:t>
            </a:r>
            <a:r>
              <a:rPr sz="3850" b="1" spc="685" dirty="0">
                <a:solidFill>
                  <a:srgbClr val="202124"/>
                </a:solidFill>
                <a:latin typeface="Arial"/>
                <a:cs typeface="Arial"/>
              </a:rPr>
              <a:t> </a:t>
            </a:r>
            <a:r>
              <a:rPr sz="3850" b="1" dirty="0">
                <a:solidFill>
                  <a:srgbClr val="202124"/>
                </a:solidFill>
                <a:latin typeface="Arial"/>
                <a:cs typeface="Arial"/>
              </a:rPr>
              <a:t>istituzione</a:t>
            </a:r>
            <a:r>
              <a:rPr sz="3850" b="1" spc="690" dirty="0">
                <a:solidFill>
                  <a:srgbClr val="202124"/>
                </a:solidFill>
                <a:latin typeface="Arial"/>
                <a:cs typeface="Arial"/>
              </a:rPr>
              <a:t> </a:t>
            </a:r>
            <a:r>
              <a:rPr sz="3850" b="1" dirty="0">
                <a:solidFill>
                  <a:srgbClr val="202124"/>
                </a:solidFill>
                <a:latin typeface="Arial"/>
                <a:cs typeface="Arial"/>
              </a:rPr>
              <a:t>pubblica,</a:t>
            </a:r>
            <a:r>
              <a:rPr sz="3850" b="1" spc="685" dirty="0">
                <a:solidFill>
                  <a:srgbClr val="202124"/>
                </a:solidFill>
                <a:latin typeface="Arial"/>
                <a:cs typeface="Arial"/>
              </a:rPr>
              <a:t> </a:t>
            </a:r>
            <a:r>
              <a:rPr sz="3850" b="1" dirty="0">
                <a:solidFill>
                  <a:srgbClr val="202124"/>
                </a:solidFill>
                <a:latin typeface="Arial"/>
                <a:cs typeface="Arial"/>
              </a:rPr>
              <a:t>ma</a:t>
            </a:r>
            <a:r>
              <a:rPr sz="3850" b="1" spc="695" dirty="0">
                <a:solidFill>
                  <a:srgbClr val="202124"/>
                </a:solidFill>
                <a:latin typeface="Arial"/>
                <a:cs typeface="Arial"/>
              </a:rPr>
              <a:t> </a:t>
            </a:r>
            <a:r>
              <a:rPr sz="3850" b="1" spc="-10" dirty="0">
                <a:solidFill>
                  <a:srgbClr val="202124"/>
                </a:solidFill>
                <a:latin typeface="Arial"/>
                <a:cs typeface="Arial"/>
              </a:rPr>
              <a:t>neppure </a:t>
            </a:r>
            <a:r>
              <a:rPr sz="3850" b="1" dirty="0">
                <a:solidFill>
                  <a:srgbClr val="202124"/>
                </a:solidFill>
                <a:latin typeface="Arial"/>
                <a:cs typeface="Arial"/>
              </a:rPr>
              <a:t>risponde</a:t>
            </a:r>
            <a:r>
              <a:rPr sz="3850" b="1" spc="330" dirty="0">
                <a:solidFill>
                  <a:srgbClr val="202124"/>
                </a:solidFill>
                <a:latin typeface="Arial"/>
                <a:cs typeface="Arial"/>
              </a:rPr>
              <a:t> </a:t>
            </a:r>
            <a:r>
              <a:rPr sz="3850" b="1" dirty="0">
                <a:solidFill>
                  <a:srgbClr val="202124"/>
                </a:solidFill>
                <a:latin typeface="Arial"/>
                <a:cs typeface="Arial"/>
              </a:rPr>
              <a:t>alle</a:t>
            </a:r>
            <a:r>
              <a:rPr sz="3850" b="1" spc="325" dirty="0">
                <a:solidFill>
                  <a:srgbClr val="202124"/>
                </a:solidFill>
                <a:latin typeface="Arial"/>
                <a:cs typeface="Arial"/>
              </a:rPr>
              <a:t> </a:t>
            </a:r>
            <a:r>
              <a:rPr sz="3850" b="1" dirty="0">
                <a:solidFill>
                  <a:srgbClr val="202124"/>
                </a:solidFill>
                <a:latin typeface="Arial"/>
                <a:cs typeface="Arial"/>
              </a:rPr>
              <a:t>leggi</a:t>
            </a:r>
            <a:r>
              <a:rPr sz="3850" b="1" spc="325" dirty="0">
                <a:solidFill>
                  <a:srgbClr val="202124"/>
                </a:solidFill>
                <a:latin typeface="Arial"/>
                <a:cs typeface="Arial"/>
              </a:rPr>
              <a:t> </a:t>
            </a:r>
            <a:r>
              <a:rPr sz="3850" b="1" dirty="0">
                <a:solidFill>
                  <a:srgbClr val="202124"/>
                </a:solidFill>
                <a:latin typeface="Arial"/>
                <a:cs typeface="Arial"/>
              </a:rPr>
              <a:t>del</a:t>
            </a:r>
            <a:r>
              <a:rPr sz="3850" b="1" spc="325" dirty="0">
                <a:solidFill>
                  <a:srgbClr val="202124"/>
                </a:solidFill>
                <a:latin typeface="Arial"/>
                <a:cs typeface="Arial"/>
              </a:rPr>
              <a:t> </a:t>
            </a:r>
            <a:r>
              <a:rPr sz="3850" b="1" dirty="0">
                <a:solidFill>
                  <a:srgbClr val="202124"/>
                </a:solidFill>
                <a:latin typeface="Arial"/>
                <a:cs typeface="Arial"/>
              </a:rPr>
              <a:t>mercato</a:t>
            </a:r>
            <a:r>
              <a:rPr sz="3850" dirty="0">
                <a:solidFill>
                  <a:srgbClr val="202124"/>
                </a:solidFill>
                <a:latin typeface="Arial"/>
                <a:cs typeface="Arial"/>
              </a:rPr>
              <a:t>.</a:t>
            </a:r>
            <a:r>
              <a:rPr sz="3850" spc="320" dirty="0">
                <a:solidFill>
                  <a:srgbClr val="202124"/>
                </a:solidFill>
                <a:latin typeface="Arial"/>
                <a:cs typeface="Arial"/>
              </a:rPr>
              <a:t> </a:t>
            </a:r>
            <a:r>
              <a:rPr sz="3850" spc="-10" dirty="0">
                <a:solidFill>
                  <a:srgbClr val="202124"/>
                </a:solidFill>
                <a:latin typeface="Arial"/>
                <a:cs typeface="Arial"/>
              </a:rPr>
              <a:t>Rispetto </a:t>
            </a:r>
            <a:r>
              <a:rPr sz="3850" dirty="0">
                <a:solidFill>
                  <a:srgbClr val="202124"/>
                </a:solidFill>
                <a:latin typeface="Arial"/>
                <a:cs typeface="Arial"/>
              </a:rPr>
              <a:t>a</a:t>
            </a:r>
            <a:r>
              <a:rPr sz="3850" spc="-15" dirty="0">
                <a:solidFill>
                  <a:srgbClr val="202124"/>
                </a:solidFill>
                <a:latin typeface="Arial"/>
                <a:cs typeface="Arial"/>
              </a:rPr>
              <a:t>  </a:t>
            </a:r>
            <a:r>
              <a:rPr sz="3850" dirty="0">
                <a:solidFill>
                  <a:srgbClr val="202124"/>
                </a:solidFill>
                <a:latin typeface="Arial"/>
                <a:cs typeface="Arial"/>
              </a:rPr>
              <a:t>queste</a:t>
            </a:r>
            <a:r>
              <a:rPr sz="3850" spc="-15" dirty="0">
                <a:solidFill>
                  <a:srgbClr val="202124"/>
                </a:solidFill>
                <a:latin typeface="Arial"/>
                <a:cs typeface="Arial"/>
              </a:rPr>
              <a:t>  </a:t>
            </a:r>
            <a:r>
              <a:rPr sz="3850" dirty="0">
                <a:solidFill>
                  <a:srgbClr val="202124"/>
                </a:solidFill>
                <a:latin typeface="Arial"/>
                <a:cs typeface="Arial"/>
              </a:rPr>
              <a:t>due</a:t>
            </a:r>
            <a:r>
              <a:rPr sz="3850" spc="-10" dirty="0">
                <a:solidFill>
                  <a:srgbClr val="202124"/>
                </a:solidFill>
                <a:latin typeface="Arial"/>
                <a:cs typeface="Arial"/>
              </a:rPr>
              <a:t>  </a:t>
            </a:r>
            <a:r>
              <a:rPr sz="3850" dirty="0">
                <a:solidFill>
                  <a:srgbClr val="202124"/>
                </a:solidFill>
                <a:latin typeface="Arial"/>
                <a:cs typeface="Arial"/>
              </a:rPr>
              <a:t>macro</a:t>
            </a:r>
            <a:r>
              <a:rPr sz="3850" spc="-15" dirty="0">
                <a:solidFill>
                  <a:srgbClr val="202124"/>
                </a:solidFill>
                <a:latin typeface="Arial"/>
                <a:cs typeface="Arial"/>
              </a:rPr>
              <a:t>  </a:t>
            </a:r>
            <a:r>
              <a:rPr sz="3850" dirty="0">
                <a:solidFill>
                  <a:srgbClr val="202124"/>
                </a:solidFill>
                <a:latin typeface="Arial"/>
                <a:cs typeface="Arial"/>
              </a:rPr>
              <a:t>categorie,</a:t>
            </a:r>
            <a:r>
              <a:rPr sz="3850" spc="-15" dirty="0">
                <a:solidFill>
                  <a:srgbClr val="202124"/>
                </a:solidFill>
                <a:latin typeface="Arial"/>
                <a:cs typeface="Arial"/>
              </a:rPr>
              <a:t>  </a:t>
            </a:r>
            <a:r>
              <a:rPr sz="3850" spc="-10" dirty="0">
                <a:solidFill>
                  <a:srgbClr val="202124"/>
                </a:solidFill>
                <a:latin typeface="Arial"/>
                <a:cs typeface="Arial"/>
              </a:rPr>
              <a:t>all'interno </a:t>
            </a:r>
            <a:r>
              <a:rPr sz="3850" dirty="0">
                <a:solidFill>
                  <a:srgbClr val="202124"/>
                </a:solidFill>
                <a:latin typeface="Arial"/>
                <a:cs typeface="Arial"/>
              </a:rPr>
              <a:t>delle</a:t>
            </a:r>
            <a:r>
              <a:rPr sz="3850" spc="415" dirty="0">
                <a:solidFill>
                  <a:srgbClr val="202124"/>
                </a:solidFill>
                <a:latin typeface="Arial"/>
                <a:cs typeface="Arial"/>
              </a:rPr>
              <a:t> </a:t>
            </a:r>
            <a:r>
              <a:rPr sz="3850" dirty="0">
                <a:solidFill>
                  <a:srgbClr val="202124"/>
                </a:solidFill>
                <a:latin typeface="Arial"/>
                <a:cs typeface="Arial"/>
              </a:rPr>
              <a:t>quali</a:t>
            </a:r>
            <a:r>
              <a:rPr sz="3850" spc="415" dirty="0">
                <a:solidFill>
                  <a:srgbClr val="202124"/>
                </a:solidFill>
                <a:latin typeface="Arial"/>
                <a:cs typeface="Arial"/>
              </a:rPr>
              <a:t> </a:t>
            </a:r>
            <a:r>
              <a:rPr sz="3850" dirty="0">
                <a:solidFill>
                  <a:srgbClr val="202124"/>
                </a:solidFill>
                <a:latin typeface="Arial"/>
                <a:cs typeface="Arial"/>
              </a:rPr>
              <a:t>è</a:t>
            </a:r>
            <a:r>
              <a:rPr sz="3850" spc="415" dirty="0">
                <a:solidFill>
                  <a:srgbClr val="202124"/>
                </a:solidFill>
                <a:latin typeface="Arial"/>
                <a:cs typeface="Arial"/>
              </a:rPr>
              <a:t> </a:t>
            </a:r>
            <a:r>
              <a:rPr sz="3850" dirty="0">
                <a:solidFill>
                  <a:srgbClr val="202124"/>
                </a:solidFill>
                <a:latin typeface="Arial"/>
                <a:cs typeface="Arial"/>
              </a:rPr>
              <a:t>possibile</a:t>
            </a:r>
            <a:r>
              <a:rPr sz="3850" spc="415" dirty="0">
                <a:solidFill>
                  <a:srgbClr val="202124"/>
                </a:solidFill>
                <a:latin typeface="Arial"/>
                <a:cs typeface="Arial"/>
              </a:rPr>
              <a:t> </a:t>
            </a:r>
            <a:r>
              <a:rPr sz="3850" dirty="0">
                <a:solidFill>
                  <a:srgbClr val="202124"/>
                </a:solidFill>
                <a:latin typeface="Arial"/>
                <a:cs typeface="Arial"/>
              </a:rPr>
              <a:t>collocare</a:t>
            </a:r>
            <a:r>
              <a:rPr sz="3850" spc="420" dirty="0">
                <a:solidFill>
                  <a:srgbClr val="202124"/>
                </a:solidFill>
                <a:latin typeface="Arial"/>
                <a:cs typeface="Arial"/>
              </a:rPr>
              <a:t> </a:t>
            </a:r>
            <a:r>
              <a:rPr sz="3850" dirty="0">
                <a:solidFill>
                  <a:srgbClr val="202124"/>
                </a:solidFill>
                <a:latin typeface="Arial"/>
                <a:cs typeface="Arial"/>
              </a:rPr>
              <a:t>la</a:t>
            </a:r>
            <a:r>
              <a:rPr sz="3850" spc="409" dirty="0">
                <a:solidFill>
                  <a:srgbClr val="202124"/>
                </a:solidFill>
                <a:latin typeface="Arial"/>
                <a:cs typeface="Arial"/>
              </a:rPr>
              <a:t> </a:t>
            </a:r>
            <a:r>
              <a:rPr sz="3850" spc="-10" dirty="0">
                <a:solidFill>
                  <a:srgbClr val="202124"/>
                </a:solidFill>
                <a:latin typeface="Arial"/>
                <a:cs typeface="Arial"/>
              </a:rPr>
              <a:t>maggior </a:t>
            </a:r>
            <a:r>
              <a:rPr sz="3850" dirty="0">
                <a:solidFill>
                  <a:srgbClr val="202124"/>
                </a:solidFill>
                <a:latin typeface="Arial"/>
                <a:cs typeface="Arial"/>
              </a:rPr>
              <a:t>parte</a:t>
            </a:r>
            <a:r>
              <a:rPr sz="3850" spc="25" dirty="0">
                <a:solidFill>
                  <a:srgbClr val="202124"/>
                </a:solidFill>
                <a:latin typeface="Arial"/>
                <a:cs typeface="Arial"/>
              </a:rPr>
              <a:t> </a:t>
            </a:r>
            <a:r>
              <a:rPr sz="3850" dirty="0">
                <a:solidFill>
                  <a:srgbClr val="202124"/>
                </a:solidFill>
                <a:latin typeface="Arial"/>
                <a:cs typeface="Arial"/>
              </a:rPr>
              <a:t>delle</a:t>
            </a:r>
            <a:r>
              <a:rPr sz="3850" spc="35" dirty="0">
                <a:solidFill>
                  <a:srgbClr val="202124"/>
                </a:solidFill>
                <a:latin typeface="Arial"/>
                <a:cs typeface="Arial"/>
              </a:rPr>
              <a:t> </a:t>
            </a:r>
            <a:r>
              <a:rPr sz="3850" dirty="0">
                <a:solidFill>
                  <a:srgbClr val="202124"/>
                </a:solidFill>
                <a:latin typeface="Arial"/>
                <a:cs typeface="Arial"/>
              </a:rPr>
              <a:t>attività,</a:t>
            </a:r>
            <a:r>
              <a:rPr sz="3850" spc="30" dirty="0">
                <a:solidFill>
                  <a:srgbClr val="202124"/>
                </a:solidFill>
                <a:latin typeface="Arial"/>
                <a:cs typeface="Arial"/>
              </a:rPr>
              <a:t> </a:t>
            </a:r>
            <a:r>
              <a:rPr sz="3850" dirty="0">
                <a:solidFill>
                  <a:srgbClr val="202124"/>
                </a:solidFill>
                <a:latin typeface="Arial"/>
                <a:cs typeface="Arial"/>
              </a:rPr>
              <a:t>rappresenta</a:t>
            </a:r>
            <a:r>
              <a:rPr sz="3850" spc="35" dirty="0">
                <a:solidFill>
                  <a:srgbClr val="202124"/>
                </a:solidFill>
                <a:latin typeface="Arial"/>
                <a:cs typeface="Arial"/>
              </a:rPr>
              <a:t> </a:t>
            </a:r>
            <a:r>
              <a:rPr sz="3850" dirty="0">
                <a:solidFill>
                  <a:srgbClr val="202124"/>
                </a:solidFill>
                <a:latin typeface="Arial"/>
                <a:cs typeface="Arial"/>
              </a:rPr>
              <a:t>dunque</a:t>
            </a:r>
            <a:r>
              <a:rPr sz="3850" spc="35" dirty="0">
                <a:solidFill>
                  <a:srgbClr val="202124"/>
                </a:solidFill>
                <a:latin typeface="Arial"/>
                <a:cs typeface="Arial"/>
              </a:rPr>
              <a:t> </a:t>
            </a:r>
            <a:r>
              <a:rPr sz="3850" spc="-25" dirty="0">
                <a:solidFill>
                  <a:srgbClr val="202124"/>
                </a:solidFill>
                <a:latin typeface="Arial"/>
                <a:cs typeface="Arial"/>
              </a:rPr>
              <a:t>una </a:t>
            </a:r>
            <a:r>
              <a:rPr sz="3850" dirty="0">
                <a:solidFill>
                  <a:srgbClr val="202124"/>
                </a:solidFill>
                <a:latin typeface="Arial"/>
                <a:cs typeface="Arial"/>
              </a:rPr>
              <a:t>terza</a:t>
            </a:r>
            <a:r>
              <a:rPr sz="3850" spc="-145" dirty="0">
                <a:solidFill>
                  <a:srgbClr val="202124"/>
                </a:solidFill>
                <a:latin typeface="Arial"/>
                <a:cs typeface="Arial"/>
              </a:rPr>
              <a:t> </a:t>
            </a:r>
            <a:r>
              <a:rPr sz="3850" spc="-20" dirty="0">
                <a:solidFill>
                  <a:srgbClr val="202124"/>
                </a:solidFill>
                <a:latin typeface="Arial"/>
                <a:cs typeface="Arial"/>
              </a:rPr>
              <a:t>via.</a:t>
            </a:r>
            <a:endParaRPr sz="3850">
              <a:latin typeface="Arial"/>
              <a:cs typeface="Arial"/>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9627" y="1651264"/>
            <a:ext cx="3670300" cy="610870"/>
          </a:xfrm>
          <a:prstGeom prst="rect">
            <a:avLst/>
          </a:prstGeom>
        </p:spPr>
        <p:txBody>
          <a:bodyPr vert="horz" wrap="square" lIns="0" tIns="11430" rIns="0" bIns="0" rtlCol="0">
            <a:spAutoFit/>
          </a:bodyPr>
          <a:lstStyle/>
          <a:p>
            <a:pPr marL="12700">
              <a:lnSpc>
                <a:spcPct val="100000"/>
              </a:lnSpc>
              <a:spcBef>
                <a:spcPts val="90"/>
              </a:spcBef>
            </a:pPr>
            <a:r>
              <a:rPr sz="3850" b="1" dirty="0">
                <a:solidFill>
                  <a:srgbClr val="2A559F"/>
                </a:solidFill>
                <a:latin typeface="Trebuchet MS"/>
                <a:cs typeface="Trebuchet MS"/>
              </a:rPr>
              <a:t>TERZO</a:t>
            </a:r>
            <a:r>
              <a:rPr sz="3850" b="1" spc="-175" dirty="0">
                <a:solidFill>
                  <a:srgbClr val="2A559F"/>
                </a:solidFill>
                <a:latin typeface="Trebuchet MS"/>
                <a:cs typeface="Trebuchet MS"/>
              </a:rPr>
              <a:t> </a:t>
            </a:r>
            <a:r>
              <a:rPr sz="3850" b="1" spc="-25" dirty="0">
                <a:solidFill>
                  <a:srgbClr val="2A559F"/>
                </a:solidFill>
                <a:latin typeface="Trebuchet MS"/>
                <a:cs typeface="Trebuchet MS"/>
              </a:rPr>
              <a:t>SETTORE</a:t>
            </a:r>
            <a:endParaRPr sz="3850">
              <a:latin typeface="Trebuchet MS"/>
              <a:cs typeface="Trebuchet MS"/>
            </a:endParaRPr>
          </a:p>
        </p:txBody>
      </p:sp>
      <p:sp>
        <p:nvSpPr>
          <p:cNvPr id="3" name="object 3"/>
          <p:cNvSpPr txBox="1"/>
          <p:nvPr/>
        </p:nvSpPr>
        <p:spPr>
          <a:xfrm>
            <a:off x="738102" y="3013455"/>
            <a:ext cx="10783570" cy="3536950"/>
          </a:xfrm>
          <a:prstGeom prst="rect">
            <a:avLst/>
          </a:prstGeom>
        </p:spPr>
        <p:txBody>
          <a:bodyPr vert="horz" wrap="square" lIns="0" tIns="11430" rIns="0" bIns="0" rtlCol="0">
            <a:spAutoFit/>
          </a:bodyPr>
          <a:lstStyle/>
          <a:p>
            <a:pPr marL="60960">
              <a:lnSpc>
                <a:spcPct val="100000"/>
              </a:lnSpc>
              <a:spcBef>
                <a:spcPts val="90"/>
              </a:spcBef>
            </a:pPr>
            <a:r>
              <a:rPr sz="3850" dirty="0">
                <a:solidFill>
                  <a:srgbClr val="002060"/>
                </a:solidFill>
                <a:latin typeface="Arial"/>
                <a:cs typeface="Arial"/>
              </a:rPr>
              <a:t>Si</a:t>
            </a:r>
            <a:r>
              <a:rPr sz="3850" spc="-110" dirty="0">
                <a:solidFill>
                  <a:srgbClr val="002060"/>
                </a:solidFill>
                <a:latin typeface="Arial"/>
                <a:cs typeface="Arial"/>
              </a:rPr>
              <a:t> </a:t>
            </a:r>
            <a:r>
              <a:rPr sz="3850" dirty="0">
                <a:solidFill>
                  <a:srgbClr val="002060"/>
                </a:solidFill>
                <a:latin typeface="Arial"/>
                <a:cs typeface="Arial"/>
              </a:rPr>
              <a:t>può</a:t>
            </a:r>
            <a:r>
              <a:rPr sz="3850" spc="-105" dirty="0">
                <a:solidFill>
                  <a:srgbClr val="002060"/>
                </a:solidFill>
                <a:latin typeface="Arial"/>
                <a:cs typeface="Arial"/>
              </a:rPr>
              <a:t> </a:t>
            </a:r>
            <a:r>
              <a:rPr sz="3850" dirty="0">
                <a:solidFill>
                  <a:srgbClr val="002060"/>
                </a:solidFill>
                <a:latin typeface="Arial"/>
                <a:cs typeface="Arial"/>
              </a:rPr>
              <a:t>stipulare</a:t>
            </a:r>
            <a:r>
              <a:rPr sz="3850" spc="-105" dirty="0">
                <a:solidFill>
                  <a:srgbClr val="002060"/>
                </a:solidFill>
                <a:latin typeface="Arial"/>
                <a:cs typeface="Arial"/>
              </a:rPr>
              <a:t> </a:t>
            </a:r>
            <a:r>
              <a:rPr sz="3850" dirty="0">
                <a:solidFill>
                  <a:srgbClr val="002060"/>
                </a:solidFill>
                <a:latin typeface="Arial"/>
                <a:cs typeface="Arial"/>
              </a:rPr>
              <a:t>una</a:t>
            </a:r>
            <a:r>
              <a:rPr sz="3850" spc="-105" dirty="0">
                <a:solidFill>
                  <a:srgbClr val="002060"/>
                </a:solidFill>
                <a:latin typeface="Arial"/>
                <a:cs typeface="Arial"/>
              </a:rPr>
              <a:t> </a:t>
            </a:r>
            <a:r>
              <a:rPr sz="3850" dirty="0">
                <a:solidFill>
                  <a:srgbClr val="002060"/>
                </a:solidFill>
                <a:latin typeface="Arial"/>
                <a:cs typeface="Arial"/>
              </a:rPr>
              <a:t>convenzione</a:t>
            </a:r>
            <a:r>
              <a:rPr sz="3850" spc="-105" dirty="0">
                <a:solidFill>
                  <a:srgbClr val="002060"/>
                </a:solidFill>
                <a:latin typeface="Arial"/>
                <a:cs typeface="Arial"/>
              </a:rPr>
              <a:t> </a:t>
            </a:r>
            <a:r>
              <a:rPr sz="3850" dirty="0">
                <a:solidFill>
                  <a:srgbClr val="002060"/>
                </a:solidFill>
                <a:latin typeface="Arial"/>
                <a:cs typeface="Arial"/>
              </a:rPr>
              <a:t>con</a:t>
            </a:r>
            <a:r>
              <a:rPr sz="3850" spc="-105" dirty="0">
                <a:solidFill>
                  <a:srgbClr val="002060"/>
                </a:solidFill>
                <a:latin typeface="Arial"/>
                <a:cs typeface="Arial"/>
              </a:rPr>
              <a:t> </a:t>
            </a:r>
            <a:r>
              <a:rPr sz="3850" dirty="0">
                <a:solidFill>
                  <a:srgbClr val="002060"/>
                </a:solidFill>
                <a:latin typeface="Arial"/>
                <a:cs typeface="Arial"/>
              </a:rPr>
              <a:t>un</a:t>
            </a:r>
            <a:r>
              <a:rPr sz="3850" spc="-105" dirty="0">
                <a:solidFill>
                  <a:srgbClr val="002060"/>
                </a:solidFill>
                <a:latin typeface="Arial"/>
                <a:cs typeface="Arial"/>
              </a:rPr>
              <a:t> </a:t>
            </a:r>
            <a:r>
              <a:rPr sz="3850" dirty="0">
                <a:solidFill>
                  <a:srgbClr val="002060"/>
                </a:solidFill>
                <a:latin typeface="Arial"/>
                <a:cs typeface="Arial"/>
              </a:rPr>
              <a:t>ETS</a:t>
            </a:r>
            <a:r>
              <a:rPr sz="3850" spc="-110" dirty="0">
                <a:solidFill>
                  <a:srgbClr val="002060"/>
                </a:solidFill>
                <a:latin typeface="Arial"/>
                <a:cs typeface="Arial"/>
              </a:rPr>
              <a:t> </a:t>
            </a:r>
            <a:r>
              <a:rPr sz="3850" spc="-25" dirty="0">
                <a:solidFill>
                  <a:srgbClr val="002060"/>
                </a:solidFill>
                <a:latin typeface="Arial"/>
                <a:cs typeface="Arial"/>
              </a:rPr>
              <a:t>se</a:t>
            </a:r>
            <a:endParaRPr sz="3850">
              <a:latin typeface="Arial"/>
              <a:cs typeface="Arial"/>
            </a:endParaRPr>
          </a:p>
          <a:p>
            <a:pPr>
              <a:lnSpc>
                <a:spcPct val="100000"/>
              </a:lnSpc>
              <a:spcBef>
                <a:spcPts val="50"/>
              </a:spcBef>
            </a:pPr>
            <a:endParaRPr sz="3950">
              <a:latin typeface="Arial"/>
              <a:cs typeface="Arial"/>
            </a:endParaRPr>
          </a:p>
          <a:p>
            <a:pPr marL="670560" indent="-658495">
              <a:lnSpc>
                <a:spcPct val="100000"/>
              </a:lnSpc>
              <a:buFont typeface="Segoe UI Symbol"/>
              <a:buChar char="□"/>
              <a:tabLst>
                <a:tab pos="670560" algn="l"/>
                <a:tab pos="671195" algn="l"/>
              </a:tabLst>
            </a:pPr>
            <a:r>
              <a:rPr sz="3850" dirty="0">
                <a:solidFill>
                  <a:srgbClr val="002060"/>
                </a:solidFill>
                <a:latin typeface="Arial"/>
                <a:cs typeface="Arial"/>
              </a:rPr>
              <a:t>iscritto</a:t>
            </a:r>
            <a:r>
              <a:rPr sz="3850" spc="-110" dirty="0">
                <a:solidFill>
                  <a:srgbClr val="002060"/>
                </a:solidFill>
                <a:latin typeface="Arial"/>
                <a:cs typeface="Arial"/>
              </a:rPr>
              <a:t> </a:t>
            </a:r>
            <a:r>
              <a:rPr sz="3850" dirty="0">
                <a:solidFill>
                  <a:srgbClr val="002060"/>
                </a:solidFill>
                <a:latin typeface="Arial"/>
                <a:cs typeface="Arial"/>
              </a:rPr>
              <a:t>da</a:t>
            </a:r>
            <a:r>
              <a:rPr sz="3850" spc="-110" dirty="0">
                <a:solidFill>
                  <a:srgbClr val="002060"/>
                </a:solidFill>
                <a:latin typeface="Arial"/>
                <a:cs typeface="Arial"/>
              </a:rPr>
              <a:t> </a:t>
            </a:r>
            <a:r>
              <a:rPr sz="3850" dirty="0">
                <a:solidFill>
                  <a:srgbClr val="002060"/>
                </a:solidFill>
                <a:latin typeface="Arial"/>
                <a:cs typeface="Arial"/>
              </a:rPr>
              <a:t>almeno</a:t>
            </a:r>
            <a:r>
              <a:rPr sz="3850" spc="-110" dirty="0">
                <a:solidFill>
                  <a:srgbClr val="002060"/>
                </a:solidFill>
                <a:latin typeface="Arial"/>
                <a:cs typeface="Arial"/>
              </a:rPr>
              <a:t> </a:t>
            </a:r>
            <a:r>
              <a:rPr sz="3850" dirty="0">
                <a:solidFill>
                  <a:srgbClr val="002060"/>
                </a:solidFill>
                <a:latin typeface="Arial"/>
                <a:cs typeface="Arial"/>
              </a:rPr>
              <a:t>6</a:t>
            </a:r>
            <a:r>
              <a:rPr sz="3850" spc="-110" dirty="0">
                <a:solidFill>
                  <a:srgbClr val="002060"/>
                </a:solidFill>
                <a:latin typeface="Arial"/>
                <a:cs typeface="Arial"/>
              </a:rPr>
              <a:t> </a:t>
            </a:r>
            <a:r>
              <a:rPr sz="3850" dirty="0">
                <a:solidFill>
                  <a:srgbClr val="002060"/>
                </a:solidFill>
                <a:latin typeface="Arial"/>
                <a:cs typeface="Arial"/>
              </a:rPr>
              <a:t>(sei)mesi</a:t>
            </a:r>
            <a:r>
              <a:rPr sz="3850" spc="-110" dirty="0">
                <a:solidFill>
                  <a:srgbClr val="002060"/>
                </a:solidFill>
                <a:latin typeface="Arial"/>
                <a:cs typeface="Arial"/>
              </a:rPr>
              <a:t> </a:t>
            </a:r>
            <a:r>
              <a:rPr sz="3850" dirty="0">
                <a:solidFill>
                  <a:srgbClr val="002060"/>
                </a:solidFill>
                <a:latin typeface="Arial"/>
                <a:cs typeface="Arial"/>
              </a:rPr>
              <a:t>al</a:t>
            </a:r>
            <a:r>
              <a:rPr sz="3850" spc="-110" dirty="0">
                <a:solidFill>
                  <a:srgbClr val="002060"/>
                </a:solidFill>
                <a:latin typeface="Arial"/>
                <a:cs typeface="Arial"/>
              </a:rPr>
              <a:t> </a:t>
            </a:r>
            <a:r>
              <a:rPr sz="3850" spc="-10" dirty="0">
                <a:solidFill>
                  <a:srgbClr val="002060"/>
                </a:solidFill>
                <a:latin typeface="Arial"/>
                <a:cs typeface="Arial"/>
              </a:rPr>
              <a:t>RUNTS</a:t>
            </a:r>
            <a:endParaRPr sz="3850">
              <a:latin typeface="Arial"/>
              <a:cs typeface="Arial"/>
            </a:endParaRPr>
          </a:p>
          <a:p>
            <a:pPr>
              <a:lnSpc>
                <a:spcPct val="100000"/>
              </a:lnSpc>
              <a:spcBef>
                <a:spcPts val="45"/>
              </a:spcBef>
              <a:buClr>
                <a:srgbClr val="002060"/>
              </a:buClr>
              <a:buFont typeface="Segoe UI Symbol"/>
              <a:buChar char="□"/>
            </a:pPr>
            <a:endParaRPr sz="4050">
              <a:latin typeface="Arial"/>
              <a:cs typeface="Arial"/>
            </a:endParaRPr>
          </a:p>
          <a:p>
            <a:pPr marL="670560" marR="5080" indent="-658495">
              <a:lnSpc>
                <a:spcPts val="4610"/>
              </a:lnSpc>
              <a:buFont typeface="Segoe UI Symbol"/>
              <a:buChar char="□"/>
              <a:tabLst>
                <a:tab pos="670560" algn="l"/>
                <a:tab pos="671195" algn="l"/>
                <a:tab pos="2273935" algn="l"/>
                <a:tab pos="3497579" algn="l"/>
                <a:tab pos="6042025" algn="l"/>
                <a:tab pos="7943215" algn="l"/>
                <a:tab pos="8625205" algn="l"/>
                <a:tab pos="10390505" algn="l"/>
              </a:tabLst>
            </a:pPr>
            <a:r>
              <a:rPr sz="3850" spc="-10" dirty="0">
                <a:solidFill>
                  <a:srgbClr val="002060"/>
                </a:solidFill>
                <a:latin typeface="Arial"/>
                <a:cs typeface="Arial"/>
              </a:rPr>
              <a:t>risulta</a:t>
            </a:r>
            <a:r>
              <a:rPr sz="3850" dirty="0">
                <a:solidFill>
                  <a:srgbClr val="002060"/>
                </a:solidFill>
                <a:latin typeface="Arial"/>
                <a:cs typeface="Arial"/>
              </a:rPr>
              <a:t>	</a:t>
            </a:r>
            <a:r>
              <a:rPr sz="3850" spc="-20" dirty="0">
                <a:solidFill>
                  <a:srgbClr val="002060"/>
                </a:solidFill>
                <a:latin typeface="Arial"/>
                <a:cs typeface="Arial"/>
              </a:rPr>
              <a:t>«più</a:t>
            </a:r>
            <a:r>
              <a:rPr sz="3850" dirty="0">
                <a:solidFill>
                  <a:srgbClr val="002060"/>
                </a:solidFill>
                <a:latin typeface="Arial"/>
                <a:cs typeface="Arial"/>
              </a:rPr>
              <a:t>	</a:t>
            </a:r>
            <a:r>
              <a:rPr sz="3850" spc="-10" dirty="0">
                <a:solidFill>
                  <a:srgbClr val="002060"/>
                </a:solidFill>
                <a:latin typeface="Arial"/>
                <a:cs typeface="Arial"/>
              </a:rPr>
              <a:t>favorevole</a:t>
            </a:r>
            <a:r>
              <a:rPr sz="3850" dirty="0">
                <a:solidFill>
                  <a:srgbClr val="002060"/>
                </a:solidFill>
                <a:latin typeface="Arial"/>
                <a:cs typeface="Arial"/>
              </a:rPr>
              <a:t>	</a:t>
            </a:r>
            <a:r>
              <a:rPr sz="3850" spc="-10" dirty="0">
                <a:solidFill>
                  <a:srgbClr val="002060"/>
                </a:solidFill>
                <a:latin typeface="Arial"/>
                <a:cs typeface="Arial"/>
              </a:rPr>
              <a:t>rispetto</a:t>
            </a:r>
            <a:r>
              <a:rPr sz="3850" dirty="0">
                <a:solidFill>
                  <a:srgbClr val="002060"/>
                </a:solidFill>
                <a:latin typeface="Arial"/>
                <a:cs typeface="Arial"/>
              </a:rPr>
              <a:t>	</a:t>
            </a:r>
            <a:r>
              <a:rPr sz="3850" spc="-25" dirty="0">
                <a:solidFill>
                  <a:srgbClr val="002060"/>
                </a:solidFill>
                <a:latin typeface="Arial"/>
                <a:cs typeface="Arial"/>
              </a:rPr>
              <a:t>al</a:t>
            </a:r>
            <a:r>
              <a:rPr sz="3850" dirty="0">
                <a:solidFill>
                  <a:srgbClr val="002060"/>
                </a:solidFill>
                <a:latin typeface="Arial"/>
                <a:cs typeface="Arial"/>
              </a:rPr>
              <a:t>	</a:t>
            </a:r>
            <a:r>
              <a:rPr sz="3850" spc="-10" dirty="0">
                <a:solidFill>
                  <a:srgbClr val="002060"/>
                </a:solidFill>
                <a:latin typeface="Arial"/>
                <a:cs typeface="Arial"/>
              </a:rPr>
              <a:t>ricorso</a:t>
            </a:r>
            <a:r>
              <a:rPr sz="3850" dirty="0">
                <a:solidFill>
                  <a:srgbClr val="002060"/>
                </a:solidFill>
                <a:latin typeface="Arial"/>
                <a:cs typeface="Arial"/>
              </a:rPr>
              <a:t>	</a:t>
            </a:r>
            <a:r>
              <a:rPr sz="3850" spc="-25" dirty="0">
                <a:solidFill>
                  <a:srgbClr val="002060"/>
                </a:solidFill>
                <a:latin typeface="Arial"/>
                <a:cs typeface="Arial"/>
              </a:rPr>
              <a:t>al </a:t>
            </a:r>
            <a:r>
              <a:rPr sz="3850" spc="-10" dirty="0">
                <a:solidFill>
                  <a:srgbClr val="002060"/>
                </a:solidFill>
                <a:latin typeface="Arial"/>
                <a:cs typeface="Arial"/>
              </a:rPr>
              <a:t>mercato».</a:t>
            </a:r>
            <a:endParaRPr sz="3850">
              <a:latin typeface="Arial"/>
              <a:cs typeface="Arial"/>
            </a:endParaRPr>
          </a:p>
        </p:txBody>
      </p:sp>
      <p:sp>
        <p:nvSpPr>
          <p:cNvPr id="4" name="object 4"/>
          <p:cNvSpPr txBox="1"/>
          <p:nvPr/>
        </p:nvSpPr>
        <p:spPr>
          <a:xfrm>
            <a:off x="6020767" y="7533099"/>
            <a:ext cx="4123054" cy="285750"/>
          </a:xfrm>
          <a:prstGeom prst="rect">
            <a:avLst/>
          </a:prstGeom>
        </p:spPr>
        <p:txBody>
          <a:bodyPr vert="horz" wrap="square" lIns="0" tIns="13335" rIns="0" bIns="0" rtlCol="0">
            <a:spAutoFit/>
          </a:bodyPr>
          <a:lstStyle/>
          <a:p>
            <a:pPr marL="12700">
              <a:lnSpc>
                <a:spcPct val="100000"/>
              </a:lnSpc>
              <a:spcBef>
                <a:spcPts val="105"/>
              </a:spcBef>
            </a:pPr>
            <a:r>
              <a:rPr sz="1700" b="1" dirty="0">
                <a:solidFill>
                  <a:srgbClr val="2A559F"/>
                </a:solidFill>
                <a:latin typeface="Trebuchet MS"/>
                <a:cs typeface="Trebuchet MS"/>
              </a:rPr>
              <a:t>Art.</a:t>
            </a:r>
            <a:r>
              <a:rPr sz="1700" b="1" spc="-10" dirty="0">
                <a:solidFill>
                  <a:srgbClr val="2A559F"/>
                </a:solidFill>
                <a:latin typeface="Trebuchet MS"/>
                <a:cs typeface="Trebuchet MS"/>
              </a:rPr>
              <a:t> </a:t>
            </a:r>
            <a:r>
              <a:rPr sz="1700" b="1" dirty="0">
                <a:solidFill>
                  <a:srgbClr val="2A559F"/>
                </a:solidFill>
                <a:latin typeface="Trebuchet MS"/>
                <a:cs typeface="Trebuchet MS"/>
              </a:rPr>
              <a:t>56</a:t>
            </a:r>
            <a:r>
              <a:rPr sz="1700" b="1" spc="-15" dirty="0">
                <a:solidFill>
                  <a:srgbClr val="2A559F"/>
                </a:solidFill>
                <a:latin typeface="Trebuchet MS"/>
                <a:cs typeface="Trebuchet MS"/>
              </a:rPr>
              <a:t> </a:t>
            </a:r>
            <a:r>
              <a:rPr sz="1700" b="1" dirty="0">
                <a:solidFill>
                  <a:srgbClr val="2A559F"/>
                </a:solidFill>
                <a:latin typeface="Trebuchet MS"/>
                <a:cs typeface="Trebuchet MS"/>
              </a:rPr>
              <a:t>e</a:t>
            </a:r>
            <a:r>
              <a:rPr sz="1700" b="1" spc="-10" dirty="0">
                <a:solidFill>
                  <a:srgbClr val="2A559F"/>
                </a:solidFill>
                <a:latin typeface="Trebuchet MS"/>
                <a:cs typeface="Trebuchet MS"/>
              </a:rPr>
              <a:t> </a:t>
            </a:r>
            <a:r>
              <a:rPr sz="1700" b="1" dirty="0">
                <a:solidFill>
                  <a:srgbClr val="2A559F"/>
                </a:solidFill>
                <a:latin typeface="Trebuchet MS"/>
                <a:cs typeface="Trebuchet MS"/>
              </a:rPr>
              <a:t>57</a:t>
            </a:r>
            <a:r>
              <a:rPr sz="1700" b="1" spc="-15" dirty="0">
                <a:solidFill>
                  <a:srgbClr val="2A559F"/>
                </a:solidFill>
                <a:latin typeface="Trebuchet MS"/>
                <a:cs typeface="Trebuchet MS"/>
              </a:rPr>
              <a:t> </a:t>
            </a:r>
            <a:r>
              <a:rPr sz="1700" b="1" dirty="0">
                <a:solidFill>
                  <a:srgbClr val="2A559F"/>
                </a:solidFill>
                <a:latin typeface="Trebuchet MS"/>
                <a:cs typeface="Trebuchet MS"/>
              </a:rPr>
              <a:t>D.</a:t>
            </a:r>
            <a:r>
              <a:rPr sz="1700" b="1" spc="-15" dirty="0">
                <a:solidFill>
                  <a:srgbClr val="2A559F"/>
                </a:solidFill>
                <a:latin typeface="Trebuchet MS"/>
                <a:cs typeface="Trebuchet MS"/>
              </a:rPr>
              <a:t> </a:t>
            </a:r>
            <a:r>
              <a:rPr sz="1700" b="1" dirty="0">
                <a:solidFill>
                  <a:srgbClr val="2A559F"/>
                </a:solidFill>
                <a:latin typeface="Trebuchet MS"/>
                <a:cs typeface="Trebuchet MS"/>
              </a:rPr>
              <a:t>LGS.</a:t>
            </a:r>
            <a:r>
              <a:rPr sz="1700" b="1" spc="-10" dirty="0">
                <a:solidFill>
                  <a:srgbClr val="2A559F"/>
                </a:solidFill>
                <a:latin typeface="Trebuchet MS"/>
                <a:cs typeface="Trebuchet MS"/>
              </a:rPr>
              <a:t> </a:t>
            </a:r>
            <a:r>
              <a:rPr sz="1700" b="1" dirty="0">
                <a:solidFill>
                  <a:srgbClr val="2A559F"/>
                </a:solidFill>
                <a:latin typeface="Trebuchet MS"/>
                <a:cs typeface="Trebuchet MS"/>
              </a:rPr>
              <a:t>117</a:t>
            </a:r>
            <a:r>
              <a:rPr sz="1700" b="1" spc="-15" dirty="0">
                <a:solidFill>
                  <a:srgbClr val="2A559F"/>
                </a:solidFill>
                <a:latin typeface="Trebuchet MS"/>
                <a:cs typeface="Trebuchet MS"/>
              </a:rPr>
              <a:t> </a:t>
            </a:r>
            <a:r>
              <a:rPr sz="1700" b="1" dirty="0">
                <a:solidFill>
                  <a:srgbClr val="2A559F"/>
                </a:solidFill>
                <a:latin typeface="Trebuchet MS"/>
                <a:cs typeface="Trebuchet MS"/>
              </a:rPr>
              <a:t>del</a:t>
            </a:r>
            <a:r>
              <a:rPr sz="1700" b="1" spc="-10" dirty="0">
                <a:solidFill>
                  <a:srgbClr val="2A559F"/>
                </a:solidFill>
                <a:latin typeface="Trebuchet MS"/>
                <a:cs typeface="Trebuchet MS"/>
              </a:rPr>
              <a:t> 03/07/2017</a:t>
            </a:r>
            <a:endParaRPr sz="1700">
              <a:latin typeface="Trebuchet MS"/>
              <a:cs typeface="Trebuchet MS"/>
            </a:endParaRP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8899" y="1642031"/>
            <a:ext cx="3670300" cy="610870"/>
          </a:xfrm>
          <a:prstGeom prst="rect">
            <a:avLst/>
          </a:prstGeom>
        </p:spPr>
        <p:txBody>
          <a:bodyPr vert="horz" wrap="square" lIns="0" tIns="11430" rIns="0" bIns="0" rtlCol="0">
            <a:spAutoFit/>
          </a:bodyPr>
          <a:lstStyle/>
          <a:p>
            <a:pPr marL="12700">
              <a:lnSpc>
                <a:spcPct val="100000"/>
              </a:lnSpc>
              <a:spcBef>
                <a:spcPts val="90"/>
              </a:spcBef>
            </a:pPr>
            <a:r>
              <a:rPr sz="3850" b="1" dirty="0">
                <a:solidFill>
                  <a:srgbClr val="2A559F"/>
                </a:solidFill>
                <a:latin typeface="Trebuchet MS"/>
                <a:cs typeface="Trebuchet MS"/>
              </a:rPr>
              <a:t>TERZO</a:t>
            </a:r>
            <a:r>
              <a:rPr sz="3850" b="1" spc="-175" dirty="0">
                <a:solidFill>
                  <a:srgbClr val="2A559F"/>
                </a:solidFill>
                <a:latin typeface="Trebuchet MS"/>
                <a:cs typeface="Trebuchet MS"/>
              </a:rPr>
              <a:t> </a:t>
            </a:r>
            <a:r>
              <a:rPr sz="3850" b="1" spc="-25" dirty="0">
                <a:solidFill>
                  <a:srgbClr val="2A559F"/>
                </a:solidFill>
                <a:latin typeface="Trebuchet MS"/>
                <a:cs typeface="Trebuchet MS"/>
              </a:rPr>
              <a:t>SETTORE</a:t>
            </a:r>
            <a:endParaRPr sz="3850">
              <a:latin typeface="Trebuchet MS"/>
              <a:cs typeface="Trebuchet MS"/>
            </a:endParaRPr>
          </a:p>
        </p:txBody>
      </p:sp>
      <p:sp>
        <p:nvSpPr>
          <p:cNvPr id="3" name="object 3"/>
          <p:cNvSpPr txBox="1"/>
          <p:nvPr/>
        </p:nvSpPr>
        <p:spPr>
          <a:xfrm>
            <a:off x="920982" y="2813091"/>
            <a:ext cx="10909372" cy="4181914"/>
          </a:xfrm>
          <a:prstGeom prst="rect">
            <a:avLst/>
          </a:prstGeom>
        </p:spPr>
        <p:txBody>
          <a:bodyPr vert="horz" wrap="square" lIns="0" tIns="11430" rIns="0" bIns="0" rtlCol="0">
            <a:spAutoFit/>
          </a:bodyPr>
          <a:lstStyle/>
          <a:p>
            <a:pPr marL="670560" indent="-658495">
              <a:lnSpc>
                <a:spcPts val="4615"/>
              </a:lnSpc>
              <a:spcBef>
                <a:spcPts val="90"/>
              </a:spcBef>
              <a:buFont typeface="Segoe UI Symbol"/>
              <a:buChar char="□"/>
              <a:tabLst>
                <a:tab pos="670560" algn="l"/>
                <a:tab pos="671195" algn="l"/>
              </a:tabLst>
            </a:pPr>
            <a:r>
              <a:rPr sz="3850" spc="-25" dirty="0">
                <a:solidFill>
                  <a:srgbClr val="002060"/>
                </a:solidFill>
                <a:latin typeface="Arial"/>
                <a:cs typeface="Arial"/>
              </a:rPr>
              <a:t>L’iscrizione</a:t>
            </a:r>
            <a:r>
              <a:rPr sz="3850" spc="-110" dirty="0">
                <a:solidFill>
                  <a:srgbClr val="002060"/>
                </a:solidFill>
                <a:latin typeface="Arial"/>
                <a:cs typeface="Arial"/>
              </a:rPr>
              <a:t> </a:t>
            </a:r>
            <a:r>
              <a:rPr sz="3850" dirty="0">
                <a:solidFill>
                  <a:srgbClr val="002060"/>
                </a:solidFill>
                <a:latin typeface="Arial"/>
                <a:cs typeface="Arial"/>
              </a:rPr>
              <a:t>al</a:t>
            </a:r>
            <a:r>
              <a:rPr sz="3850" spc="-105" dirty="0">
                <a:solidFill>
                  <a:srgbClr val="002060"/>
                </a:solidFill>
                <a:latin typeface="Arial"/>
                <a:cs typeface="Arial"/>
              </a:rPr>
              <a:t> </a:t>
            </a:r>
            <a:r>
              <a:rPr sz="3850" spc="-20" dirty="0">
                <a:solidFill>
                  <a:srgbClr val="002060"/>
                </a:solidFill>
                <a:latin typeface="Arial"/>
                <a:cs typeface="Arial"/>
              </a:rPr>
              <a:t>RUNTS</a:t>
            </a:r>
            <a:endParaRPr sz="3850" dirty="0">
              <a:latin typeface="Arial"/>
              <a:cs typeface="Arial"/>
            </a:endParaRPr>
          </a:p>
          <a:p>
            <a:pPr marL="736600" marR="1149985">
              <a:lnSpc>
                <a:spcPts val="4610"/>
              </a:lnSpc>
              <a:spcBef>
                <a:spcPts val="155"/>
              </a:spcBef>
            </a:pPr>
            <a:r>
              <a:rPr sz="3850" dirty="0">
                <a:solidFill>
                  <a:srgbClr val="002060"/>
                </a:solidFill>
                <a:latin typeface="Arial"/>
                <a:cs typeface="Arial"/>
              </a:rPr>
              <a:t>da</a:t>
            </a:r>
            <a:r>
              <a:rPr sz="3850" spc="-105" dirty="0">
                <a:solidFill>
                  <a:srgbClr val="002060"/>
                </a:solidFill>
                <a:latin typeface="Arial"/>
                <a:cs typeface="Arial"/>
              </a:rPr>
              <a:t> </a:t>
            </a:r>
            <a:r>
              <a:rPr sz="3850" dirty="0">
                <a:solidFill>
                  <a:srgbClr val="002060"/>
                </a:solidFill>
                <a:latin typeface="Arial"/>
                <a:cs typeface="Arial"/>
              </a:rPr>
              <a:t>diritto</a:t>
            </a:r>
            <a:r>
              <a:rPr sz="3850" spc="-100" dirty="0">
                <a:solidFill>
                  <a:srgbClr val="002060"/>
                </a:solidFill>
                <a:latin typeface="Arial"/>
                <a:cs typeface="Arial"/>
              </a:rPr>
              <a:t> </a:t>
            </a:r>
            <a:r>
              <a:rPr sz="3850" dirty="0">
                <a:solidFill>
                  <a:srgbClr val="002060"/>
                </a:solidFill>
                <a:latin typeface="Arial"/>
                <a:cs typeface="Arial"/>
              </a:rPr>
              <a:t>a</a:t>
            </a:r>
            <a:r>
              <a:rPr sz="3850" spc="-100" dirty="0">
                <a:solidFill>
                  <a:srgbClr val="002060"/>
                </a:solidFill>
                <a:latin typeface="Arial"/>
                <a:cs typeface="Arial"/>
              </a:rPr>
              <a:t> </a:t>
            </a:r>
            <a:r>
              <a:rPr sz="3850" dirty="0">
                <a:solidFill>
                  <a:srgbClr val="002060"/>
                </a:solidFill>
                <a:latin typeface="Arial"/>
                <a:cs typeface="Arial"/>
              </a:rPr>
              <a:t>benefici</a:t>
            </a:r>
            <a:r>
              <a:rPr sz="3850" spc="-100" dirty="0">
                <a:solidFill>
                  <a:srgbClr val="002060"/>
                </a:solidFill>
                <a:latin typeface="Arial"/>
                <a:cs typeface="Arial"/>
              </a:rPr>
              <a:t> </a:t>
            </a:r>
            <a:r>
              <a:rPr sz="3850" spc="-10" dirty="0">
                <a:solidFill>
                  <a:srgbClr val="002060"/>
                </a:solidFill>
                <a:latin typeface="Arial"/>
                <a:cs typeface="Arial"/>
              </a:rPr>
              <a:t>fiscali </a:t>
            </a:r>
            <a:r>
              <a:rPr sz="3850" dirty="0">
                <a:solidFill>
                  <a:srgbClr val="002060"/>
                </a:solidFill>
                <a:latin typeface="Arial"/>
                <a:cs typeface="Arial"/>
              </a:rPr>
              <a:t>ma</a:t>
            </a:r>
            <a:r>
              <a:rPr sz="3850" spc="-65" dirty="0">
                <a:solidFill>
                  <a:srgbClr val="002060"/>
                </a:solidFill>
                <a:latin typeface="Arial"/>
                <a:cs typeface="Arial"/>
              </a:rPr>
              <a:t> </a:t>
            </a:r>
            <a:r>
              <a:rPr sz="3850" dirty="0">
                <a:solidFill>
                  <a:srgbClr val="002060"/>
                </a:solidFill>
                <a:latin typeface="Arial"/>
                <a:cs typeface="Arial"/>
              </a:rPr>
              <a:t>non</a:t>
            </a:r>
            <a:r>
              <a:rPr sz="3850" spc="-60" dirty="0">
                <a:solidFill>
                  <a:srgbClr val="002060"/>
                </a:solidFill>
                <a:latin typeface="Arial"/>
                <a:cs typeface="Arial"/>
              </a:rPr>
              <a:t> </a:t>
            </a:r>
            <a:r>
              <a:rPr sz="3850" dirty="0">
                <a:solidFill>
                  <a:srgbClr val="002060"/>
                </a:solidFill>
                <a:latin typeface="Arial"/>
                <a:cs typeface="Arial"/>
              </a:rPr>
              <a:t>è</a:t>
            </a:r>
            <a:r>
              <a:rPr sz="3850" spc="-60" dirty="0">
                <a:solidFill>
                  <a:srgbClr val="002060"/>
                </a:solidFill>
                <a:latin typeface="Arial"/>
                <a:cs typeface="Arial"/>
              </a:rPr>
              <a:t> </a:t>
            </a:r>
            <a:r>
              <a:rPr sz="3850" spc="-10" dirty="0">
                <a:solidFill>
                  <a:srgbClr val="002060"/>
                </a:solidFill>
                <a:latin typeface="Arial"/>
                <a:cs typeface="Arial"/>
              </a:rPr>
              <a:t>obbligatoria</a:t>
            </a:r>
            <a:endParaRPr sz="3850" dirty="0">
              <a:latin typeface="Arial"/>
              <a:cs typeface="Arial"/>
            </a:endParaRPr>
          </a:p>
          <a:p>
            <a:pPr>
              <a:lnSpc>
                <a:spcPct val="100000"/>
              </a:lnSpc>
              <a:spcBef>
                <a:spcPts val="15"/>
              </a:spcBef>
            </a:pPr>
            <a:endParaRPr sz="3850" dirty="0">
              <a:latin typeface="Arial"/>
              <a:cs typeface="Arial"/>
            </a:endParaRPr>
          </a:p>
          <a:p>
            <a:pPr marL="670560" indent="-658495">
              <a:lnSpc>
                <a:spcPts val="4615"/>
              </a:lnSpc>
              <a:buFont typeface="Segoe UI Symbol"/>
              <a:buChar char="□"/>
              <a:tabLst>
                <a:tab pos="670560" algn="l"/>
                <a:tab pos="671195" algn="l"/>
              </a:tabLst>
            </a:pPr>
            <a:r>
              <a:rPr sz="3850" dirty="0">
                <a:solidFill>
                  <a:srgbClr val="002060"/>
                </a:solidFill>
                <a:latin typeface="Arial"/>
                <a:cs typeface="Arial"/>
              </a:rPr>
              <a:t>Se</a:t>
            </a:r>
            <a:r>
              <a:rPr sz="3850" spc="-85" dirty="0">
                <a:solidFill>
                  <a:srgbClr val="002060"/>
                </a:solidFill>
                <a:latin typeface="Arial"/>
                <a:cs typeface="Arial"/>
              </a:rPr>
              <a:t> </a:t>
            </a:r>
            <a:r>
              <a:rPr sz="3850" dirty="0">
                <a:solidFill>
                  <a:srgbClr val="002060"/>
                </a:solidFill>
                <a:latin typeface="Arial"/>
                <a:cs typeface="Arial"/>
              </a:rPr>
              <a:t>non</a:t>
            </a:r>
            <a:r>
              <a:rPr sz="3850" spc="-75" dirty="0">
                <a:solidFill>
                  <a:srgbClr val="002060"/>
                </a:solidFill>
                <a:latin typeface="Arial"/>
                <a:cs typeface="Arial"/>
              </a:rPr>
              <a:t> </a:t>
            </a:r>
            <a:r>
              <a:rPr sz="3850" spc="-20" dirty="0">
                <a:solidFill>
                  <a:srgbClr val="002060"/>
                </a:solidFill>
                <a:latin typeface="Arial"/>
                <a:cs typeface="Arial"/>
              </a:rPr>
              <a:t>c’è,</a:t>
            </a:r>
            <a:endParaRPr sz="3850" dirty="0">
              <a:latin typeface="Arial"/>
              <a:cs typeface="Arial"/>
            </a:endParaRPr>
          </a:p>
          <a:p>
            <a:pPr marL="736600" marR="5080">
              <a:lnSpc>
                <a:spcPts val="4610"/>
              </a:lnSpc>
              <a:spcBef>
                <a:spcPts val="100"/>
              </a:spcBef>
            </a:pPr>
            <a:r>
              <a:rPr sz="3850" dirty="0">
                <a:solidFill>
                  <a:srgbClr val="002060"/>
                </a:solidFill>
                <a:latin typeface="Arial"/>
                <a:cs typeface="Arial"/>
              </a:rPr>
              <a:t>il</a:t>
            </a:r>
            <a:r>
              <a:rPr sz="3850" spc="-100" dirty="0">
                <a:solidFill>
                  <a:srgbClr val="002060"/>
                </a:solidFill>
                <a:latin typeface="Arial"/>
                <a:cs typeface="Arial"/>
              </a:rPr>
              <a:t> </a:t>
            </a:r>
            <a:r>
              <a:rPr sz="3850" dirty="0">
                <a:solidFill>
                  <a:srgbClr val="002060"/>
                </a:solidFill>
                <a:latin typeface="Arial"/>
                <a:cs typeface="Arial"/>
              </a:rPr>
              <a:t>soggetto</a:t>
            </a:r>
            <a:r>
              <a:rPr sz="3850" spc="-95" dirty="0">
                <a:solidFill>
                  <a:srgbClr val="002060"/>
                </a:solidFill>
                <a:latin typeface="Arial"/>
                <a:cs typeface="Arial"/>
              </a:rPr>
              <a:t> </a:t>
            </a:r>
            <a:r>
              <a:rPr sz="3850" dirty="0">
                <a:solidFill>
                  <a:srgbClr val="002060"/>
                </a:solidFill>
                <a:latin typeface="Arial"/>
                <a:cs typeface="Arial"/>
              </a:rPr>
              <a:t>viene</a:t>
            </a:r>
            <a:r>
              <a:rPr sz="3850" spc="-100" dirty="0">
                <a:solidFill>
                  <a:srgbClr val="002060"/>
                </a:solidFill>
                <a:latin typeface="Arial"/>
                <a:cs typeface="Arial"/>
              </a:rPr>
              <a:t> </a:t>
            </a:r>
            <a:r>
              <a:rPr sz="3850" spc="-10" dirty="0">
                <a:solidFill>
                  <a:srgbClr val="002060"/>
                </a:solidFill>
                <a:latin typeface="Arial"/>
                <a:cs typeface="Arial"/>
              </a:rPr>
              <a:t>«trattato» </a:t>
            </a:r>
            <a:r>
              <a:rPr sz="3850" dirty="0">
                <a:solidFill>
                  <a:srgbClr val="002060"/>
                </a:solidFill>
                <a:latin typeface="Arial"/>
                <a:cs typeface="Arial"/>
              </a:rPr>
              <a:t>come</a:t>
            </a:r>
            <a:r>
              <a:rPr sz="3850" spc="-130" dirty="0">
                <a:solidFill>
                  <a:srgbClr val="002060"/>
                </a:solidFill>
                <a:latin typeface="Arial"/>
                <a:cs typeface="Arial"/>
              </a:rPr>
              <a:t> </a:t>
            </a:r>
            <a:r>
              <a:rPr sz="3850" dirty="0">
                <a:solidFill>
                  <a:srgbClr val="002060"/>
                </a:solidFill>
                <a:latin typeface="Arial"/>
                <a:cs typeface="Arial"/>
              </a:rPr>
              <a:t>un</a:t>
            </a:r>
            <a:r>
              <a:rPr sz="3850" spc="-125" dirty="0">
                <a:solidFill>
                  <a:srgbClr val="002060"/>
                </a:solidFill>
                <a:latin typeface="Arial"/>
                <a:cs typeface="Arial"/>
              </a:rPr>
              <a:t> </a:t>
            </a:r>
            <a:r>
              <a:rPr sz="3850" dirty="0">
                <a:solidFill>
                  <a:srgbClr val="002060"/>
                </a:solidFill>
                <a:latin typeface="Arial"/>
                <a:cs typeface="Arial"/>
              </a:rPr>
              <a:t>operatore</a:t>
            </a:r>
            <a:r>
              <a:rPr sz="3850" spc="-125" dirty="0">
                <a:solidFill>
                  <a:srgbClr val="002060"/>
                </a:solidFill>
                <a:latin typeface="Arial"/>
                <a:cs typeface="Arial"/>
              </a:rPr>
              <a:t> </a:t>
            </a:r>
            <a:r>
              <a:rPr sz="3850" spc="-10" dirty="0">
                <a:solidFill>
                  <a:srgbClr val="002060"/>
                </a:solidFill>
                <a:latin typeface="Arial"/>
                <a:cs typeface="Arial"/>
              </a:rPr>
              <a:t>economico</a:t>
            </a:r>
            <a:endParaRPr sz="3850" dirty="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35" y="1620712"/>
            <a:ext cx="8782685" cy="610870"/>
          </a:xfrm>
          <a:prstGeom prst="rect">
            <a:avLst/>
          </a:prstGeom>
        </p:spPr>
        <p:txBody>
          <a:bodyPr vert="horz" wrap="square" lIns="0" tIns="11430" rIns="0" bIns="0" rtlCol="0">
            <a:spAutoFit/>
          </a:bodyPr>
          <a:lstStyle/>
          <a:p>
            <a:pPr marL="12700">
              <a:lnSpc>
                <a:spcPct val="100000"/>
              </a:lnSpc>
              <a:spcBef>
                <a:spcPts val="90"/>
              </a:spcBef>
            </a:pPr>
            <a:r>
              <a:rPr sz="3850" b="1" spc="-10" dirty="0">
                <a:solidFill>
                  <a:srgbClr val="2A559F"/>
                </a:solidFill>
                <a:latin typeface="Trebuchet MS"/>
                <a:cs typeface="Trebuchet MS"/>
              </a:rPr>
              <a:t>INDIVIDUAZIONE</a:t>
            </a:r>
            <a:r>
              <a:rPr sz="3850" b="1" spc="-180" dirty="0">
                <a:solidFill>
                  <a:srgbClr val="2A559F"/>
                </a:solidFill>
                <a:latin typeface="Trebuchet MS"/>
                <a:cs typeface="Trebuchet MS"/>
              </a:rPr>
              <a:t> </a:t>
            </a:r>
            <a:r>
              <a:rPr sz="3850" b="1" dirty="0">
                <a:solidFill>
                  <a:srgbClr val="2A559F"/>
                </a:solidFill>
                <a:latin typeface="Trebuchet MS"/>
                <a:cs typeface="Trebuchet MS"/>
              </a:rPr>
              <a:t>ENTE</a:t>
            </a:r>
            <a:r>
              <a:rPr sz="3850" b="1" spc="-240" dirty="0">
                <a:solidFill>
                  <a:srgbClr val="2A559F"/>
                </a:solidFill>
                <a:latin typeface="Trebuchet MS"/>
                <a:cs typeface="Trebuchet MS"/>
              </a:rPr>
              <a:t> </a:t>
            </a:r>
            <a:r>
              <a:rPr sz="3850" b="1" dirty="0">
                <a:solidFill>
                  <a:srgbClr val="2A559F"/>
                </a:solidFill>
                <a:latin typeface="Trebuchet MS"/>
                <a:cs typeface="Trebuchet MS"/>
              </a:rPr>
              <a:t>TERZO</a:t>
            </a:r>
            <a:r>
              <a:rPr sz="3850" b="1" spc="-180" dirty="0">
                <a:solidFill>
                  <a:srgbClr val="2A559F"/>
                </a:solidFill>
                <a:latin typeface="Trebuchet MS"/>
                <a:cs typeface="Trebuchet MS"/>
              </a:rPr>
              <a:t> </a:t>
            </a:r>
            <a:r>
              <a:rPr sz="3850" b="1" spc="-10" dirty="0">
                <a:solidFill>
                  <a:srgbClr val="2A559F"/>
                </a:solidFill>
                <a:latin typeface="Trebuchet MS"/>
                <a:cs typeface="Trebuchet MS"/>
              </a:rPr>
              <a:t>SETTORE</a:t>
            </a:r>
            <a:endParaRPr sz="3850">
              <a:latin typeface="Trebuchet MS"/>
              <a:cs typeface="Trebuchet MS"/>
            </a:endParaRPr>
          </a:p>
        </p:txBody>
      </p:sp>
      <p:sp>
        <p:nvSpPr>
          <p:cNvPr id="3" name="object 3"/>
          <p:cNvSpPr txBox="1"/>
          <p:nvPr/>
        </p:nvSpPr>
        <p:spPr>
          <a:xfrm>
            <a:off x="850135" y="2854594"/>
            <a:ext cx="11273155" cy="6210098"/>
          </a:xfrm>
          <a:prstGeom prst="rect">
            <a:avLst/>
          </a:prstGeom>
        </p:spPr>
        <p:txBody>
          <a:bodyPr vert="horz" wrap="square" lIns="0" tIns="13970" rIns="0" bIns="0" rtlCol="0">
            <a:spAutoFit/>
          </a:bodyPr>
          <a:lstStyle/>
          <a:p>
            <a:pPr marL="12700">
              <a:lnSpc>
                <a:spcPct val="100000"/>
              </a:lnSpc>
              <a:spcBef>
                <a:spcPts val="110"/>
              </a:spcBef>
            </a:pPr>
            <a:r>
              <a:rPr sz="2550" b="1" spc="-25" dirty="0">
                <a:solidFill>
                  <a:srgbClr val="2A559F"/>
                </a:solidFill>
                <a:latin typeface="Trebuchet MS"/>
                <a:cs typeface="Trebuchet MS"/>
              </a:rPr>
              <a:t>Trasparenza</a:t>
            </a:r>
            <a:r>
              <a:rPr sz="2550" b="1" spc="-70" dirty="0">
                <a:solidFill>
                  <a:srgbClr val="2A559F"/>
                </a:solidFill>
                <a:latin typeface="Trebuchet MS"/>
                <a:cs typeface="Trebuchet MS"/>
              </a:rPr>
              <a:t> </a:t>
            </a:r>
            <a:r>
              <a:rPr sz="2550" b="1" dirty="0">
                <a:solidFill>
                  <a:srgbClr val="2A559F"/>
                </a:solidFill>
                <a:latin typeface="Trebuchet MS"/>
                <a:cs typeface="Trebuchet MS"/>
              </a:rPr>
              <a:t>e</a:t>
            </a:r>
            <a:r>
              <a:rPr sz="2550" b="1" spc="-60" dirty="0">
                <a:solidFill>
                  <a:srgbClr val="2A559F"/>
                </a:solidFill>
                <a:latin typeface="Trebuchet MS"/>
                <a:cs typeface="Trebuchet MS"/>
              </a:rPr>
              <a:t> </a:t>
            </a:r>
            <a:r>
              <a:rPr sz="2550" b="1" spc="-10" dirty="0">
                <a:solidFill>
                  <a:srgbClr val="2A559F"/>
                </a:solidFill>
                <a:latin typeface="Trebuchet MS"/>
                <a:cs typeface="Trebuchet MS"/>
              </a:rPr>
              <a:t>Pubblicità:</a:t>
            </a:r>
            <a:endParaRPr sz="2550" dirty="0">
              <a:latin typeface="Trebuchet MS"/>
              <a:cs typeface="Trebuchet MS"/>
            </a:endParaRPr>
          </a:p>
          <a:p>
            <a:pPr marL="12700" marR="5591175">
              <a:lnSpc>
                <a:spcPct val="181300"/>
              </a:lnSpc>
            </a:pPr>
            <a:r>
              <a:rPr sz="2550" b="1" dirty="0">
                <a:solidFill>
                  <a:srgbClr val="2A559F"/>
                </a:solidFill>
                <a:latin typeface="Trebuchet MS"/>
                <a:cs typeface="Trebuchet MS"/>
              </a:rPr>
              <a:t>Avvisi</a:t>
            </a:r>
            <a:r>
              <a:rPr sz="2550" b="1" spc="-25" dirty="0">
                <a:solidFill>
                  <a:srgbClr val="2A559F"/>
                </a:solidFill>
                <a:latin typeface="Trebuchet MS"/>
                <a:cs typeface="Trebuchet MS"/>
              </a:rPr>
              <a:t> </a:t>
            </a:r>
            <a:r>
              <a:rPr sz="2550" b="1" dirty="0">
                <a:solidFill>
                  <a:srgbClr val="2A559F"/>
                </a:solidFill>
                <a:latin typeface="Trebuchet MS"/>
                <a:cs typeface="Trebuchet MS"/>
              </a:rPr>
              <a:t>e/o</a:t>
            </a:r>
            <a:r>
              <a:rPr sz="2550" b="1" spc="-25" dirty="0">
                <a:solidFill>
                  <a:srgbClr val="2A559F"/>
                </a:solidFill>
                <a:latin typeface="Trebuchet MS"/>
                <a:cs typeface="Trebuchet MS"/>
              </a:rPr>
              <a:t> </a:t>
            </a:r>
            <a:r>
              <a:rPr sz="2550" b="1" dirty="0">
                <a:solidFill>
                  <a:srgbClr val="2A559F"/>
                </a:solidFill>
                <a:latin typeface="Trebuchet MS"/>
                <a:cs typeface="Trebuchet MS"/>
              </a:rPr>
              <a:t>Manifestazione</a:t>
            </a:r>
            <a:r>
              <a:rPr sz="2550" b="1" spc="-20" dirty="0">
                <a:solidFill>
                  <a:srgbClr val="2A559F"/>
                </a:solidFill>
                <a:latin typeface="Trebuchet MS"/>
                <a:cs typeface="Trebuchet MS"/>
              </a:rPr>
              <a:t> </a:t>
            </a:r>
            <a:r>
              <a:rPr sz="2550" b="1" spc="-10" dirty="0" err="1">
                <a:solidFill>
                  <a:srgbClr val="2A559F"/>
                </a:solidFill>
                <a:latin typeface="Trebuchet MS"/>
                <a:cs typeface="Trebuchet MS"/>
              </a:rPr>
              <a:t>d’interesse</a:t>
            </a:r>
            <a:r>
              <a:rPr sz="2550" b="1" spc="-10" dirty="0">
                <a:solidFill>
                  <a:srgbClr val="2A559F"/>
                </a:solidFill>
                <a:latin typeface="Trebuchet MS"/>
                <a:cs typeface="Trebuchet MS"/>
              </a:rPr>
              <a:t> </a:t>
            </a:r>
            <a:r>
              <a:rPr lang="it-IT" sz="2550" b="1" spc="-10" dirty="0">
                <a:solidFill>
                  <a:srgbClr val="2A559F"/>
                </a:solidFill>
                <a:latin typeface="Trebuchet MS"/>
                <a:cs typeface="Trebuchet MS"/>
              </a:rPr>
              <a:t>OBBLIGATORIO </a:t>
            </a:r>
          </a:p>
          <a:p>
            <a:pPr marL="12700" marR="5591175">
              <a:lnSpc>
                <a:spcPct val="181300"/>
              </a:lnSpc>
            </a:pPr>
            <a:r>
              <a:rPr sz="2550" b="1" dirty="0">
                <a:solidFill>
                  <a:srgbClr val="2A559F"/>
                </a:solidFill>
                <a:latin typeface="Trebuchet MS"/>
                <a:cs typeface="Trebuchet MS"/>
              </a:rPr>
              <a:t>APPLICAZIONE</a:t>
            </a:r>
            <a:r>
              <a:rPr sz="2550" b="1" spc="-40" dirty="0">
                <a:solidFill>
                  <a:srgbClr val="2A559F"/>
                </a:solidFill>
                <a:latin typeface="Trebuchet MS"/>
                <a:cs typeface="Trebuchet MS"/>
              </a:rPr>
              <a:t> </a:t>
            </a:r>
            <a:r>
              <a:rPr sz="2550" b="1" dirty="0">
                <a:solidFill>
                  <a:srgbClr val="2A559F"/>
                </a:solidFill>
                <a:latin typeface="Trebuchet MS"/>
                <a:cs typeface="Trebuchet MS"/>
              </a:rPr>
              <a:t>LEGGE</a:t>
            </a:r>
            <a:r>
              <a:rPr sz="2550" b="1" spc="-40" dirty="0">
                <a:solidFill>
                  <a:srgbClr val="2A559F"/>
                </a:solidFill>
                <a:latin typeface="Trebuchet MS"/>
                <a:cs typeface="Trebuchet MS"/>
              </a:rPr>
              <a:t> </a:t>
            </a:r>
            <a:r>
              <a:rPr sz="2550" b="1" spc="-10" dirty="0">
                <a:solidFill>
                  <a:srgbClr val="2A559F"/>
                </a:solidFill>
                <a:latin typeface="Trebuchet MS"/>
                <a:cs typeface="Trebuchet MS"/>
              </a:rPr>
              <a:t>241/90</a:t>
            </a:r>
            <a:endParaRPr sz="2550" dirty="0">
              <a:latin typeface="Trebuchet MS"/>
              <a:cs typeface="Trebuchet MS"/>
            </a:endParaRPr>
          </a:p>
          <a:p>
            <a:pPr>
              <a:lnSpc>
                <a:spcPct val="100000"/>
              </a:lnSpc>
            </a:pPr>
            <a:endParaRPr sz="2900" dirty="0">
              <a:latin typeface="Trebuchet MS"/>
              <a:cs typeface="Trebuchet MS"/>
            </a:endParaRPr>
          </a:p>
          <a:p>
            <a:pPr>
              <a:lnSpc>
                <a:spcPct val="100000"/>
              </a:lnSpc>
              <a:spcBef>
                <a:spcPts val="20"/>
              </a:spcBef>
            </a:pPr>
            <a:endParaRPr sz="2700" dirty="0">
              <a:latin typeface="Trebuchet MS"/>
              <a:cs typeface="Trebuchet MS"/>
            </a:endParaRPr>
          </a:p>
          <a:p>
            <a:pPr marL="12700">
              <a:lnSpc>
                <a:spcPct val="100000"/>
              </a:lnSpc>
            </a:pPr>
            <a:r>
              <a:rPr sz="2550" b="1" dirty="0">
                <a:solidFill>
                  <a:srgbClr val="2A559F"/>
                </a:solidFill>
                <a:latin typeface="Trebuchet MS"/>
                <a:cs typeface="Trebuchet MS"/>
              </a:rPr>
              <a:t>A</a:t>
            </a:r>
            <a:r>
              <a:rPr sz="2550" b="1" spc="-160" dirty="0">
                <a:solidFill>
                  <a:srgbClr val="2A559F"/>
                </a:solidFill>
                <a:latin typeface="Trebuchet MS"/>
                <a:cs typeface="Trebuchet MS"/>
              </a:rPr>
              <a:t> </a:t>
            </a:r>
            <a:r>
              <a:rPr sz="2550" b="1" dirty="0">
                <a:solidFill>
                  <a:srgbClr val="2A559F"/>
                </a:solidFill>
                <a:latin typeface="Trebuchet MS"/>
                <a:cs typeface="Trebuchet MS"/>
              </a:rPr>
              <a:t>titolo</a:t>
            </a:r>
            <a:r>
              <a:rPr sz="2550" b="1" spc="-20" dirty="0">
                <a:solidFill>
                  <a:srgbClr val="2A559F"/>
                </a:solidFill>
                <a:latin typeface="Trebuchet MS"/>
                <a:cs typeface="Trebuchet MS"/>
              </a:rPr>
              <a:t> </a:t>
            </a:r>
            <a:r>
              <a:rPr sz="2550" b="1" dirty="0">
                <a:solidFill>
                  <a:srgbClr val="2A559F"/>
                </a:solidFill>
                <a:latin typeface="Trebuchet MS"/>
                <a:cs typeface="Trebuchet MS"/>
              </a:rPr>
              <a:t>oneroso</a:t>
            </a:r>
            <a:r>
              <a:rPr sz="2550" b="1" spc="-25" dirty="0">
                <a:solidFill>
                  <a:srgbClr val="2A559F"/>
                </a:solidFill>
                <a:latin typeface="Trebuchet MS"/>
                <a:cs typeface="Trebuchet MS"/>
              </a:rPr>
              <a:t> </a:t>
            </a:r>
            <a:r>
              <a:rPr sz="2550" b="1" dirty="0">
                <a:solidFill>
                  <a:srgbClr val="2A559F"/>
                </a:solidFill>
                <a:latin typeface="Trebuchet MS"/>
                <a:cs typeface="Trebuchet MS"/>
              </a:rPr>
              <a:t>=</a:t>
            </a:r>
            <a:r>
              <a:rPr sz="2550" b="1" spc="-25" dirty="0">
                <a:solidFill>
                  <a:srgbClr val="2A559F"/>
                </a:solidFill>
                <a:latin typeface="Trebuchet MS"/>
                <a:cs typeface="Trebuchet MS"/>
              </a:rPr>
              <a:t> </a:t>
            </a:r>
            <a:r>
              <a:rPr sz="2550" b="1" dirty="0">
                <a:solidFill>
                  <a:srgbClr val="2A559F"/>
                </a:solidFill>
                <a:latin typeface="Trebuchet MS"/>
                <a:cs typeface="Trebuchet MS"/>
              </a:rPr>
              <a:t>rimborso</a:t>
            </a:r>
            <a:r>
              <a:rPr sz="2550" b="1" spc="-20" dirty="0">
                <a:solidFill>
                  <a:srgbClr val="2A559F"/>
                </a:solidFill>
                <a:latin typeface="Trebuchet MS"/>
                <a:cs typeface="Trebuchet MS"/>
              </a:rPr>
              <a:t> </a:t>
            </a:r>
            <a:r>
              <a:rPr sz="2550" b="1" dirty="0">
                <a:solidFill>
                  <a:srgbClr val="2A559F"/>
                </a:solidFill>
                <a:latin typeface="Trebuchet MS"/>
                <a:cs typeface="Trebuchet MS"/>
              </a:rPr>
              <a:t>spese</a:t>
            </a:r>
            <a:r>
              <a:rPr sz="2550" b="1" spc="-20" dirty="0">
                <a:solidFill>
                  <a:srgbClr val="2A559F"/>
                </a:solidFill>
                <a:latin typeface="Trebuchet MS"/>
                <a:cs typeface="Trebuchet MS"/>
              </a:rPr>
              <a:t> </a:t>
            </a:r>
            <a:r>
              <a:rPr sz="2550" b="1" spc="-10" dirty="0">
                <a:solidFill>
                  <a:srgbClr val="2A559F"/>
                </a:solidFill>
                <a:latin typeface="Trebuchet MS"/>
                <a:cs typeface="Trebuchet MS"/>
              </a:rPr>
              <a:t>documentate</a:t>
            </a:r>
            <a:endParaRPr sz="2550" dirty="0">
              <a:latin typeface="Trebuchet MS"/>
              <a:cs typeface="Trebuchet MS"/>
            </a:endParaRPr>
          </a:p>
          <a:p>
            <a:pPr algn="ctr">
              <a:lnSpc>
                <a:spcPct val="100000"/>
              </a:lnSpc>
              <a:spcBef>
                <a:spcPts val="1610"/>
              </a:spcBef>
            </a:pPr>
            <a:r>
              <a:rPr sz="2550" b="1" dirty="0">
                <a:solidFill>
                  <a:srgbClr val="2A559F"/>
                </a:solidFill>
                <a:latin typeface="Trebuchet MS"/>
                <a:cs typeface="Trebuchet MS"/>
              </a:rPr>
              <a:t>NON</a:t>
            </a:r>
            <a:r>
              <a:rPr sz="2550" b="1" spc="-20" dirty="0">
                <a:solidFill>
                  <a:srgbClr val="2A559F"/>
                </a:solidFill>
                <a:latin typeface="Trebuchet MS"/>
                <a:cs typeface="Trebuchet MS"/>
              </a:rPr>
              <a:t> </a:t>
            </a:r>
            <a:r>
              <a:rPr sz="2550" b="1" dirty="0">
                <a:solidFill>
                  <a:srgbClr val="2A559F"/>
                </a:solidFill>
                <a:latin typeface="Trebuchet MS"/>
                <a:cs typeface="Trebuchet MS"/>
              </a:rPr>
              <a:t>pagamento</a:t>
            </a:r>
            <a:r>
              <a:rPr sz="2550" b="1" spc="-10" dirty="0">
                <a:solidFill>
                  <a:srgbClr val="2A559F"/>
                </a:solidFill>
                <a:latin typeface="Trebuchet MS"/>
                <a:cs typeface="Trebuchet MS"/>
              </a:rPr>
              <a:t> </a:t>
            </a:r>
            <a:r>
              <a:rPr sz="2550" b="1" dirty="0">
                <a:solidFill>
                  <a:srgbClr val="2A559F"/>
                </a:solidFill>
                <a:latin typeface="Trebuchet MS"/>
                <a:cs typeface="Trebuchet MS"/>
              </a:rPr>
              <a:t>per</a:t>
            </a:r>
            <a:r>
              <a:rPr sz="2550" b="1" spc="-10" dirty="0">
                <a:solidFill>
                  <a:srgbClr val="2A559F"/>
                </a:solidFill>
                <a:latin typeface="Trebuchet MS"/>
                <a:cs typeface="Trebuchet MS"/>
              </a:rPr>
              <a:t> </a:t>
            </a:r>
            <a:r>
              <a:rPr sz="2550" b="1" dirty="0">
                <a:solidFill>
                  <a:srgbClr val="2A559F"/>
                </a:solidFill>
                <a:latin typeface="Trebuchet MS"/>
                <a:cs typeface="Trebuchet MS"/>
              </a:rPr>
              <a:t>attività </a:t>
            </a:r>
            <a:r>
              <a:rPr sz="2550" b="1" spc="-10" dirty="0">
                <a:solidFill>
                  <a:srgbClr val="2A559F"/>
                </a:solidFill>
                <a:latin typeface="Trebuchet MS"/>
                <a:cs typeface="Trebuchet MS"/>
              </a:rPr>
              <a:t>lavorativa</a:t>
            </a:r>
            <a:endParaRPr sz="2550" dirty="0">
              <a:latin typeface="Trebuchet MS"/>
              <a:cs typeface="Trebuchet MS"/>
            </a:endParaRPr>
          </a:p>
          <a:p>
            <a:pPr marL="7284084">
              <a:lnSpc>
                <a:spcPct val="100000"/>
              </a:lnSpc>
              <a:spcBef>
                <a:spcPts val="1615"/>
              </a:spcBef>
            </a:pPr>
            <a:r>
              <a:rPr sz="2550" b="1" dirty="0">
                <a:solidFill>
                  <a:srgbClr val="2A559F"/>
                </a:solidFill>
                <a:latin typeface="Trebuchet MS"/>
                <a:cs typeface="Trebuchet MS"/>
              </a:rPr>
              <a:t>……………</a:t>
            </a:r>
            <a:r>
              <a:rPr sz="2550" b="1" spc="-30" dirty="0">
                <a:solidFill>
                  <a:srgbClr val="2A559F"/>
                </a:solidFill>
                <a:latin typeface="Trebuchet MS"/>
                <a:cs typeface="Trebuchet MS"/>
              </a:rPr>
              <a:t> </a:t>
            </a:r>
            <a:r>
              <a:rPr sz="2550" b="1" dirty="0">
                <a:solidFill>
                  <a:srgbClr val="2A559F"/>
                </a:solidFill>
                <a:latin typeface="Trebuchet MS"/>
                <a:cs typeface="Trebuchet MS"/>
              </a:rPr>
              <a:t>se</a:t>
            </a:r>
            <a:r>
              <a:rPr sz="2550" b="1" spc="-30" dirty="0">
                <a:solidFill>
                  <a:srgbClr val="2A559F"/>
                </a:solidFill>
                <a:latin typeface="Trebuchet MS"/>
                <a:cs typeface="Trebuchet MS"/>
              </a:rPr>
              <a:t> </a:t>
            </a:r>
            <a:r>
              <a:rPr sz="2550" b="1" dirty="0">
                <a:solidFill>
                  <a:srgbClr val="2A559F"/>
                </a:solidFill>
                <a:latin typeface="Trebuchet MS"/>
                <a:cs typeface="Trebuchet MS"/>
              </a:rPr>
              <a:t>non</a:t>
            </a:r>
            <a:r>
              <a:rPr sz="2550" b="1" spc="-25" dirty="0">
                <a:solidFill>
                  <a:srgbClr val="2A559F"/>
                </a:solidFill>
                <a:latin typeface="Trebuchet MS"/>
                <a:cs typeface="Trebuchet MS"/>
              </a:rPr>
              <a:t> </a:t>
            </a:r>
            <a:r>
              <a:rPr sz="2550" b="1" dirty="0">
                <a:solidFill>
                  <a:srgbClr val="2A559F"/>
                </a:solidFill>
                <a:latin typeface="Trebuchet MS"/>
                <a:cs typeface="Trebuchet MS"/>
              </a:rPr>
              <a:t>in</a:t>
            </a:r>
            <a:r>
              <a:rPr sz="2550" b="1" spc="-25" dirty="0">
                <a:solidFill>
                  <a:srgbClr val="2A559F"/>
                </a:solidFill>
                <a:latin typeface="Trebuchet MS"/>
                <a:cs typeface="Trebuchet MS"/>
              </a:rPr>
              <a:t> </a:t>
            </a:r>
            <a:r>
              <a:rPr sz="2550" b="1" dirty="0">
                <a:solidFill>
                  <a:srgbClr val="2A559F"/>
                </a:solidFill>
                <a:latin typeface="Trebuchet MS"/>
                <a:cs typeface="Trebuchet MS"/>
              </a:rPr>
              <a:t>rari</a:t>
            </a:r>
            <a:r>
              <a:rPr sz="2550" b="1" spc="-30" dirty="0">
                <a:solidFill>
                  <a:srgbClr val="2A559F"/>
                </a:solidFill>
                <a:latin typeface="Trebuchet MS"/>
                <a:cs typeface="Trebuchet MS"/>
              </a:rPr>
              <a:t> </a:t>
            </a:r>
            <a:r>
              <a:rPr sz="2550" b="1" spc="-20" dirty="0">
                <a:solidFill>
                  <a:srgbClr val="2A559F"/>
                </a:solidFill>
                <a:latin typeface="Trebuchet MS"/>
                <a:cs typeface="Trebuchet MS"/>
              </a:rPr>
              <a:t>casi</a:t>
            </a:r>
            <a:endParaRPr sz="2550" dirty="0">
              <a:latin typeface="Trebuchet MS"/>
              <a:cs typeface="Trebuchet MS"/>
            </a:endParaRPr>
          </a:p>
          <a:p>
            <a:pPr>
              <a:lnSpc>
                <a:spcPct val="100000"/>
              </a:lnSpc>
            </a:pPr>
            <a:endParaRPr sz="2900" dirty="0">
              <a:latin typeface="Trebuchet MS"/>
              <a:cs typeface="Trebuchet MS"/>
            </a:endParaRPr>
          </a:p>
          <a:p>
            <a:pPr>
              <a:lnSpc>
                <a:spcPct val="100000"/>
              </a:lnSpc>
              <a:spcBef>
                <a:spcPts val="10"/>
              </a:spcBef>
            </a:pPr>
            <a:endParaRPr sz="2500" dirty="0">
              <a:latin typeface="Trebuchet MS"/>
              <a:cs typeface="Trebuchet MS"/>
            </a:endParaRPr>
          </a:p>
          <a:p>
            <a:pPr algn="ctr">
              <a:lnSpc>
                <a:spcPct val="100000"/>
              </a:lnSpc>
            </a:pPr>
            <a:r>
              <a:rPr sz="2550" b="1" dirty="0">
                <a:solidFill>
                  <a:srgbClr val="FF0000"/>
                </a:solidFill>
                <a:latin typeface="Trebuchet MS"/>
                <a:cs typeface="Trebuchet MS"/>
              </a:rPr>
              <a:t>NON</a:t>
            </a:r>
            <a:r>
              <a:rPr sz="2550" b="1" spc="-60" dirty="0">
                <a:solidFill>
                  <a:srgbClr val="FF0000"/>
                </a:solidFill>
                <a:latin typeface="Trebuchet MS"/>
                <a:cs typeface="Trebuchet MS"/>
              </a:rPr>
              <a:t> </a:t>
            </a:r>
            <a:r>
              <a:rPr sz="2550" b="1" dirty="0">
                <a:solidFill>
                  <a:srgbClr val="FF0000"/>
                </a:solidFill>
                <a:latin typeface="Trebuchet MS"/>
                <a:cs typeface="Trebuchet MS"/>
              </a:rPr>
              <a:t>ESISTE</a:t>
            </a:r>
            <a:r>
              <a:rPr sz="2550" b="1" spc="-45" dirty="0">
                <a:solidFill>
                  <a:srgbClr val="FF0000"/>
                </a:solidFill>
                <a:latin typeface="Trebuchet MS"/>
                <a:cs typeface="Trebuchet MS"/>
              </a:rPr>
              <a:t> </a:t>
            </a:r>
            <a:r>
              <a:rPr sz="2550" b="1" spc="-20" dirty="0">
                <a:solidFill>
                  <a:srgbClr val="FF0000"/>
                </a:solidFill>
                <a:latin typeface="Trebuchet MS"/>
                <a:cs typeface="Trebuchet MS"/>
              </a:rPr>
              <a:t>L’AFFIDAMENTO</a:t>
            </a:r>
            <a:r>
              <a:rPr sz="2550" b="1" spc="-40" dirty="0">
                <a:solidFill>
                  <a:srgbClr val="FF0000"/>
                </a:solidFill>
                <a:latin typeface="Trebuchet MS"/>
                <a:cs typeface="Trebuchet MS"/>
              </a:rPr>
              <a:t> </a:t>
            </a:r>
            <a:r>
              <a:rPr sz="2550" b="1" spc="-10" dirty="0">
                <a:solidFill>
                  <a:srgbClr val="FF0000"/>
                </a:solidFill>
                <a:latin typeface="Trebuchet MS"/>
                <a:cs typeface="Trebuchet MS"/>
              </a:rPr>
              <a:t>DIRETTO</a:t>
            </a:r>
            <a:endParaRPr sz="2550" dirty="0">
              <a:latin typeface="Trebuchet MS"/>
              <a:cs typeface="Trebuchet MS"/>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7270" y="1696742"/>
            <a:ext cx="2552700" cy="546100"/>
          </a:xfrm>
          <a:prstGeom prst="rect">
            <a:avLst/>
          </a:prstGeom>
        </p:spPr>
        <p:txBody>
          <a:bodyPr vert="horz" wrap="square" lIns="0" tIns="13970" rIns="0" bIns="0" rtlCol="0">
            <a:spAutoFit/>
          </a:bodyPr>
          <a:lstStyle/>
          <a:p>
            <a:pPr marL="12700">
              <a:lnSpc>
                <a:spcPct val="100000"/>
              </a:lnSpc>
              <a:spcBef>
                <a:spcPts val="110"/>
              </a:spcBef>
            </a:pPr>
            <a:r>
              <a:rPr sz="3400" b="1" spc="229" dirty="0">
                <a:solidFill>
                  <a:srgbClr val="7030A0"/>
                </a:solidFill>
                <a:latin typeface="Calibri"/>
                <a:cs typeface="Calibri"/>
              </a:rPr>
              <a:t>Fiscalità</a:t>
            </a:r>
            <a:r>
              <a:rPr sz="3400" b="1" spc="180" dirty="0">
                <a:solidFill>
                  <a:srgbClr val="7030A0"/>
                </a:solidFill>
                <a:latin typeface="Calibri"/>
                <a:cs typeface="Calibri"/>
              </a:rPr>
              <a:t> </a:t>
            </a:r>
            <a:r>
              <a:rPr sz="3400" b="1" spc="190" dirty="0">
                <a:solidFill>
                  <a:srgbClr val="7030A0"/>
                </a:solidFill>
                <a:latin typeface="Calibri"/>
                <a:cs typeface="Calibri"/>
              </a:rPr>
              <a:t>VIP</a:t>
            </a:r>
            <a:endParaRPr sz="3400">
              <a:latin typeface="Calibri"/>
              <a:cs typeface="Calibri"/>
            </a:endParaRPr>
          </a:p>
        </p:txBody>
      </p:sp>
      <p:sp>
        <p:nvSpPr>
          <p:cNvPr id="3" name="object 3"/>
          <p:cNvSpPr txBox="1"/>
          <p:nvPr/>
        </p:nvSpPr>
        <p:spPr>
          <a:xfrm>
            <a:off x="7646405" y="2452371"/>
            <a:ext cx="3851910" cy="2279650"/>
          </a:xfrm>
          <a:prstGeom prst="rect">
            <a:avLst/>
          </a:prstGeom>
        </p:spPr>
        <p:txBody>
          <a:bodyPr vert="horz" wrap="square" lIns="0" tIns="11430" rIns="0" bIns="0" rtlCol="0">
            <a:spAutoFit/>
          </a:bodyPr>
          <a:lstStyle/>
          <a:p>
            <a:pPr marL="627380" marR="1002665" indent="-51435" algn="just">
              <a:lnSpc>
                <a:spcPct val="101299"/>
              </a:lnSpc>
              <a:spcBef>
                <a:spcPts val="90"/>
              </a:spcBef>
            </a:pPr>
            <a:r>
              <a:rPr sz="2950" b="1" spc="250" dirty="0">
                <a:solidFill>
                  <a:srgbClr val="FF0000"/>
                </a:solidFill>
                <a:latin typeface="Calibri"/>
                <a:cs typeface="Calibri"/>
              </a:rPr>
              <a:t>Esente</a:t>
            </a:r>
            <a:r>
              <a:rPr sz="2950" b="1" spc="170" dirty="0">
                <a:solidFill>
                  <a:srgbClr val="FF0000"/>
                </a:solidFill>
                <a:latin typeface="Calibri"/>
                <a:cs typeface="Calibri"/>
              </a:rPr>
              <a:t> </a:t>
            </a:r>
            <a:r>
              <a:rPr sz="2950" b="1" spc="114" dirty="0">
                <a:solidFill>
                  <a:srgbClr val="FF0000"/>
                </a:solidFill>
                <a:latin typeface="Calibri"/>
                <a:cs typeface="Calibri"/>
              </a:rPr>
              <a:t>IVA</a:t>
            </a:r>
            <a:r>
              <a:rPr sz="2950" b="1" spc="175" dirty="0">
                <a:solidFill>
                  <a:srgbClr val="FF0000"/>
                </a:solidFill>
                <a:latin typeface="Calibri"/>
                <a:cs typeface="Calibri"/>
              </a:rPr>
              <a:t> </a:t>
            </a:r>
            <a:r>
              <a:rPr sz="2950" b="1" spc="170" dirty="0">
                <a:solidFill>
                  <a:srgbClr val="FF0000"/>
                </a:solidFill>
                <a:latin typeface="Calibri"/>
                <a:cs typeface="Calibri"/>
              </a:rPr>
              <a:t>e </a:t>
            </a:r>
            <a:r>
              <a:rPr sz="2950" b="1" spc="140" dirty="0">
                <a:solidFill>
                  <a:srgbClr val="FF0000"/>
                </a:solidFill>
                <a:latin typeface="Calibri"/>
                <a:cs typeface="Calibri"/>
              </a:rPr>
              <a:t>fatturazione </a:t>
            </a:r>
            <a:r>
              <a:rPr sz="2950" b="1" spc="145" dirty="0">
                <a:solidFill>
                  <a:srgbClr val="FF0000"/>
                </a:solidFill>
                <a:latin typeface="Calibri"/>
                <a:cs typeface="Calibri"/>
              </a:rPr>
              <a:t>elettronica</a:t>
            </a:r>
            <a:endParaRPr sz="2950" dirty="0">
              <a:latin typeface="Calibri"/>
              <a:cs typeface="Calibri"/>
            </a:endParaRPr>
          </a:p>
          <a:p>
            <a:pPr marL="113664" marR="5080" indent="-101600" algn="just">
              <a:lnSpc>
                <a:spcPct val="100400"/>
              </a:lnSpc>
              <a:spcBef>
                <a:spcPts val="855"/>
              </a:spcBef>
            </a:pPr>
            <a:r>
              <a:rPr sz="2550" b="1" spc="170" dirty="0">
                <a:solidFill>
                  <a:srgbClr val="FF0000"/>
                </a:solidFill>
                <a:latin typeface="Calibri"/>
                <a:cs typeface="Calibri"/>
              </a:rPr>
              <a:t>Per</a:t>
            </a:r>
            <a:r>
              <a:rPr sz="2550" b="1" spc="140" dirty="0">
                <a:solidFill>
                  <a:srgbClr val="FF0000"/>
                </a:solidFill>
                <a:latin typeface="Calibri"/>
                <a:cs typeface="Calibri"/>
              </a:rPr>
              <a:t> </a:t>
            </a:r>
            <a:r>
              <a:rPr sz="2550" b="1" spc="65" dirty="0">
                <a:solidFill>
                  <a:srgbClr val="FF0000"/>
                </a:solidFill>
                <a:latin typeface="Calibri"/>
                <a:cs typeface="Calibri"/>
              </a:rPr>
              <a:t>l’attività</a:t>
            </a:r>
            <a:r>
              <a:rPr sz="2550" b="1" spc="155" dirty="0">
                <a:solidFill>
                  <a:srgbClr val="FF0000"/>
                </a:solidFill>
                <a:latin typeface="Calibri"/>
                <a:cs typeface="Calibri"/>
              </a:rPr>
              <a:t> </a:t>
            </a:r>
            <a:r>
              <a:rPr sz="2550" b="1" spc="120" dirty="0">
                <a:solidFill>
                  <a:srgbClr val="FF0000"/>
                </a:solidFill>
                <a:latin typeface="Calibri"/>
                <a:cs typeface="Calibri"/>
              </a:rPr>
              <a:t>prevalente</a:t>
            </a:r>
            <a:r>
              <a:rPr sz="2550" b="1" spc="155" dirty="0">
                <a:solidFill>
                  <a:srgbClr val="FF0000"/>
                </a:solidFill>
                <a:latin typeface="Calibri"/>
                <a:cs typeface="Calibri"/>
              </a:rPr>
              <a:t> </a:t>
            </a:r>
            <a:r>
              <a:rPr sz="2550" b="1" spc="150" dirty="0">
                <a:solidFill>
                  <a:srgbClr val="FF0000"/>
                </a:solidFill>
                <a:latin typeface="Calibri"/>
                <a:cs typeface="Calibri"/>
              </a:rPr>
              <a:t>a </a:t>
            </a:r>
            <a:r>
              <a:rPr sz="2550" b="1" spc="100" dirty="0">
                <a:solidFill>
                  <a:srgbClr val="FF0000"/>
                </a:solidFill>
                <a:latin typeface="Calibri"/>
                <a:cs typeface="Calibri"/>
              </a:rPr>
              <a:t>ﬁnalità</a:t>
            </a:r>
            <a:r>
              <a:rPr sz="2550" b="1" spc="135" dirty="0">
                <a:solidFill>
                  <a:srgbClr val="FF0000"/>
                </a:solidFill>
                <a:latin typeface="Calibri"/>
                <a:cs typeface="Calibri"/>
              </a:rPr>
              <a:t> </a:t>
            </a:r>
            <a:r>
              <a:rPr sz="2550" b="1" spc="190" dirty="0">
                <a:solidFill>
                  <a:srgbClr val="FF0000"/>
                </a:solidFill>
                <a:latin typeface="Calibri"/>
                <a:cs typeface="Calibri"/>
              </a:rPr>
              <a:t>sociale</a:t>
            </a:r>
            <a:r>
              <a:rPr sz="2550" b="1" spc="140" dirty="0">
                <a:solidFill>
                  <a:srgbClr val="FF0000"/>
                </a:solidFill>
                <a:latin typeface="Calibri"/>
                <a:cs typeface="Calibri"/>
              </a:rPr>
              <a:t> </a:t>
            </a:r>
            <a:r>
              <a:rPr sz="2550" b="1" spc="160" dirty="0">
                <a:solidFill>
                  <a:srgbClr val="FF0000"/>
                </a:solidFill>
                <a:latin typeface="Calibri"/>
                <a:cs typeface="Calibri"/>
              </a:rPr>
              <a:t>no</a:t>
            </a:r>
            <a:r>
              <a:rPr sz="2550" b="1" spc="135" dirty="0">
                <a:solidFill>
                  <a:srgbClr val="FF0000"/>
                </a:solidFill>
                <a:latin typeface="Calibri"/>
                <a:cs typeface="Calibri"/>
              </a:rPr>
              <a:t> </a:t>
            </a:r>
            <a:r>
              <a:rPr sz="2550" b="1" spc="90" dirty="0">
                <a:solidFill>
                  <a:srgbClr val="FF0000"/>
                </a:solidFill>
                <a:latin typeface="Calibri"/>
                <a:cs typeface="Calibri"/>
              </a:rPr>
              <a:t>proﬁt</a:t>
            </a:r>
            <a:endParaRPr sz="2550" dirty="0">
              <a:latin typeface="Calibri"/>
              <a:cs typeface="Calibri"/>
            </a:endParaRPr>
          </a:p>
        </p:txBody>
      </p:sp>
      <p:sp>
        <p:nvSpPr>
          <p:cNvPr id="4" name="object 4"/>
          <p:cNvSpPr txBox="1"/>
          <p:nvPr/>
        </p:nvSpPr>
        <p:spPr>
          <a:xfrm>
            <a:off x="7646476" y="5411438"/>
            <a:ext cx="4614545" cy="2367915"/>
          </a:xfrm>
          <a:prstGeom prst="rect">
            <a:avLst/>
          </a:prstGeom>
        </p:spPr>
        <p:txBody>
          <a:bodyPr vert="horz" wrap="square" lIns="0" tIns="11430" rIns="0" bIns="0" rtlCol="0">
            <a:spAutoFit/>
          </a:bodyPr>
          <a:lstStyle/>
          <a:p>
            <a:pPr marL="211454" marR="5080" indent="-199390">
              <a:lnSpc>
                <a:spcPct val="101299"/>
              </a:lnSpc>
              <a:spcBef>
                <a:spcPts val="90"/>
              </a:spcBef>
            </a:pPr>
            <a:r>
              <a:rPr sz="2950" b="1" spc="125" dirty="0">
                <a:solidFill>
                  <a:srgbClr val="0070C0"/>
                </a:solidFill>
                <a:latin typeface="Calibri"/>
                <a:cs typeface="Calibri"/>
              </a:rPr>
              <a:t>Imponibilità</a:t>
            </a:r>
            <a:r>
              <a:rPr sz="2950" b="1" spc="165" dirty="0">
                <a:solidFill>
                  <a:srgbClr val="0070C0"/>
                </a:solidFill>
                <a:latin typeface="Calibri"/>
                <a:cs typeface="Calibri"/>
              </a:rPr>
              <a:t> </a:t>
            </a:r>
            <a:r>
              <a:rPr sz="2950" b="1" spc="114" dirty="0">
                <a:solidFill>
                  <a:srgbClr val="0070C0"/>
                </a:solidFill>
                <a:latin typeface="Calibri"/>
                <a:cs typeface="Calibri"/>
              </a:rPr>
              <a:t>IVA</a:t>
            </a:r>
            <a:r>
              <a:rPr sz="2950" b="1" spc="170" dirty="0">
                <a:solidFill>
                  <a:srgbClr val="0070C0"/>
                </a:solidFill>
                <a:latin typeface="Calibri"/>
                <a:cs typeface="Calibri"/>
              </a:rPr>
              <a:t> </a:t>
            </a:r>
            <a:r>
              <a:rPr sz="2950" b="1" spc="220" dirty="0">
                <a:solidFill>
                  <a:srgbClr val="0070C0"/>
                </a:solidFill>
                <a:latin typeface="Calibri"/>
                <a:cs typeface="Calibri"/>
              </a:rPr>
              <a:t>e</a:t>
            </a:r>
            <a:r>
              <a:rPr sz="2950" b="1" spc="165" dirty="0">
                <a:solidFill>
                  <a:srgbClr val="0070C0"/>
                </a:solidFill>
                <a:latin typeface="Calibri"/>
                <a:cs typeface="Calibri"/>
              </a:rPr>
              <a:t> </a:t>
            </a:r>
            <a:r>
              <a:rPr sz="2950" b="1" spc="195" dirty="0">
                <a:solidFill>
                  <a:srgbClr val="0070C0"/>
                </a:solidFill>
                <a:latin typeface="Calibri"/>
                <a:cs typeface="Calibri"/>
              </a:rPr>
              <a:t>obbligo </a:t>
            </a:r>
            <a:r>
              <a:rPr sz="2950" b="1" spc="150" dirty="0">
                <a:solidFill>
                  <a:srgbClr val="0070C0"/>
                </a:solidFill>
                <a:latin typeface="Calibri"/>
                <a:cs typeface="Calibri"/>
              </a:rPr>
              <a:t>fatturazione</a:t>
            </a:r>
            <a:r>
              <a:rPr sz="2950" b="1" spc="200" dirty="0">
                <a:solidFill>
                  <a:srgbClr val="0070C0"/>
                </a:solidFill>
                <a:latin typeface="Calibri"/>
                <a:cs typeface="Calibri"/>
              </a:rPr>
              <a:t> </a:t>
            </a:r>
            <a:r>
              <a:rPr sz="2950" b="1" spc="145" dirty="0">
                <a:solidFill>
                  <a:srgbClr val="0070C0"/>
                </a:solidFill>
                <a:latin typeface="Calibri"/>
                <a:cs typeface="Calibri"/>
              </a:rPr>
              <a:t>elettronica</a:t>
            </a:r>
            <a:endParaRPr sz="2950" dirty="0">
              <a:latin typeface="Calibri"/>
              <a:cs typeface="Calibri"/>
            </a:endParaRPr>
          </a:p>
          <a:p>
            <a:pPr marL="366395" marR="1555115" indent="-3810" algn="ctr">
              <a:lnSpc>
                <a:spcPct val="100400"/>
              </a:lnSpc>
              <a:spcBef>
                <a:spcPts val="2065"/>
              </a:spcBef>
            </a:pPr>
            <a:r>
              <a:rPr sz="2550" b="1" spc="170" dirty="0">
                <a:solidFill>
                  <a:srgbClr val="0070C0"/>
                </a:solidFill>
                <a:latin typeface="Calibri"/>
                <a:cs typeface="Calibri"/>
              </a:rPr>
              <a:t>Per</a:t>
            </a:r>
            <a:r>
              <a:rPr sz="2550" b="1" spc="135" dirty="0">
                <a:solidFill>
                  <a:srgbClr val="0070C0"/>
                </a:solidFill>
                <a:latin typeface="Calibri"/>
                <a:cs typeface="Calibri"/>
              </a:rPr>
              <a:t> </a:t>
            </a:r>
            <a:r>
              <a:rPr sz="2550" b="1" spc="75" dirty="0">
                <a:solidFill>
                  <a:srgbClr val="0070C0"/>
                </a:solidFill>
                <a:latin typeface="Calibri"/>
                <a:cs typeface="Calibri"/>
              </a:rPr>
              <a:t>un’attività </a:t>
            </a:r>
            <a:r>
              <a:rPr sz="2550" b="1" spc="185" dirty="0">
                <a:solidFill>
                  <a:srgbClr val="0070C0"/>
                </a:solidFill>
                <a:latin typeface="Calibri"/>
                <a:cs typeface="Calibri"/>
              </a:rPr>
              <a:t>commerciale</a:t>
            </a:r>
            <a:r>
              <a:rPr sz="2550" b="1" spc="170" dirty="0">
                <a:solidFill>
                  <a:srgbClr val="0070C0"/>
                </a:solidFill>
                <a:latin typeface="Calibri"/>
                <a:cs typeface="Calibri"/>
              </a:rPr>
              <a:t> </a:t>
            </a:r>
            <a:r>
              <a:rPr sz="2550" b="1" spc="120" dirty="0">
                <a:solidFill>
                  <a:srgbClr val="0070C0"/>
                </a:solidFill>
                <a:latin typeface="Calibri"/>
                <a:cs typeface="Calibri"/>
              </a:rPr>
              <a:t>non </a:t>
            </a:r>
            <a:r>
              <a:rPr sz="2550" b="1" spc="110" dirty="0">
                <a:solidFill>
                  <a:srgbClr val="0070C0"/>
                </a:solidFill>
                <a:latin typeface="Calibri"/>
                <a:cs typeface="Calibri"/>
              </a:rPr>
              <a:t>prevalente</a:t>
            </a:r>
            <a:endParaRPr sz="2550" dirty="0">
              <a:latin typeface="Calibri"/>
              <a:cs typeface="Calibri"/>
            </a:endParaRPr>
          </a:p>
        </p:txBody>
      </p:sp>
      <p:grpSp>
        <p:nvGrpSpPr>
          <p:cNvPr id="5" name="object 5"/>
          <p:cNvGrpSpPr/>
          <p:nvPr/>
        </p:nvGrpSpPr>
        <p:grpSpPr>
          <a:xfrm>
            <a:off x="374080" y="3977878"/>
            <a:ext cx="2901315" cy="1945005"/>
            <a:chOff x="374080" y="3977878"/>
            <a:chExt cx="2901315" cy="1945005"/>
          </a:xfrm>
        </p:grpSpPr>
        <p:sp>
          <p:nvSpPr>
            <p:cNvPr id="6" name="object 6"/>
            <p:cNvSpPr/>
            <p:nvPr/>
          </p:nvSpPr>
          <p:spPr>
            <a:xfrm>
              <a:off x="386780" y="3990578"/>
              <a:ext cx="2875915" cy="1919605"/>
            </a:xfrm>
            <a:custGeom>
              <a:avLst/>
              <a:gdLst/>
              <a:ahLst/>
              <a:cxnLst/>
              <a:rect l="l" t="t" r="r" b="b"/>
              <a:pathLst>
                <a:path w="2875915" h="1919604">
                  <a:moveTo>
                    <a:pt x="2555708" y="1919490"/>
                  </a:moveTo>
                  <a:lnTo>
                    <a:pt x="319921" y="1919490"/>
                  </a:lnTo>
                  <a:lnTo>
                    <a:pt x="272645" y="1916021"/>
                  </a:lnTo>
                  <a:lnTo>
                    <a:pt x="227523" y="1905945"/>
                  </a:lnTo>
                  <a:lnTo>
                    <a:pt x="185050" y="1889755"/>
                  </a:lnTo>
                  <a:lnTo>
                    <a:pt x="145720" y="1867948"/>
                  </a:lnTo>
                  <a:lnTo>
                    <a:pt x="110029" y="1841018"/>
                  </a:lnTo>
                  <a:lnTo>
                    <a:pt x="78471" y="1809460"/>
                  </a:lnTo>
                  <a:lnTo>
                    <a:pt x="51541" y="1773769"/>
                  </a:lnTo>
                  <a:lnTo>
                    <a:pt x="29734" y="1734439"/>
                  </a:lnTo>
                  <a:lnTo>
                    <a:pt x="13545" y="1691965"/>
                  </a:lnTo>
                  <a:lnTo>
                    <a:pt x="3468" y="1646844"/>
                  </a:lnTo>
                  <a:lnTo>
                    <a:pt x="0" y="1599568"/>
                  </a:lnTo>
                  <a:lnTo>
                    <a:pt x="0" y="319921"/>
                  </a:lnTo>
                  <a:lnTo>
                    <a:pt x="3468" y="272645"/>
                  </a:lnTo>
                  <a:lnTo>
                    <a:pt x="13545" y="227523"/>
                  </a:lnTo>
                  <a:lnTo>
                    <a:pt x="29734" y="185050"/>
                  </a:lnTo>
                  <a:lnTo>
                    <a:pt x="51541" y="145720"/>
                  </a:lnTo>
                  <a:lnTo>
                    <a:pt x="78471" y="110029"/>
                  </a:lnTo>
                  <a:lnTo>
                    <a:pt x="110029" y="78471"/>
                  </a:lnTo>
                  <a:lnTo>
                    <a:pt x="145720" y="51541"/>
                  </a:lnTo>
                  <a:lnTo>
                    <a:pt x="185050" y="29734"/>
                  </a:lnTo>
                  <a:lnTo>
                    <a:pt x="227523" y="13545"/>
                  </a:lnTo>
                  <a:lnTo>
                    <a:pt x="272645" y="3468"/>
                  </a:lnTo>
                  <a:lnTo>
                    <a:pt x="319921" y="0"/>
                  </a:lnTo>
                  <a:lnTo>
                    <a:pt x="2555708" y="0"/>
                  </a:lnTo>
                  <a:lnTo>
                    <a:pt x="2606057" y="3985"/>
                  </a:lnTo>
                  <a:lnTo>
                    <a:pt x="2654712" y="15704"/>
                  </a:lnTo>
                  <a:lnTo>
                    <a:pt x="2700815" y="34800"/>
                  </a:lnTo>
                  <a:lnTo>
                    <a:pt x="2743507" y="60918"/>
                  </a:lnTo>
                  <a:lnTo>
                    <a:pt x="2781927" y="93702"/>
                  </a:lnTo>
                  <a:lnTo>
                    <a:pt x="2814711" y="132122"/>
                  </a:lnTo>
                  <a:lnTo>
                    <a:pt x="2840829" y="174813"/>
                  </a:lnTo>
                  <a:lnTo>
                    <a:pt x="2859925" y="220917"/>
                  </a:lnTo>
                  <a:lnTo>
                    <a:pt x="2871644" y="269572"/>
                  </a:lnTo>
                  <a:lnTo>
                    <a:pt x="2875629" y="319921"/>
                  </a:lnTo>
                  <a:lnTo>
                    <a:pt x="2875629" y="1599568"/>
                  </a:lnTo>
                  <a:lnTo>
                    <a:pt x="2872161" y="1646844"/>
                  </a:lnTo>
                  <a:lnTo>
                    <a:pt x="2862084" y="1691965"/>
                  </a:lnTo>
                  <a:lnTo>
                    <a:pt x="2845895" y="1734439"/>
                  </a:lnTo>
                  <a:lnTo>
                    <a:pt x="2824088" y="1773769"/>
                  </a:lnTo>
                  <a:lnTo>
                    <a:pt x="2797158" y="1809460"/>
                  </a:lnTo>
                  <a:lnTo>
                    <a:pt x="2765600" y="1841018"/>
                  </a:lnTo>
                  <a:lnTo>
                    <a:pt x="2729909" y="1867948"/>
                  </a:lnTo>
                  <a:lnTo>
                    <a:pt x="2690579" y="1889755"/>
                  </a:lnTo>
                  <a:lnTo>
                    <a:pt x="2648106" y="1905945"/>
                  </a:lnTo>
                  <a:lnTo>
                    <a:pt x="2602984" y="1916021"/>
                  </a:lnTo>
                  <a:lnTo>
                    <a:pt x="2555708" y="1919490"/>
                  </a:lnTo>
                  <a:close/>
                </a:path>
              </a:pathLst>
            </a:custGeom>
            <a:solidFill>
              <a:srgbClr val="FFFF00"/>
            </a:solidFill>
          </p:spPr>
          <p:txBody>
            <a:bodyPr wrap="square" lIns="0" tIns="0" rIns="0" bIns="0" rtlCol="0"/>
            <a:lstStyle/>
            <a:p>
              <a:endParaRPr/>
            </a:p>
          </p:txBody>
        </p:sp>
        <p:sp>
          <p:nvSpPr>
            <p:cNvPr id="7" name="object 7"/>
            <p:cNvSpPr/>
            <p:nvPr/>
          </p:nvSpPr>
          <p:spPr>
            <a:xfrm>
              <a:off x="386780" y="3990578"/>
              <a:ext cx="2875915" cy="1919605"/>
            </a:xfrm>
            <a:custGeom>
              <a:avLst/>
              <a:gdLst/>
              <a:ahLst/>
              <a:cxnLst/>
              <a:rect l="l" t="t" r="r" b="b"/>
              <a:pathLst>
                <a:path w="2875915" h="1919604">
                  <a:moveTo>
                    <a:pt x="0" y="319921"/>
                  </a:moveTo>
                  <a:lnTo>
                    <a:pt x="3468" y="272645"/>
                  </a:lnTo>
                  <a:lnTo>
                    <a:pt x="13545" y="227523"/>
                  </a:lnTo>
                  <a:lnTo>
                    <a:pt x="29734" y="185050"/>
                  </a:lnTo>
                  <a:lnTo>
                    <a:pt x="51541" y="145720"/>
                  </a:lnTo>
                  <a:lnTo>
                    <a:pt x="78471" y="110029"/>
                  </a:lnTo>
                  <a:lnTo>
                    <a:pt x="110029" y="78471"/>
                  </a:lnTo>
                  <a:lnTo>
                    <a:pt x="145720" y="51541"/>
                  </a:lnTo>
                  <a:lnTo>
                    <a:pt x="185050" y="29734"/>
                  </a:lnTo>
                  <a:lnTo>
                    <a:pt x="227523" y="13545"/>
                  </a:lnTo>
                  <a:lnTo>
                    <a:pt x="272645" y="3468"/>
                  </a:lnTo>
                  <a:lnTo>
                    <a:pt x="319921" y="0"/>
                  </a:lnTo>
                  <a:lnTo>
                    <a:pt x="2555708" y="0"/>
                  </a:lnTo>
                  <a:lnTo>
                    <a:pt x="2606057" y="3985"/>
                  </a:lnTo>
                  <a:lnTo>
                    <a:pt x="2654712" y="15704"/>
                  </a:lnTo>
                  <a:lnTo>
                    <a:pt x="2700815" y="34800"/>
                  </a:lnTo>
                  <a:lnTo>
                    <a:pt x="2743507" y="60918"/>
                  </a:lnTo>
                  <a:lnTo>
                    <a:pt x="2781927" y="93702"/>
                  </a:lnTo>
                  <a:lnTo>
                    <a:pt x="2814711" y="132122"/>
                  </a:lnTo>
                  <a:lnTo>
                    <a:pt x="2840829" y="174813"/>
                  </a:lnTo>
                  <a:lnTo>
                    <a:pt x="2859925" y="220917"/>
                  </a:lnTo>
                  <a:lnTo>
                    <a:pt x="2871644" y="269572"/>
                  </a:lnTo>
                  <a:lnTo>
                    <a:pt x="2875629" y="319921"/>
                  </a:lnTo>
                  <a:lnTo>
                    <a:pt x="2875629" y="1599568"/>
                  </a:lnTo>
                  <a:lnTo>
                    <a:pt x="2872161" y="1646844"/>
                  </a:lnTo>
                  <a:lnTo>
                    <a:pt x="2862084" y="1691965"/>
                  </a:lnTo>
                  <a:lnTo>
                    <a:pt x="2845895" y="1734439"/>
                  </a:lnTo>
                  <a:lnTo>
                    <a:pt x="2824088" y="1773769"/>
                  </a:lnTo>
                  <a:lnTo>
                    <a:pt x="2797158" y="1809460"/>
                  </a:lnTo>
                  <a:lnTo>
                    <a:pt x="2765600" y="1841018"/>
                  </a:lnTo>
                  <a:lnTo>
                    <a:pt x="2729909" y="1867948"/>
                  </a:lnTo>
                  <a:lnTo>
                    <a:pt x="2690579" y="1889755"/>
                  </a:lnTo>
                  <a:lnTo>
                    <a:pt x="2648106" y="1905945"/>
                  </a:lnTo>
                  <a:lnTo>
                    <a:pt x="2602984" y="1916021"/>
                  </a:lnTo>
                  <a:lnTo>
                    <a:pt x="2555708" y="1919490"/>
                  </a:lnTo>
                  <a:lnTo>
                    <a:pt x="319921" y="1919490"/>
                  </a:lnTo>
                  <a:lnTo>
                    <a:pt x="272645" y="1916021"/>
                  </a:lnTo>
                  <a:lnTo>
                    <a:pt x="227523" y="1905945"/>
                  </a:lnTo>
                  <a:lnTo>
                    <a:pt x="185050" y="1889755"/>
                  </a:lnTo>
                  <a:lnTo>
                    <a:pt x="145720" y="1867948"/>
                  </a:lnTo>
                  <a:lnTo>
                    <a:pt x="110029" y="1841018"/>
                  </a:lnTo>
                  <a:lnTo>
                    <a:pt x="78471" y="1809460"/>
                  </a:lnTo>
                  <a:lnTo>
                    <a:pt x="51541" y="1773769"/>
                  </a:lnTo>
                  <a:lnTo>
                    <a:pt x="29734" y="1734439"/>
                  </a:lnTo>
                  <a:lnTo>
                    <a:pt x="13545" y="1691965"/>
                  </a:lnTo>
                  <a:lnTo>
                    <a:pt x="3468" y="1646844"/>
                  </a:lnTo>
                  <a:lnTo>
                    <a:pt x="0" y="1599568"/>
                  </a:lnTo>
                  <a:lnTo>
                    <a:pt x="0" y="319921"/>
                  </a:lnTo>
                  <a:close/>
                </a:path>
              </a:pathLst>
            </a:custGeom>
            <a:ln w="25399">
              <a:solidFill>
                <a:srgbClr val="0076BA"/>
              </a:solidFill>
            </a:ln>
          </p:spPr>
          <p:txBody>
            <a:bodyPr wrap="square" lIns="0" tIns="0" rIns="0" bIns="0" rtlCol="0"/>
            <a:lstStyle/>
            <a:p>
              <a:endParaRPr/>
            </a:p>
          </p:txBody>
        </p:sp>
      </p:grpSp>
      <p:sp>
        <p:nvSpPr>
          <p:cNvPr id="8" name="object 8"/>
          <p:cNvSpPr txBox="1"/>
          <p:nvPr/>
        </p:nvSpPr>
        <p:spPr>
          <a:xfrm>
            <a:off x="1150401" y="4109548"/>
            <a:ext cx="1347470" cy="1391285"/>
          </a:xfrm>
          <a:prstGeom prst="rect">
            <a:avLst/>
          </a:prstGeom>
        </p:spPr>
        <p:txBody>
          <a:bodyPr vert="horz" wrap="square" lIns="0" tIns="11430" rIns="0" bIns="0" rtlCol="0">
            <a:spAutoFit/>
          </a:bodyPr>
          <a:lstStyle/>
          <a:p>
            <a:pPr marL="12700" marR="5080" indent="251460" algn="just">
              <a:lnSpc>
                <a:spcPct val="101299"/>
              </a:lnSpc>
              <a:spcBef>
                <a:spcPts val="90"/>
              </a:spcBef>
            </a:pPr>
            <a:r>
              <a:rPr sz="2950" b="1" spc="200" dirty="0">
                <a:solidFill>
                  <a:srgbClr val="002060"/>
                </a:solidFill>
                <a:latin typeface="Calibri"/>
                <a:cs typeface="Calibri"/>
              </a:rPr>
              <a:t>Ente </a:t>
            </a:r>
            <a:r>
              <a:rPr sz="2950" b="1" spc="180" dirty="0">
                <a:solidFill>
                  <a:srgbClr val="002060"/>
                </a:solidFill>
                <a:latin typeface="Calibri"/>
                <a:cs typeface="Calibri"/>
              </a:rPr>
              <a:t>Terzo </a:t>
            </a:r>
            <a:r>
              <a:rPr sz="2950" b="1" spc="170" dirty="0">
                <a:solidFill>
                  <a:srgbClr val="002060"/>
                </a:solidFill>
                <a:latin typeface="Calibri"/>
                <a:cs typeface="Calibri"/>
              </a:rPr>
              <a:t>Settore</a:t>
            </a:r>
            <a:endParaRPr sz="2950">
              <a:latin typeface="Calibri"/>
              <a:cs typeface="Calibri"/>
            </a:endParaRPr>
          </a:p>
        </p:txBody>
      </p:sp>
      <p:grpSp>
        <p:nvGrpSpPr>
          <p:cNvPr id="9" name="object 9"/>
          <p:cNvGrpSpPr/>
          <p:nvPr/>
        </p:nvGrpSpPr>
        <p:grpSpPr>
          <a:xfrm>
            <a:off x="4351256" y="3383749"/>
            <a:ext cx="1778000" cy="1002030"/>
            <a:chOff x="4351256" y="3383749"/>
            <a:chExt cx="1778000" cy="1002030"/>
          </a:xfrm>
        </p:grpSpPr>
        <p:sp>
          <p:nvSpPr>
            <p:cNvPr id="10" name="object 10"/>
            <p:cNvSpPr/>
            <p:nvPr/>
          </p:nvSpPr>
          <p:spPr>
            <a:xfrm>
              <a:off x="4363956" y="3396449"/>
              <a:ext cx="1752600" cy="976630"/>
            </a:xfrm>
            <a:custGeom>
              <a:avLst/>
              <a:gdLst/>
              <a:ahLst/>
              <a:cxnLst/>
              <a:rect l="l" t="t" r="r" b="b"/>
              <a:pathLst>
                <a:path w="1752600" h="976629">
                  <a:moveTo>
                    <a:pt x="117562" y="976112"/>
                  </a:moveTo>
                  <a:lnTo>
                    <a:pt x="0" y="624976"/>
                  </a:lnTo>
                  <a:lnTo>
                    <a:pt x="1342291" y="175567"/>
                  </a:lnTo>
                  <a:lnTo>
                    <a:pt x="1283510" y="0"/>
                  </a:lnTo>
                  <a:lnTo>
                    <a:pt x="1752208" y="233572"/>
                  </a:lnTo>
                  <a:lnTo>
                    <a:pt x="1518635" y="702271"/>
                  </a:lnTo>
                  <a:lnTo>
                    <a:pt x="1459854" y="526703"/>
                  </a:lnTo>
                  <a:lnTo>
                    <a:pt x="117562" y="976112"/>
                  </a:lnTo>
                  <a:close/>
                </a:path>
              </a:pathLst>
            </a:custGeom>
            <a:solidFill>
              <a:srgbClr val="FF0000"/>
            </a:solidFill>
          </p:spPr>
          <p:txBody>
            <a:bodyPr wrap="square" lIns="0" tIns="0" rIns="0" bIns="0" rtlCol="0"/>
            <a:lstStyle/>
            <a:p>
              <a:endParaRPr/>
            </a:p>
          </p:txBody>
        </p:sp>
        <p:sp>
          <p:nvSpPr>
            <p:cNvPr id="11" name="object 11"/>
            <p:cNvSpPr/>
            <p:nvPr/>
          </p:nvSpPr>
          <p:spPr>
            <a:xfrm>
              <a:off x="4363956" y="3396449"/>
              <a:ext cx="1752600" cy="976630"/>
            </a:xfrm>
            <a:custGeom>
              <a:avLst/>
              <a:gdLst/>
              <a:ahLst/>
              <a:cxnLst/>
              <a:rect l="l" t="t" r="r" b="b"/>
              <a:pathLst>
                <a:path w="1752600" h="976629">
                  <a:moveTo>
                    <a:pt x="0" y="624976"/>
                  </a:moveTo>
                  <a:lnTo>
                    <a:pt x="1342291" y="175567"/>
                  </a:lnTo>
                  <a:lnTo>
                    <a:pt x="1283510" y="0"/>
                  </a:lnTo>
                  <a:lnTo>
                    <a:pt x="1752208" y="233572"/>
                  </a:lnTo>
                  <a:lnTo>
                    <a:pt x="1518635" y="702271"/>
                  </a:lnTo>
                  <a:lnTo>
                    <a:pt x="1459854" y="526703"/>
                  </a:lnTo>
                  <a:lnTo>
                    <a:pt x="117562" y="976112"/>
                  </a:lnTo>
                  <a:lnTo>
                    <a:pt x="0" y="624976"/>
                  </a:lnTo>
                  <a:close/>
                </a:path>
              </a:pathLst>
            </a:custGeom>
            <a:ln w="25399">
              <a:solidFill>
                <a:srgbClr val="0076BA"/>
              </a:solidFill>
            </a:ln>
          </p:spPr>
          <p:txBody>
            <a:bodyPr wrap="square" lIns="0" tIns="0" rIns="0" bIns="0" rtlCol="0"/>
            <a:lstStyle/>
            <a:p>
              <a:endParaRPr/>
            </a:p>
          </p:txBody>
        </p:sp>
      </p:grpSp>
      <p:grpSp>
        <p:nvGrpSpPr>
          <p:cNvPr id="12" name="object 12"/>
          <p:cNvGrpSpPr/>
          <p:nvPr/>
        </p:nvGrpSpPr>
        <p:grpSpPr>
          <a:xfrm>
            <a:off x="4325911" y="5201544"/>
            <a:ext cx="1815464" cy="991869"/>
            <a:chOff x="4325911" y="5201544"/>
            <a:chExt cx="1815464" cy="991869"/>
          </a:xfrm>
        </p:grpSpPr>
        <p:sp>
          <p:nvSpPr>
            <p:cNvPr id="13" name="object 13"/>
            <p:cNvSpPr/>
            <p:nvPr/>
          </p:nvSpPr>
          <p:spPr>
            <a:xfrm>
              <a:off x="4338611" y="5214244"/>
              <a:ext cx="1790064" cy="966469"/>
            </a:xfrm>
            <a:custGeom>
              <a:avLst/>
              <a:gdLst/>
              <a:ahLst/>
              <a:cxnLst/>
              <a:rect l="l" t="t" r="r" b="b"/>
              <a:pathLst>
                <a:path w="1790064" h="966470">
                  <a:moveTo>
                    <a:pt x="1251997" y="966213"/>
                  </a:moveTo>
                  <a:lnTo>
                    <a:pt x="1304589" y="749837"/>
                  </a:lnTo>
                  <a:lnTo>
                    <a:pt x="0" y="432753"/>
                  </a:lnTo>
                  <a:lnTo>
                    <a:pt x="105181" y="0"/>
                  </a:lnTo>
                  <a:lnTo>
                    <a:pt x="1409770" y="317083"/>
                  </a:lnTo>
                  <a:lnTo>
                    <a:pt x="1462361" y="100705"/>
                  </a:lnTo>
                  <a:lnTo>
                    <a:pt x="1789933" y="638641"/>
                  </a:lnTo>
                  <a:lnTo>
                    <a:pt x="1251997" y="966213"/>
                  </a:lnTo>
                  <a:close/>
                </a:path>
              </a:pathLst>
            </a:custGeom>
            <a:solidFill>
              <a:srgbClr val="0070C0"/>
            </a:solidFill>
          </p:spPr>
          <p:txBody>
            <a:bodyPr wrap="square" lIns="0" tIns="0" rIns="0" bIns="0" rtlCol="0"/>
            <a:lstStyle/>
            <a:p>
              <a:endParaRPr/>
            </a:p>
          </p:txBody>
        </p:sp>
        <p:sp>
          <p:nvSpPr>
            <p:cNvPr id="14" name="object 14"/>
            <p:cNvSpPr/>
            <p:nvPr/>
          </p:nvSpPr>
          <p:spPr>
            <a:xfrm>
              <a:off x="4338611" y="5214244"/>
              <a:ext cx="1790064" cy="966469"/>
            </a:xfrm>
            <a:custGeom>
              <a:avLst/>
              <a:gdLst/>
              <a:ahLst/>
              <a:cxnLst/>
              <a:rect l="l" t="t" r="r" b="b"/>
              <a:pathLst>
                <a:path w="1790064" h="966470">
                  <a:moveTo>
                    <a:pt x="105181" y="0"/>
                  </a:moveTo>
                  <a:lnTo>
                    <a:pt x="1409770" y="317083"/>
                  </a:lnTo>
                  <a:lnTo>
                    <a:pt x="1462361" y="100705"/>
                  </a:lnTo>
                  <a:lnTo>
                    <a:pt x="1789933" y="638641"/>
                  </a:lnTo>
                  <a:lnTo>
                    <a:pt x="1251997" y="966213"/>
                  </a:lnTo>
                  <a:lnTo>
                    <a:pt x="1304589" y="749837"/>
                  </a:lnTo>
                  <a:lnTo>
                    <a:pt x="0" y="432753"/>
                  </a:lnTo>
                  <a:lnTo>
                    <a:pt x="105181" y="0"/>
                  </a:lnTo>
                  <a:close/>
                </a:path>
              </a:pathLst>
            </a:custGeom>
            <a:ln w="25399">
              <a:solidFill>
                <a:srgbClr val="0076BA"/>
              </a:solidFill>
            </a:ln>
          </p:spPr>
          <p:txBody>
            <a:bodyPr wrap="square" lIns="0" tIns="0" rIns="0" bIns="0" rtlCol="0"/>
            <a:lstStyle/>
            <a:p>
              <a:endParaRPr/>
            </a:p>
          </p:txBody>
        </p:sp>
      </p:grpSp>
      <p:pic>
        <p:nvPicPr>
          <p:cNvPr id="15" name="object 15"/>
          <p:cNvPicPr/>
          <p:nvPr/>
        </p:nvPicPr>
        <p:blipFill>
          <a:blip r:embed="rId2" cstate="print"/>
          <a:stretch>
            <a:fillRect/>
          </a:stretch>
        </p:blipFill>
        <p:spPr>
          <a:xfrm>
            <a:off x="11107605" y="8477982"/>
            <a:ext cx="1445498" cy="889537"/>
          </a:xfrm>
          <a:prstGeom prst="rect">
            <a:avLst/>
          </a:prstGeom>
        </p:spPr>
      </p:pic>
      <p:pic>
        <p:nvPicPr>
          <p:cNvPr id="16" name="object 16"/>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3181" y="3759265"/>
            <a:ext cx="2901315" cy="1945005"/>
            <a:chOff x="273181" y="3759265"/>
            <a:chExt cx="2901315" cy="1945005"/>
          </a:xfrm>
        </p:grpSpPr>
        <p:sp>
          <p:nvSpPr>
            <p:cNvPr id="3" name="object 3"/>
            <p:cNvSpPr/>
            <p:nvPr/>
          </p:nvSpPr>
          <p:spPr>
            <a:xfrm>
              <a:off x="285881" y="3771965"/>
              <a:ext cx="2875915" cy="1919605"/>
            </a:xfrm>
            <a:custGeom>
              <a:avLst/>
              <a:gdLst/>
              <a:ahLst/>
              <a:cxnLst/>
              <a:rect l="l" t="t" r="r" b="b"/>
              <a:pathLst>
                <a:path w="2875915" h="1919604">
                  <a:moveTo>
                    <a:pt x="2555708" y="1919489"/>
                  </a:moveTo>
                  <a:lnTo>
                    <a:pt x="319921" y="1919489"/>
                  </a:lnTo>
                  <a:lnTo>
                    <a:pt x="272645" y="1916021"/>
                  </a:lnTo>
                  <a:lnTo>
                    <a:pt x="227523" y="1905944"/>
                  </a:lnTo>
                  <a:lnTo>
                    <a:pt x="185050" y="1889755"/>
                  </a:lnTo>
                  <a:lnTo>
                    <a:pt x="145720" y="1867948"/>
                  </a:lnTo>
                  <a:lnTo>
                    <a:pt x="110029" y="1841018"/>
                  </a:lnTo>
                  <a:lnTo>
                    <a:pt x="78471" y="1809460"/>
                  </a:lnTo>
                  <a:lnTo>
                    <a:pt x="51541" y="1773769"/>
                  </a:lnTo>
                  <a:lnTo>
                    <a:pt x="29734" y="1734439"/>
                  </a:lnTo>
                  <a:lnTo>
                    <a:pt x="13545" y="1691966"/>
                  </a:lnTo>
                  <a:lnTo>
                    <a:pt x="3468" y="1646844"/>
                  </a:lnTo>
                  <a:lnTo>
                    <a:pt x="0" y="1599568"/>
                  </a:lnTo>
                  <a:lnTo>
                    <a:pt x="0" y="319921"/>
                  </a:lnTo>
                  <a:lnTo>
                    <a:pt x="3468" y="272645"/>
                  </a:lnTo>
                  <a:lnTo>
                    <a:pt x="13545" y="227523"/>
                  </a:lnTo>
                  <a:lnTo>
                    <a:pt x="29734" y="185050"/>
                  </a:lnTo>
                  <a:lnTo>
                    <a:pt x="51541" y="145720"/>
                  </a:lnTo>
                  <a:lnTo>
                    <a:pt x="78471" y="110029"/>
                  </a:lnTo>
                  <a:lnTo>
                    <a:pt x="110029" y="78471"/>
                  </a:lnTo>
                  <a:lnTo>
                    <a:pt x="145720" y="51541"/>
                  </a:lnTo>
                  <a:lnTo>
                    <a:pt x="185050" y="29734"/>
                  </a:lnTo>
                  <a:lnTo>
                    <a:pt x="227523" y="13545"/>
                  </a:lnTo>
                  <a:lnTo>
                    <a:pt x="272645" y="3468"/>
                  </a:lnTo>
                  <a:lnTo>
                    <a:pt x="319921" y="0"/>
                  </a:lnTo>
                  <a:lnTo>
                    <a:pt x="2555708" y="0"/>
                  </a:lnTo>
                  <a:lnTo>
                    <a:pt x="2606057" y="3985"/>
                  </a:lnTo>
                  <a:lnTo>
                    <a:pt x="2654712" y="15704"/>
                  </a:lnTo>
                  <a:lnTo>
                    <a:pt x="2700815" y="34800"/>
                  </a:lnTo>
                  <a:lnTo>
                    <a:pt x="2743507" y="60919"/>
                  </a:lnTo>
                  <a:lnTo>
                    <a:pt x="2781927" y="93702"/>
                  </a:lnTo>
                  <a:lnTo>
                    <a:pt x="2814711" y="132123"/>
                  </a:lnTo>
                  <a:lnTo>
                    <a:pt x="2840829" y="174814"/>
                  </a:lnTo>
                  <a:lnTo>
                    <a:pt x="2859925" y="220917"/>
                  </a:lnTo>
                  <a:lnTo>
                    <a:pt x="2871644" y="269572"/>
                  </a:lnTo>
                  <a:lnTo>
                    <a:pt x="2875629" y="319921"/>
                  </a:lnTo>
                  <a:lnTo>
                    <a:pt x="2875629" y="1599568"/>
                  </a:lnTo>
                  <a:lnTo>
                    <a:pt x="2872161" y="1646844"/>
                  </a:lnTo>
                  <a:lnTo>
                    <a:pt x="2862084" y="1691966"/>
                  </a:lnTo>
                  <a:lnTo>
                    <a:pt x="2845895" y="1734439"/>
                  </a:lnTo>
                  <a:lnTo>
                    <a:pt x="2824088" y="1773769"/>
                  </a:lnTo>
                  <a:lnTo>
                    <a:pt x="2797158" y="1809460"/>
                  </a:lnTo>
                  <a:lnTo>
                    <a:pt x="2765600" y="1841018"/>
                  </a:lnTo>
                  <a:lnTo>
                    <a:pt x="2729909" y="1867948"/>
                  </a:lnTo>
                  <a:lnTo>
                    <a:pt x="2690579" y="1889755"/>
                  </a:lnTo>
                  <a:lnTo>
                    <a:pt x="2648106" y="1905944"/>
                  </a:lnTo>
                  <a:lnTo>
                    <a:pt x="2602984" y="1916021"/>
                  </a:lnTo>
                  <a:lnTo>
                    <a:pt x="2555708" y="1919489"/>
                  </a:lnTo>
                  <a:close/>
                </a:path>
              </a:pathLst>
            </a:custGeom>
            <a:solidFill>
              <a:srgbClr val="DEDEDE"/>
            </a:solidFill>
          </p:spPr>
          <p:txBody>
            <a:bodyPr wrap="square" lIns="0" tIns="0" rIns="0" bIns="0" rtlCol="0"/>
            <a:lstStyle/>
            <a:p>
              <a:endParaRPr/>
            </a:p>
          </p:txBody>
        </p:sp>
        <p:sp>
          <p:nvSpPr>
            <p:cNvPr id="4" name="object 4"/>
            <p:cNvSpPr/>
            <p:nvPr/>
          </p:nvSpPr>
          <p:spPr>
            <a:xfrm>
              <a:off x="285881" y="3771965"/>
              <a:ext cx="2875915" cy="1919605"/>
            </a:xfrm>
            <a:custGeom>
              <a:avLst/>
              <a:gdLst/>
              <a:ahLst/>
              <a:cxnLst/>
              <a:rect l="l" t="t" r="r" b="b"/>
              <a:pathLst>
                <a:path w="2875915" h="1919604">
                  <a:moveTo>
                    <a:pt x="0" y="319921"/>
                  </a:moveTo>
                  <a:lnTo>
                    <a:pt x="3468" y="272645"/>
                  </a:lnTo>
                  <a:lnTo>
                    <a:pt x="13545" y="227523"/>
                  </a:lnTo>
                  <a:lnTo>
                    <a:pt x="29734" y="185050"/>
                  </a:lnTo>
                  <a:lnTo>
                    <a:pt x="51541" y="145720"/>
                  </a:lnTo>
                  <a:lnTo>
                    <a:pt x="78471" y="110029"/>
                  </a:lnTo>
                  <a:lnTo>
                    <a:pt x="110029" y="78471"/>
                  </a:lnTo>
                  <a:lnTo>
                    <a:pt x="145720" y="51541"/>
                  </a:lnTo>
                  <a:lnTo>
                    <a:pt x="185050" y="29734"/>
                  </a:lnTo>
                  <a:lnTo>
                    <a:pt x="227523" y="13545"/>
                  </a:lnTo>
                  <a:lnTo>
                    <a:pt x="272645" y="3468"/>
                  </a:lnTo>
                  <a:lnTo>
                    <a:pt x="319921" y="0"/>
                  </a:lnTo>
                  <a:lnTo>
                    <a:pt x="2555708" y="0"/>
                  </a:lnTo>
                  <a:lnTo>
                    <a:pt x="2606057" y="3985"/>
                  </a:lnTo>
                  <a:lnTo>
                    <a:pt x="2654712" y="15704"/>
                  </a:lnTo>
                  <a:lnTo>
                    <a:pt x="2700815" y="34800"/>
                  </a:lnTo>
                  <a:lnTo>
                    <a:pt x="2743507" y="60919"/>
                  </a:lnTo>
                  <a:lnTo>
                    <a:pt x="2781927" y="93702"/>
                  </a:lnTo>
                  <a:lnTo>
                    <a:pt x="2814711" y="132123"/>
                  </a:lnTo>
                  <a:lnTo>
                    <a:pt x="2840829" y="174814"/>
                  </a:lnTo>
                  <a:lnTo>
                    <a:pt x="2859925" y="220917"/>
                  </a:lnTo>
                  <a:lnTo>
                    <a:pt x="2871644" y="269572"/>
                  </a:lnTo>
                  <a:lnTo>
                    <a:pt x="2875629" y="319921"/>
                  </a:lnTo>
                  <a:lnTo>
                    <a:pt x="2875629" y="1599568"/>
                  </a:lnTo>
                  <a:lnTo>
                    <a:pt x="2872161" y="1646844"/>
                  </a:lnTo>
                  <a:lnTo>
                    <a:pt x="2862084" y="1691966"/>
                  </a:lnTo>
                  <a:lnTo>
                    <a:pt x="2845895" y="1734439"/>
                  </a:lnTo>
                  <a:lnTo>
                    <a:pt x="2824088" y="1773769"/>
                  </a:lnTo>
                  <a:lnTo>
                    <a:pt x="2797158" y="1809460"/>
                  </a:lnTo>
                  <a:lnTo>
                    <a:pt x="2765600" y="1841018"/>
                  </a:lnTo>
                  <a:lnTo>
                    <a:pt x="2729909" y="1867948"/>
                  </a:lnTo>
                  <a:lnTo>
                    <a:pt x="2690579" y="1889755"/>
                  </a:lnTo>
                  <a:lnTo>
                    <a:pt x="2648106" y="1905944"/>
                  </a:lnTo>
                  <a:lnTo>
                    <a:pt x="2602984" y="1916021"/>
                  </a:lnTo>
                  <a:lnTo>
                    <a:pt x="2555708" y="1919489"/>
                  </a:lnTo>
                  <a:lnTo>
                    <a:pt x="319921" y="1919489"/>
                  </a:lnTo>
                  <a:lnTo>
                    <a:pt x="272645" y="1916021"/>
                  </a:lnTo>
                  <a:lnTo>
                    <a:pt x="227523" y="1905944"/>
                  </a:lnTo>
                  <a:lnTo>
                    <a:pt x="185050" y="1889755"/>
                  </a:lnTo>
                  <a:lnTo>
                    <a:pt x="145720" y="1867948"/>
                  </a:lnTo>
                  <a:lnTo>
                    <a:pt x="110029" y="1841018"/>
                  </a:lnTo>
                  <a:lnTo>
                    <a:pt x="78471" y="1809460"/>
                  </a:lnTo>
                  <a:lnTo>
                    <a:pt x="51541" y="1773769"/>
                  </a:lnTo>
                  <a:lnTo>
                    <a:pt x="29734" y="1734439"/>
                  </a:lnTo>
                  <a:lnTo>
                    <a:pt x="13545" y="1691966"/>
                  </a:lnTo>
                  <a:lnTo>
                    <a:pt x="3468" y="1646844"/>
                  </a:lnTo>
                  <a:lnTo>
                    <a:pt x="0" y="1599568"/>
                  </a:lnTo>
                  <a:lnTo>
                    <a:pt x="0" y="319921"/>
                  </a:lnTo>
                  <a:close/>
                </a:path>
              </a:pathLst>
            </a:custGeom>
            <a:ln w="25399">
              <a:solidFill>
                <a:srgbClr val="0076BA"/>
              </a:solidFill>
            </a:ln>
          </p:spPr>
          <p:txBody>
            <a:bodyPr wrap="square" lIns="0" tIns="0" rIns="0" bIns="0" rtlCol="0"/>
            <a:lstStyle/>
            <a:p>
              <a:endParaRPr/>
            </a:p>
          </p:txBody>
        </p:sp>
      </p:grpSp>
      <p:sp>
        <p:nvSpPr>
          <p:cNvPr id="5" name="object 5"/>
          <p:cNvSpPr txBox="1"/>
          <p:nvPr/>
        </p:nvSpPr>
        <p:spPr>
          <a:xfrm>
            <a:off x="1007932" y="4248617"/>
            <a:ext cx="1431925" cy="935990"/>
          </a:xfrm>
          <a:prstGeom prst="rect">
            <a:avLst/>
          </a:prstGeom>
        </p:spPr>
        <p:txBody>
          <a:bodyPr vert="horz" wrap="square" lIns="0" tIns="11430" rIns="0" bIns="0" rtlCol="0">
            <a:spAutoFit/>
          </a:bodyPr>
          <a:lstStyle/>
          <a:p>
            <a:pPr marL="12700" marR="5080" indent="81280">
              <a:lnSpc>
                <a:spcPct val="101299"/>
              </a:lnSpc>
              <a:spcBef>
                <a:spcPts val="90"/>
              </a:spcBef>
            </a:pPr>
            <a:r>
              <a:rPr sz="2950" b="1" spc="140" dirty="0">
                <a:solidFill>
                  <a:srgbClr val="002060"/>
                </a:solidFill>
                <a:latin typeface="Calibri"/>
                <a:cs typeface="Calibri"/>
              </a:rPr>
              <a:t>D.</a:t>
            </a:r>
            <a:r>
              <a:rPr sz="2950" b="1" spc="155" dirty="0">
                <a:solidFill>
                  <a:srgbClr val="002060"/>
                </a:solidFill>
                <a:latin typeface="Calibri"/>
                <a:cs typeface="Calibri"/>
              </a:rPr>
              <a:t> </a:t>
            </a:r>
            <a:r>
              <a:rPr sz="2950" b="1" spc="320" dirty="0">
                <a:solidFill>
                  <a:srgbClr val="002060"/>
                </a:solidFill>
                <a:latin typeface="Calibri"/>
                <a:cs typeface="Calibri"/>
              </a:rPr>
              <a:t>Lgs. </a:t>
            </a:r>
            <a:r>
              <a:rPr sz="2950" b="1" spc="100" dirty="0">
                <a:solidFill>
                  <a:srgbClr val="002060"/>
                </a:solidFill>
                <a:latin typeface="Calibri"/>
                <a:cs typeface="Calibri"/>
              </a:rPr>
              <a:t>36/2023</a:t>
            </a:r>
            <a:endParaRPr sz="2950">
              <a:latin typeface="Calibri"/>
              <a:cs typeface="Calibri"/>
            </a:endParaRPr>
          </a:p>
        </p:txBody>
      </p:sp>
      <p:sp>
        <p:nvSpPr>
          <p:cNvPr id="6" name="object 6"/>
          <p:cNvSpPr txBox="1"/>
          <p:nvPr/>
        </p:nvSpPr>
        <p:spPr>
          <a:xfrm>
            <a:off x="4233802" y="1516912"/>
            <a:ext cx="7847330" cy="1549400"/>
          </a:xfrm>
          <a:prstGeom prst="rect">
            <a:avLst/>
          </a:prstGeom>
        </p:spPr>
        <p:txBody>
          <a:bodyPr vert="horz" wrap="square" lIns="0" tIns="12700" rIns="0" bIns="0" rtlCol="0">
            <a:spAutoFit/>
          </a:bodyPr>
          <a:lstStyle/>
          <a:p>
            <a:pPr marL="2660015" marR="137160" indent="-2460625" algn="just">
              <a:lnSpc>
                <a:spcPct val="100000"/>
              </a:lnSpc>
              <a:spcBef>
                <a:spcPts val="100"/>
              </a:spcBef>
            </a:pPr>
            <a:r>
              <a:rPr sz="2000" b="1" dirty="0">
                <a:latin typeface="Calibri"/>
                <a:cs typeface="Calibri"/>
              </a:rPr>
              <a:t>Art.</a:t>
            </a:r>
            <a:r>
              <a:rPr sz="2000" b="1" spc="-35" dirty="0">
                <a:latin typeface="Calibri"/>
                <a:cs typeface="Calibri"/>
              </a:rPr>
              <a:t> </a:t>
            </a:r>
            <a:r>
              <a:rPr sz="2000" b="1" dirty="0">
                <a:latin typeface="Calibri"/>
                <a:cs typeface="Calibri"/>
              </a:rPr>
              <a:t>6.</a:t>
            </a:r>
            <a:r>
              <a:rPr sz="2000" b="1" spc="-30" dirty="0">
                <a:latin typeface="Calibri"/>
                <a:cs typeface="Calibri"/>
              </a:rPr>
              <a:t> </a:t>
            </a:r>
            <a:r>
              <a:rPr sz="2000" b="1" dirty="0">
                <a:latin typeface="Calibri"/>
                <a:cs typeface="Calibri"/>
              </a:rPr>
              <a:t>(Principi</a:t>
            </a:r>
            <a:r>
              <a:rPr sz="2000" b="1" spc="-30" dirty="0">
                <a:latin typeface="Calibri"/>
                <a:cs typeface="Calibri"/>
              </a:rPr>
              <a:t> </a:t>
            </a:r>
            <a:r>
              <a:rPr sz="2000" b="1" dirty="0">
                <a:latin typeface="Calibri"/>
                <a:cs typeface="Calibri"/>
              </a:rPr>
              <a:t>di</a:t>
            </a:r>
            <a:r>
              <a:rPr sz="2000" b="1" spc="-35" dirty="0">
                <a:latin typeface="Calibri"/>
                <a:cs typeface="Calibri"/>
              </a:rPr>
              <a:t> </a:t>
            </a:r>
            <a:r>
              <a:rPr sz="2000" b="1" dirty="0">
                <a:latin typeface="Calibri"/>
                <a:cs typeface="Calibri"/>
              </a:rPr>
              <a:t>solidarietà</a:t>
            </a:r>
            <a:r>
              <a:rPr sz="2000" b="1" spc="-30" dirty="0">
                <a:latin typeface="Calibri"/>
                <a:cs typeface="Calibri"/>
              </a:rPr>
              <a:t> </a:t>
            </a:r>
            <a:r>
              <a:rPr sz="2000" b="1" dirty="0">
                <a:latin typeface="Calibri"/>
                <a:cs typeface="Calibri"/>
              </a:rPr>
              <a:t>e</a:t>
            </a:r>
            <a:r>
              <a:rPr sz="2000" b="1" spc="-30" dirty="0">
                <a:latin typeface="Calibri"/>
                <a:cs typeface="Calibri"/>
              </a:rPr>
              <a:t> </a:t>
            </a:r>
            <a:r>
              <a:rPr sz="2000" b="1" dirty="0">
                <a:latin typeface="Calibri"/>
                <a:cs typeface="Calibri"/>
              </a:rPr>
              <a:t>di</a:t>
            </a:r>
            <a:r>
              <a:rPr sz="2000" b="1" spc="-35" dirty="0">
                <a:latin typeface="Calibri"/>
                <a:cs typeface="Calibri"/>
              </a:rPr>
              <a:t> </a:t>
            </a:r>
            <a:r>
              <a:rPr sz="2000" b="1" dirty="0">
                <a:latin typeface="Calibri"/>
                <a:cs typeface="Calibri"/>
              </a:rPr>
              <a:t>sussidiarietà</a:t>
            </a:r>
            <a:r>
              <a:rPr sz="2000" b="1" spc="-30" dirty="0">
                <a:latin typeface="Calibri"/>
                <a:cs typeface="Calibri"/>
              </a:rPr>
              <a:t> </a:t>
            </a:r>
            <a:r>
              <a:rPr sz="2000" b="1" spc="-10" dirty="0">
                <a:latin typeface="Calibri"/>
                <a:cs typeface="Calibri"/>
              </a:rPr>
              <a:t>orizzontale.</a:t>
            </a:r>
            <a:r>
              <a:rPr sz="2000" b="1" spc="-30" dirty="0">
                <a:latin typeface="Calibri"/>
                <a:cs typeface="Calibri"/>
              </a:rPr>
              <a:t> </a:t>
            </a:r>
            <a:r>
              <a:rPr sz="2000" b="1" dirty="0">
                <a:latin typeface="Calibri"/>
                <a:cs typeface="Calibri"/>
              </a:rPr>
              <a:t>Rapporti</a:t>
            </a:r>
            <a:r>
              <a:rPr sz="2000" b="1" spc="-30" dirty="0">
                <a:latin typeface="Calibri"/>
                <a:cs typeface="Calibri"/>
              </a:rPr>
              <a:t> </a:t>
            </a:r>
            <a:r>
              <a:rPr sz="2000" b="1" spc="-25" dirty="0">
                <a:latin typeface="Calibri"/>
                <a:cs typeface="Calibri"/>
              </a:rPr>
              <a:t>con </a:t>
            </a:r>
            <a:r>
              <a:rPr sz="2000" b="1" dirty="0">
                <a:latin typeface="Calibri"/>
                <a:cs typeface="Calibri"/>
              </a:rPr>
              <a:t>gli</a:t>
            </a:r>
            <a:r>
              <a:rPr sz="2000" b="1" spc="-45" dirty="0">
                <a:latin typeface="Calibri"/>
                <a:cs typeface="Calibri"/>
              </a:rPr>
              <a:t> </a:t>
            </a:r>
            <a:r>
              <a:rPr sz="2000" b="1" dirty="0">
                <a:latin typeface="Calibri"/>
                <a:cs typeface="Calibri"/>
              </a:rPr>
              <a:t>enti</a:t>
            </a:r>
            <a:r>
              <a:rPr sz="2000" b="1" spc="-35" dirty="0">
                <a:latin typeface="Calibri"/>
                <a:cs typeface="Calibri"/>
              </a:rPr>
              <a:t> </a:t>
            </a:r>
            <a:r>
              <a:rPr sz="2000" b="1" dirty="0">
                <a:latin typeface="Calibri"/>
                <a:cs typeface="Calibri"/>
              </a:rPr>
              <a:t>del</a:t>
            </a:r>
            <a:r>
              <a:rPr sz="2000" b="1" spc="-35" dirty="0">
                <a:latin typeface="Calibri"/>
                <a:cs typeface="Calibri"/>
              </a:rPr>
              <a:t> </a:t>
            </a:r>
            <a:r>
              <a:rPr sz="2000" b="1" spc="-30" dirty="0">
                <a:latin typeface="Calibri"/>
                <a:cs typeface="Calibri"/>
              </a:rPr>
              <a:t>Terzo</a:t>
            </a:r>
            <a:r>
              <a:rPr sz="2000" b="1" spc="-35" dirty="0">
                <a:latin typeface="Calibri"/>
                <a:cs typeface="Calibri"/>
              </a:rPr>
              <a:t> </a:t>
            </a:r>
            <a:r>
              <a:rPr sz="2000" b="1" spc="-10" dirty="0">
                <a:latin typeface="Calibri"/>
                <a:cs typeface="Calibri"/>
              </a:rPr>
              <a:t>settore)</a:t>
            </a:r>
            <a:endParaRPr sz="2000">
              <a:latin typeface="Calibri"/>
              <a:cs typeface="Calibri"/>
            </a:endParaRPr>
          </a:p>
          <a:p>
            <a:pPr marL="443865" marR="5080" indent="-431800" algn="just">
              <a:lnSpc>
                <a:spcPct val="100000"/>
              </a:lnSpc>
            </a:pPr>
            <a:r>
              <a:rPr sz="2000" dirty="0">
                <a:latin typeface="Calibri"/>
                <a:cs typeface="Calibri"/>
              </a:rPr>
              <a:t>1.</a:t>
            </a:r>
            <a:r>
              <a:rPr sz="2000" spc="465" dirty="0">
                <a:latin typeface="Calibri"/>
                <a:cs typeface="Calibri"/>
              </a:rPr>
              <a:t>  </a:t>
            </a:r>
            <a:r>
              <a:rPr sz="2000" dirty="0">
                <a:latin typeface="Calibri"/>
                <a:cs typeface="Calibri"/>
              </a:rPr>
              <a:t>In</a:t>
            </a:r>
            <a:r>
              <a:rPr sz="2000" spc="155" dirty="0">
                <a:latin typeface="Calibri"/>
                <a:cs typeface="Calibri"/>
              </a:rPr>
              <a:t>  </a:t>
            </a:r>
            <a:r>
              <a:rPr sz="2000" dirty="0">
                <a:latin typeface="Calibri"/>
                <a:cs typeface="Calibri"/>
              </a:rPr>
              <a:t>attuazione</a:t>
            </a:r>
            <a:r>
              <a:rPr sz="2000" spc="155" dirty="0">
                <a:latin typeface="Calibri"/>
                <a:cs typeface="Calibri"/>
              </a:rPr>
              <a:t>  </a:t>
            </a:r>
            <a:r>
              <a:rPr sz="2000" dirty="0">
                <a:latin typeface="Calibri"/>
                <a:cs typeface="Calibri"/>
              </a:rPr>
              <a:t>dei</a:t>
            </a:r>
            <a:r>
              <a:rPr sz="2000" spc="155" dirty="0">
                <a:latin typeface="Calibri"/>
                <a:cs typeface="Calibri"/>
              </a:rPr>
              <a:t>  </a:t>
            </a:r>
            <a:r>
              <a:rPr sz="2000" dirty="0">
                <a:latin typeface="Calibri"/>
                <a:cs typeface="Calibri"/>
              </a:rPr>
              <a:t>principi</a:t>
            </a:r>
            <a:r>
              <a:rPr sz="2000" spc="155" dirty="0">
                <a:latin typeface="Calibri"/>
                <a:cs typeface="Calibri"/>
              </a:rPr>
              <a:t>  </a:t>
            </a:r>
            <a:r>
              <a:rPr sz="2000" dirty="0">
                <a:latin typeface="Calibri"/>
                <a:cs typeface="Calibri"/>
              </a:rPr>
              <a:t>di</a:t>
            </a:r>
            <a:r>
              <a:rPr sz="2000" spc="155" dirty="0">
                <a:latin typeface="Calibri"/>
                <a:cs typeface="Calibri"/>
              </a:rPr>
              <a:t>  </a:t>
            </a:r>
            <a:r>
              <a:rPr sz="2000" dirty="0">
                <a:latin typeface="Calibri"/>
                <a:cs typeface="Calibri"/>
              </a:rPr>
              <a:t>solidarietà</a:t>
            </a:r>
            <a:r>
              <a:rPr sz="2000" spc="160" dirty="0">
                <a:latin typeface="Calibri"/>
                <a:cs typeface="Calibri"/>
              </a:rPr>
              <a:t>  </a:t>
            </a:r>
            <a:r>
              <a:rPr sz="2000" dirty="0">
                <a:latin typeface="Calibri"/>
                <a:cs typeface="Calibri"/>
              </a:rPr>
              <a:t>sociale</a:t>
            </a:r>
            <a:r>
              <a:rPr sz="2000" spc="155" dirty="0">
                <a:latin typeface="Calibri"/>
                <a:cs typeface="Calibri"/>
              </a:rPr>
              <a:t>  </a:t>
            </a:r>
            <a:r>
              <a:rPr sz="2000" dirty="0">
                <a:latin typeface="Calibri"/>
                <a:cs typeface="Calibri"/>
              </a:rPr>
              <a:t>e</a:t>
            </a:r>
            <a:r>
              <a:rPr sz="2000" spc="155" dirty="0">
                <a:latin typeface="Calibri"/>
                <a:cs typeface="Calibri"/>
              </a:rPr>
              <a:t>  </a:t>
            </a:r>
            <a:r>
              <a:rPr sz="2000" dirty="0">
                <a:latin typeface="Calibri"/>
                <a:cs typeface="Calibri"/>
              </a:rPr>
              <a:t>di</a:t>
            </a:r>
            <a:r>
              <a:rPr sz="2000" spc="155" dirty="0">
                <a:latin typeface="Calibri"/>
                <a:cs typeface="Calibri"/>
              </a:rPr>
              <a:t>  </a:t>
            </a:r>
            <a:r>
              <a:rPr sz="2000" spc="-10" dirty="0">
                <a:latin typeface="Calibri"/>
                <a:cs typeface="Calibri"/>
              </a:rPr>
              <a:t>sussidiarietà orizzontale,</a:t>
            </a:r>
            <a:r>
              <a:rPr sz="2000" spc="-35" dirty="0">
                <a:latin typeface="Calibri"/>
                <a:cs typeface="Calibri"/>
              </a:rPr>
              <a:t> </a:t>
            </a:r>
            <a:r>
              <a:rPr sz="2000" dirty="0">
                <a:latin typeface="Calibri"/>
                <a:cs typeface="Calibri"/>
              </a:rPr>
              <a:t>la</a:t>
            </a:r>
            <a:r>
              <a:rPr sz="2000" spc="-35" dirty="0">
                <a:latin typeface="Calibri"/>
                <a:cs typeface="Calibri"/>
              </a:rPr>
              <a:t> </a:t>
            </a:r>
            <a:r>
              <a:rPr sz="2000" dirty="0">
                <a:latin typeface="Calibri"/>
                <a:cs typeface="Calibri"/>
              </a:rPr>
              <a:t>pubblica</a:t>
            </a:r>
            <a:r>
              <a:rPr sz="2000" spc="-30" dirty="0">
                <a:latin typeface="Calibri"/>
                <a:cs typeface="Calibri"/>
              </a:rPr>
              <a:t> </a:t>
            </a:r>
            <a:r>
              <a:rPr sz="2000" dirty="0">
                <a:latin typeface="Calibri"/>
                <a:cs typeface="Calibri"/>
              </a:rPr>
              <a:t>amministrazione</a:t>
            </a:r>
            <a:r>
              <a:rPr sz="2000" spc="-35" dirty="0">
                <a:latin typeface="Calibri"/>
                <a:cs typeface="Calibri"/>
              </a:rPr>
              <a:t> </a:t>
            </a:r>
            <a:r>
              <a:rPr sz="2000" dirty="0">
                <a:latin typeface="Calibri"/>
                <a:cs typeface="Calibri"/>
              </a:rPr>
              <a:t>può</a:t>
            </a:r>
            <a:r>
              <a:rPr sz="2000" spc="-30" dirty="0">
                <a:latin typeface="Calibri"/>
                <a:cs typeface="Calibri"/>
              </a:rPr>
              <a:t> </a:t>
            </a:r>
            <a:r>
              <a:rPr sz="2000" spc="-10" dirty="0">
                <a:latin typeface="Calibri"/>
                <a:cs typeface="Calibri"/>
              </a:rPr>
              <a:t>apprestare,</a:t>
            </a:r>
            <a:r>
              <a:rPr sz="2000" spc="-35" dirty="0">
                <a:latin typeface="Calibri"/>
                <a:cs typeface="Calibri"/>
              </a:rPr>
              <a:t> </a:t>
            </a:r>
            <a:r>
              <a:rPr sz="2000" dirty="0">
                <a:latin typeface="Calibri"/>
                <a:cs typeface="Calibri"/>
              </a:rPr>
              <a:t>in</a:t>
            </a:r>
            <a:r>
              <a:rPr sz="2000" spc="-35" dirty="0">
                <a:latin typeface="Calibri"/>
                <a:cs typeface="Calibri"/>
              </a:rPr>
              <a:t> </a:t>
            </a:r>
            <a:r>
              <a:rPr sz="2000" dirty="0">
                <a:latin typeface="Calibri"/>
                <a:cs typeface="Calibri"/>
              </a:rPr>
              <a:t>relazione </a:t>
            </a:r>
            <a:r>
              <a:rPr sz="2000" spc="-25" dirty="0">
                <a:latin typeface="Calibri"/>
                <a:cs typeface="Calibri"/>
              </a:rPr>
              <a:t>ad </a:t>
            </a:r>
            <a:r>
              <a:rPr sz="2000" dirty="0">
                <a:latin typeface="Calibri"/>
                <a:cs typeface="Calibri"/>
              </a:rPr>
              <a:t>attività</a:t>
            </a:r>
            <a:r>
              <a:rPr sz="2000" spc="235" dirty="0">
                <a:latin typeface="Calibri"/>
                <a:cs typeface="Calibri"/>
              </a:rPr>
              <a:t>   </a:t>
            </a:r>
            <a:r>
              <a:rPr sz="2000" dirty="0">
                <a:latin typeface="Calibri"/>
                <a:cs typeface="Calibri"/>
              </a:rPr>
              <a:t>a</a:t>
            </a:r>
            <a:r>
              <a:rPr sz="2000" spc="240" dirty="0">
                <a:latin typeface="Calibri"/>
                <a:cs typeface="Calibri"/>
              </a:rPr>
              <a:t>   </a:t>
            </a:r>
            <a:r>
              <a:rPr sz="2000" dirty="0">
                <a:latin typeface="Calibri"/>
                <a:cs typeface="Calibri"/>
              </a:rPr>
              <a:t>spiccata</a:t>
            </a:r>
            <a:r>
              <a:rPr sz="2000" spc="240" dirty="0">
                <a:latin typeface="Calibri"/>
                <a:cs typeface="Calibri"/>
              </a:rPr>
              <a:t>   </a:t>
            </a:r>
            <a:r>
              <a:rPr sz="2000" dirty="0">
                <a:latin typeface="Calibri"/>
                <a:cs typeface="Calibri"/>
              </a:rPr>
              <a:t>valenza</a:t>
            </a:r>
            <a:r>
              <a:rPr sz="2000" spc="240" dirty="0">
                <a:latin typeface="Calibri"/>
                <a:cs typeface="Calibri"/>
              </a:rPr>
              <a:t>   </a:t>
            </a:r>
            <a:r>
              <a:rPr sz="2000" dirty="0">
                <a:latin typeface="Calibri"/>
                <a:cs typeface="Calibri"/>
              </a:rPr>
              <a:t>sociale,</a:t>
            </a:r>
            <a:r>
              <a:rPr sz="2000" spc="240" dirty="0">
                <a:latin typeface="Calibri"/>
                <a:cs typeface="Calibri"/>
              </a:rPr>
              <a:t>   </a:t>
            </a:r>
            <a:r>
              <a:rPr sz="2000" dirty="0">
                <a:latin typeface="Calibri"/>
                <a:cs typeface="Calibri"/>
              </a:rPr>
              <a:t>modelli</a:t>
            </a:r>
            <a:r>
              <a:rPr sz="2000" spc="240" dirty="0">
                <a:latin typeface="Calibri"/>
                <a:cs typeface="Calibri"/>
              </a:rPr>
              <a:t>   </a:t>
            </a:r>
            <a:r>
              <a:rPr sz="2000" dirty="0">
                <a:latin typeface="Calibri"/>
                <a:cs typeface="Calibri"/>
              </a:rPr>
              <a:t>organizzativi</a:t>
            </a:r>
            <a:r>
              <a:rPr sz="2000" spc="235" dirty="0">
                <a:latin typeface="Calibri"/>
                <a:cs typeface="Calibri"/>
              </a:rPr>
              <a:t>   </a:t>
            </a:r>
            <a:r>
              <a:rPr sz="2000" spc="-25" dirty="0">
                <a:latin typeface="Calibri"/>
                <a:cs typeface="Calibri"/>
              </a:rPr>
              <a:t>di</a:t>
            </a:r>
            <a:endParaRPr sz="2000">
              <a:latin typeface="Calibri"/>
              <a:cs typeface="Calibri"/>
            </a:endParaRPr>
          </a:p>
        </p:txBody>
      </p:sp>
      <p:sp>
        <p:nvSpPr>
          <p:cNvPr id="7" name="object 7"/>
          <p:cNvSpPr txBox="1"/>
          <p:nvPr/>
        </p:nvSpPr>
        <p:spPr>
          <a:xfrm>
            <a:off x="4665355" y="3040912"/>
            <a:ext cx="7392034" cy="2463800"/>
          </a:xfrm>
          <a:prstGeom prst="rect">
            <a:avLst/>
          </a:prstGeom>
        </p:spPr>
        <p:txBody>
          <a:bodyPr vert="horz" wrap="square" lIns="0" tIns="12700" rIns="0" bIns="0" rtlCol="0">
            <a:spAutoFit/>
          </a:bodyPr>
          <a:lstStyle/>
          <a:p>
            <a:pPr marL="12700" marR="5080" algn="just">
              <a:lnSpc>
                <a:spcPct val="100000"/>
              </a:lnSpc>
              <a:spcBef>
                <a:spcPts val="100"/>
              </a:spcBef>
            </a:pPr>
            <a:r>
              <a:rPr sz="2000" dirty="0">
                <a:latin typeface="Calibri"/>
                <a:cs typeface="Calibri"/>
              </a:rPr>
              <a:t>amministrazione</a:t>
            </a:r>
            <a:r>
              <a:rPr sz="2000" spc="30" dirty="0">
                <a:latin typeface="Calibri"/>
                <a:cs typeface="Calibri"/>
              </a:rPr>
              <a:t> </a:t>
            </a:r>
            <a:r>
              <a:rPr sz="2000" dirty="0">
                <a:latin typeface="Calibri"/>
                <a:cs typeface="Calibri"/>
              </a:rPr>
              <a:t>condivisa,</a:t>
            </a:r>
            <a:r>
              <a:rPr sz="2000" spc="25" dirty="0">
                <a:latin typeface="Calibri"/>
                <a:cs typeface="Calibri"/>
              </a:rPr>
              <a:t> </a:t>
            </a:r>
            <a:r>
              <a:rPr sz="2000" dirty="0">
                <a:latin typeface="Calibri"/>
                <a:cs typeface="Calibri"/>
              </a:rPr>
              <a:t>privi</a:t>
            </a:r>
            <a:r>
              <a:rPr sz="2000" spc="25" dirty="0">
                <a:latin typeface="Calibri"/>
                <a:cs typeface="Calibri"/>
              </a:rPr>
              <a:t> </a:t>
            </a:r>
            <a:r>
              <a:rPr sz="2000" dirty="0">
                <a:latin typeface="Calibri"/>
                <a:cs typeface="Calibri"/>
              </a:rPr>
              <a:t>di</a:t>
            </a:r>
            <a:r>
              <a:rPr sz="2000" spc="30" dirty="0">
                <a:latin typeface="Calibri"/>
                <a:cs typeface="Calibri"/>
              </a:rPr>
              <a:t> </a:t>
            </a:r>
            <a:r>
              <a:rPr sz="2000" dirty="0">
                <a:latin typeface="Calibri"/>
                <a:cs typeface="Calibri"/>
              </a:rPr>
              <a:t>rapporti</a:t>
            </a:r>
            <a:r>
              <a:rPr sz="2000" spc="30" dirty="0">
                <a:latin typeface="Calibri"/>
                <a:cs typeface="Calibri"/>
              </a:rPr>
              <a:t> </a:t>
            </a:r>
            <a:r>
              <a:rPr sz="2000" dirty="0">
                <a:latin typeface="Calibri"/>
                <a:cs typeface="Calibri"/>
              </a:rPr>
              <a:t>sinallagmatici,</a:t>
            </a:r>
            <a:r>
              <a:rPr sz="2000" spc="25" dirty="0">
                <a:latin typeface="Calibri"/>
                <a:cs typeface="Calibri"/>
              </a:rPr>
              <a:t> </a:t>
            </a:r>
            <a:r>
              <a:rPr sz="2000" dirty="0">
                <a:latin typeface="Calibri"/>
                <a:cs typeface="Calibri"/>
              </a:rPr>
              <a:t>fondati</a:t>
            </a:r>
            <a:r>
              <a:rPr sz="2000" spc="30" dirty="0">
                <a:latin typeface="Calibri"/>
                <a:cs typeface="Calibri"/>
              </a:rPr>
              <a:t> </a:t>
            </a:r>
            <a:r>
              <a:rPr sz="2000" spc="-10" dirty="0">
                <a:latin typeface="Calibri"/>
                <a:cs typeface="Calibri"/>
              </a:rPr>
              <a:t>sulla </a:t>
            </a:r>
            <a:r>
              <a:rPr sz="2000" dirty="0">
                <a:latin typeface="Calibri"/>
                <a:cs typeface="Calibri"/>
              </a:rPr>
              <a:t>condivisione</a:t>
            </a:r>
            <a:r>
              <a:rPr sz="2000" spc="75" dirty="0">
                <a:latin typeface="Calibri"/>
                <a:cs typeface="Calibri"/>
              </a:rPr>
              <a:t> </a:t>
            </a:r>
            <a:r>
              <a:rPr sz="2000" dirty="0">
                <a:latin typeface="Calibri"/>
                <a:cs typeface="Calibri"/>
              </a:rPr>
              <a:t>della</a:t>
            </a:r>
            <a:r>
              <a:rPr sz="2000" spc="80" dirty="0">
                <a:latin typeface="Calibri"/>
                <a:cs typeface="Calibri"/>
              </a:rPr>
              <a:t> </a:t>
            </a:r>
            <a:r>
              <a:rPr sz="2000" dirty="0">
                <a:latin typeface="Calibri"/>
                <a:cs typeface="Calibri"/>
              </a:rPr>
              <a:t>funzione</a:t>
            </a:r>
            <a:r>
              <a:rPr sz="2000" spc="75" dirty="0">
                <a:latin typeface="Calibri"/>
                <a:cs typeface="Calibri"/>
              </a:rPr>
              <a:t> </a:t>
            </a:r>
            <a:r>
              <a:rPr sz="2000" dirty="0">
                <a:latin typeface="Calibri"/>
                <a:cs typeface="Calibri"/>
              </a:rPr>
              <a:t>amministrativa</a:t>
            </a:r>
            <a:r>
              <a:rPr sz="2000" spc="80" dirty="0">
                <a:latin typeface="Calibri"/>
                <a:cs typeface="Calibri"/>
              </a:rPr>
              <a:t> </a:t>
            </a:r>
            <a:r>
              <a:rPr sz="2000" dirty="0">
                <a:latin typeface="Calibri"/>
                <a:cs typeface="Calibri"/>
              </a:rPr>
              <a:t>gli</a:t>
            </a:r>
            <a:r>
              <a:rPr sz="2000" spc="70" dirty="0">
                <a:latin typeface="Calibri"/>
                <a:cs typeface="Calibri"/>
              </a:rPr>
              <a:t> </a:t>
            </a:r>
            <a:r>
              <a:rPr sz="2000" dirty="0">
                <a:latin typeface="Calibri"/>
                <a:cs typeface="Calibri"/>
              </a:rPr>
              <a:t>enti</a:t>
            </a:r>
            <a:r>
              <a:rPr sz="2000" spc="75" dirty="0">
                <a:latin typeface="Calibri"/>
                <a:cs typeface="Calibri"/>
              </a:rPr>
              <a:t> </a:t>
            </a:r>
            <a:r>
              <a:rPr sz="2000" dirty="0">
                <a:latin typeface="Calibri"/>
                <a:cs typeface="Calibri"/>
              </a:rPr>
              <a:t>del</a:t>
            </a:r>
            <a:r>
              <a:rPr sz="2000" spc="75" dirty="0">
                <a:latin typeface="Calibri"/>
                <a:cs typeface="Calibri"/>
              </a:rPr>
              <a:t> </a:t>
            </a:r>
            <a:r>
              <a:rPr sz="2000" dirty="0">
                <a:latin typeface="Calibri"/>
                <a:cs typeface="Calibri"/>
              </a:rPr>
              <a:t>Terzo</a:t>
            </a:r>
            <a:r>
              <a:rPr sz="2000" spc="80" dirty="0">
                <a:latin typeface="Calibri"/>
                <a:cs typeface="Calibri"/>
              </a:rPr>
              <a:t> </a:t>
            </a:r>
            <a:r>
              <a:rPr sz="2000" dirty="0">
                <a:latin typeface="Calibri"/>
                <a:cs typeface="Calibri"/>
              </a:rPr>
              <a:t>settore</a:t>
            </a:r>
            <a:r>
              <a:rPr sz="2000" spc="75" dirty="0">
                <a:latin typeface="Calibri"/>
                <a:cs typeface="Calibri"/>
              </a:rPr>
              <a:t> </a:t>
            </a:r>
            <a:r>
              <a:rPr sz="2000" spc="-25" dirty="0">
                <a:latin typeface="Calibri"/>
                <a:cs typeface="Calibri"/>
              </a:rPr>
              <a:t>di </a:t>
            </a:r>
            <a:r>
              <a:rPr sz="2000" dirty="0">
                <a:latin typeface="Calibri"/>
                <a:cs typeface="Calibri"/>
              </a:rPr>
              <a:t>cui</a:t>
            </a:r>
            <a:r>
              <a:rPr sz="2000" spc="155" dirty="0">
                <a:latin typeface="Calibri"/>
                <a:cs typeface="Calibri"/>
              </a:rPr>
              <a:t> </a:t>
            </a:r>
            <a:r>
              <a:rPr sz="2000" dirty="0">
                <a:latin typeface="Calibri"/>
                <a:cs typeface="Calibri"/>
              </a:rPr>
              <a:t>al</a:t>
            </a:r>
            <a:r>
              <a:rPr sz="2000" spc="165" dirty="0">
                <a:latin typeface="Calibri"/>
                <a:cs typeface="Calibri"/>
              </a:rPr>
              <a:t> </a:t>
            </a:r>
            <a:r>
              <a:rPr sz="2000" dirty="0">
                <a:latin typeface="Calibri"/>
                <a:cs typeface="Calibri"/>
              </a:rPr>
              <a:t>codice</a:t>
            </a:r>
            <a:r>
              <a:rPr sz="2000" spc="160" dirty="0">
                <a:latin typeface="Calibri"/>
                <a:cs typeface="Calibri"/>
              </a:rPr>
              <a:t> </a:t>
            </a:r>
            <a:r>
              <a:rPr sz="2000" dirty="0">
                <a:latin typeface="Calibri"/>
                <a:cs typeface="Calibri"/>
              </a:rPr>
              <a:t>del</a:t>
            </a:r>
            <a:r>
              <a:rPr sz="2000" spc="165" dirty="0">
                <a:latin typeface="Calibri"/>
                <a:cs typeface="Calibri"/>
              </a:rPr>
              <a:t> </a:t>
            </a:r>
            <a:r>
              <a:rPr sz="2000" dirty="0">
                <a:latin typeface="Calibri"/>
                <a:cs typeface="Calibri"/>
              </a:rPr>
              <a:t>Terzo</a:t>
            </a:r>
            <a:r>
              <a:rPr sz="2000" spc="160" dirty="0">
                <a:latin typeface="Calibri"/>
                <a:cs typeface="Calibri"/>
              </a:rPr>
              <a:t> </a:t>
            </a:r>
            <a:r>
              <a:rPr sz="2000" dirty="0">
                <a:latin typeface="Calibri"/>
                <a:cs typeface="Calibri"/>
              </a:rPr>
              <a:t>settore</a:t>
            </a:r>
            <a:r>
              <a:rPr sz="2000" spc="160" dirty="0">
                <a:latin typeface="Calibri"/>
                <a:cs typeface="Calibri"/>
              </a:rPr>
              <a:t> </a:t>
            </a:r>
            <a:r>
              <a:rPr sz="2000" dirty="0">
                <a:latin typeface="Calibri"/>
                <a:cs typeface="Calibri"/>
              </a:rPr>
              <a:t>di</a:t>
            </a:r>
            <a:r>
              <a:rPr sz="2000" spc="165" dirty="0">
                <a:latin typeface="Calibri"/>
                <a:cs typeface="Calibri"/>
              </a:rPr>
              <a:t> </a:t>
            </a:r>
            <a:r>
              <a:rPr sz="2000" dirty="0">
                <a:latin typeface="Calibri"/>
                <a:cs typeface="Calibri"/>
              </a:rPr>
              <a:t>cui</a:t>
            </a:r>
            <a:r>
              <a:rPr sz="2000" spc="155" dirty="0">
                <a:latin typeface="Calibri"/>
                <a:cs typeface="Calibri"/>
              </a:rPr>
              <a:t> </a:t>
            </a:r>
            <a:r>
              <a:rPr sz="2000" dirty="0">
                <a:latin typeface="Calibri"/>
                <a:cs typeface="Calibri"/>
              </a:rPr>
              <a:t>al</a:t>
            </a:r>
            <a:r>
              <a:rPr sz="2000" spc="130" dirty="0">
                <a:latin typeface="Calibri"/>
                <a:cs typeface="Calibri"/>
              </a:rPr>
              <a:t>  </a:t>
            </a:r>
            <a:r>
              <a:rPr sz="2000" dirty="0">
                <a:latin typeface="Arial"/>
                <a:cs typeface="Arial"/>
              </a:rPr>
              <a:t>Decreto</a:t>
            </a:r>
            <a:r>
              <a:rPr sz="2000" spc="155" dirty="0">
                <a:latin typeface="Arial"/>
                <a:cs typeface="Arial"/>
              </a:rPr>
              <a:t> </a:t>
            </a:r>
            <a:r>
              <a:rPr sz="2000" dirty="0">
                <a:latin typeface="Arial"/>
                <a:cs typeface="Arial"/>
              </a:rPr>
              <a:t>Legislativo</a:t>
            </a:r>
            <a:r>
              <a:rPr sz="2000" spc="155" dirty="0">
                <a:latin typeface="Arial"/>
                <a:cs typeface="Arial"/>
              </a:rPr>
              <a:t> </a:t>
            </a:r>
            <a:r>
              <a:rPr sz="2000" dirty="0">
                <a:latin typeface="Arial"/>
                <a:cs typeface="Arial"/>
              </a:rPr>
              <a:t>3</a:t>
            </a:r>
            <a:r>
              <a:rPr sz="2000" spc="150" dirty="0">
                <a:latin typeface="Arial"/>
                <a:cs typeface="Arial"/>
              </a:rPr>
              <a:t> </a:t>
            </a:r>
            <a:r>
              <a:rPr sz="2000" spc="-10" dirty="0">
                <a:latin typeface="Arial"/>
                <a:cs typeface="Arial"/>
              </a:rPr>
              <a:t>luglio </a:t>
            </a:r>
            <a:r>
              <a:rPr sz="2000" dirty="0">
                <a:latin typeface="Arial"/>
                <a:cs typeface="Arial"/>
              </a:rPr>
              <a:t>2017,</a:t>
            </a:r>
            <a:r>
              <a:rPr sz="2000" spc="80" dirty="0">
                <a:latin typeface="Arial"/>
                <a:cs typeface="Arial"/>
              </a:rPr>
              <a:t> </a:t>
            </a:r>
            <a:r>
              <a:rPr sz="2000" dirty="0">
                <a:latin typeface="Arial"/>
                <a:cs typeface="Arial"/>
              </a:rPr>
              <a:t>n.</a:t>
            </a:r>
            <a:r>
              <a:rPr sz="2000" spc="85" dirty="0">
                <a:latin typeface="Arial"/>
                <a:cs typeface="Arial"/>
              </a:rPr>
              <a:t> </a:t>
            </a:r>
            <a:r>
              <a:rPr sz="2000" dirty="0">
                <a:latin typeface="Arial"/>
                <a:cs typeface="Arial"/>
              </a:rPr>
              <a:t>117</a:t>
            </a:r>
            <a:r>
              <a:rPr sz="2000" dirty="0">
                <a:latin typeface="Calibri"/>
                <a:cs typeface="Calibri"/>
              </a:rPr>
              <a:t>,</a:t>
            </a:r>
            <a:r>
              <a:rPr sz="2000" spc="90" dirty="0">
                <a:latin typeface="Calibri"/>
                <a:cs typeface="Calibri"/>
              </a:rPr>
              <a:t> </a:t>
            </a:r>
            <a:r>
              <a:rPr sz="2000" dirty="0">
                <a:latin typeface="Calibri"/>
                <a:cs typeface="Calibri"/>
              </a:rPr>
              <a:t>sempre</a:t>
            </a:r>
            <a:r>
              <a:rPr sz="2000" spc="90" dirty="0">
                <a:latin typeface="Calibri"/>
                <a:cs typeface="Calibri"/>
              </a:rPr>
              <a:t> </a:t>
            </a:r>
            <a:r>
              <a:rPr sz="2000" dirty="0">
                <a:latin typeface="Calibri"/>
                <a:cs typeface="Calibri"/>
              </a:rPr>
              <a:t>che</a:t>
            </a:r>
            <a:r>
              <a:rPr sz="2000" spc="90" dirty="0">
                <a:latin typeface="Calibri"/>
                <a:cs typeface="Calibri"/>
              </a:rPr>
              <a:t> </a:t>
            </a:r>
            <a:r>
              <a:rPr sz="2000" dirty="0">
                <a:latin typeface="Calibri"/>
                <a:cs typeface="Calibri"/>
              </a:rPr>
              <a:t>gli</a:t>
            </a:r>
            <a:r>
              <a:rPr sz="2000" spc="90" dirty="0">
                <a:latin typeface="Calibri"/>
                <a:cs typeface="Calibri"/>
              </a:rPr>
              <a:t> </a:t>
            </a:r>
            <a:r>
              <a:rPr sz="2000" dirty="0">
                <a:latin typeface="Calibri"/>
                <a:cs typeface="Calibri"/>
              </a:rPr>
              <a:t>stessi</a:t>
            </a:r>
            <a:r>
              <a:rPr sz="2000" spc="90" dirty="0">
                <a:latin typeface="Calibri"/>
                <a:cs typeface="Calibri"/>
              </a:rPr>
              <a:t> </a:t>
            </a:r>
            <a:r>
              <a:rPr sz="2000" dirty="0">
                <a:latin typeface="Calibri"/>
                <a:cs typeface="Calibri"/>
              </a:rPr>
              <a:t>i</a:t>
            </a:r>
            <a:r>
              <a:rPr sz="2000" spc="90" dirty="0">
                <a:latin typeface="Calibri"/>
                <a:cs typeface="Calibri"/>
              </a:rPr>
              <a:t> </a:t>
            </a:r>
            <a:r>
              <a:rPr sz="2000" dirty="0">
                <a:latin typeface="Calibri"/>
                <a:cs typeface="Calibri"/>
              </a:rPr>
              <a:t>contribuiscano</a:t>
            </a:r>
            <a:r>
              <a:rPr sz="2000" spc="90" dirty="0">
                <a:latin typeface="Calibri"/>
                <a:cs typeface="Calibri"/>
              </a:rPr>
              <a:t> </a:t>
            </a:r>
            <a:r>
              <a:rPr sz="2000" dirty="0">
                <a:latin typeface="Calibri"/>
                <a:cs typeface="Calibri"/>
              </a:rPr>
              <a:t>al</a:t>
            </a:r>
            <a:r>
              <a:rPr sz="2000" spc="95" dirty="0">
                <a:latin typeface="Calibri"/>
                <a:cs typeface="Calibri"/>
              </a:rPr>
              <a:t> </a:t>
            </a:r>
            <a:r>
              <a:rPr sz="2000" spc="-10" dirty="0">
                <a:latin typeface="Calibri"/>
                <a:cs typeface="Calibri"/>
              </a:rPr>
              <a:t>perseguimento </a:t>
            </a:r>
            <a:r>
              <a:rPr sz="2000" dirty="0">
                <a:latin typeface="Calibri"/>
                <a:cs typeface="Calibri"/>
              </a:rPr>
              <a:t>delle</a:t>
            </a:r>
            <a:r>
              <a:rPr sz="2000" spc="50" dirty="0">
                <a:latin typeface="Calibri"/>
                <a:cs typeface="Calibri"/>
              </a:rPr>
              <a:t> </a:t>
            </a:r>
            <a:r>
              <a:rPr sz="2000" dirty="0">
                <a:latin typeface="Calibri"/>
                <a:cs typeface="Calibri"/>
              </a:rPr>
              <a:t>finalità</a:t>
            </a:r>
            <a:r>
              <a:rPr sz="2000" spc="60" dirty="0">
                <a:latin typeface="Calibri"/>
                <a:cs typeface="Calibri"/>
              </a:rPr>
              <a:t> </a:t>
            </a:r>
            <a:r>
              <a:rPr sz="2000" dirty="0">
                <a:latin typeface="Calibri"/>
                <a:cs typeface="Calibri"/>
              </a:rPr>
              <a:t>sociali</a:t>
            </a:r>
            <a:r>
              <a:rPr sz="2000" spc="60" dirty="0">
                <a:latin typeface="Calibri"/>
                <a:cs typeface="Calibri"/>
              </a:rPr>
              <a:t> </a:t>
            </a:r>
            <a:r>
              <a:rPr sz="2000" dirty="0">
                <a:latin typeface="Calibri"/>
                <a:cs typeface="Calibri"/>
              </a:rPr>
              <a:t>in</a:t>
            </a:r>
            <a:r>
              <a:rPr sz="2000" spc="60" dirty="0">
                <a:latin typeface="Calibri"/>
                <a:cs typeface="Calibri"/>
              </a:rPr>
              <a:t> </a:t>
            </a:r>
            <a:r>
              <a:rPr sz="2000" dirty="0">
                <a:latin typeface="Calibri"/>
                <a:cs typeface="Calibri"/>
              </a:rPr>
              <a:t>condizioni</a:t>
            </a:r>
            <a:r>
              <a:rPr sz="2000" spc="60" dirty="0">
                <a:latin typeface="Calibri"/>
                <a:cs typeface="Calibri"/>
              </a:rPr>
              <a:t> </a:t>
            </a:r>
            <a:r>
              <a:rPr sz="2000" dirty="0">
                <a:latin typeface="Calibri"/>
                <a:cs typeface="Calibri"/>
              </a:rPr>
              <a:t>di</a:t>
            </a:r>
            <a:r>
              <a:rPr sz="2000" spc="60" dirty="0">
                <a:latin typeface="Calibri"/>
                <a:cs typeface="Calibri"/>
              </a:rPr>
              <a:t> </a:t>
            </a:r>
            <a:r>
              <a:rPr sz="2000" dirty="0">
                <a:latin typeface="Calibri"/>
                <a:cs typeface="Calibri"/>
              </a:rPr>
              <a:t>pari</a:t>
            </a:r>
            <a:r>
              <a:rPr sz="2000" spc="60" dirty="0">
                <a:latin typeface="Calibri"/>
                <a:cs typeface="Calibri"/>
              </a:rPr>
              <a:t> </a:t>
            </a:r>
            <a:r>
              <a:rPr sz="2000" spc="-10" dirty="0">
                <a:latin typeface="Calibri"/>
                <a:cs typeface="Calibri"/>
              </a:rPr>
              <a:t>trattamento,</a:t>
            </a:r>
            <a:r>
              <a:rPr sz="2000" spc="60" dirty="0">
                <a:latin typeface="Calibri"/>
                <a:cs typeface="Calibri"/>
              </a:rPr>
              <a:t> </a:t>
            </a:r>
            <a:r>
              <a:rPr sz="2000" dirty="0">
                <a:latin typeface="Calibri"/>
                <a:cs typeface="Calibri"/>
              </a:rPr>
              <a:t>in</a:t>
            </a:r>
            <a:r>
              <a:rPr sz="2000" spc="60" dirty="0">
                <a:latin typeface="Calibri"/>
                <a:cs typeface="Calibri"/>
              </a:rPr>
              <a:t> </a:t>
            </a:r>
            <a:r>
              <a:rPr sz="2000" dirty="0">
                <a:latin typeface="Calibri"/>
                <a:cs typeface="Calibri"/>
              </a:rPr>
              <a:t>modo</a:t>
            </a:r>
            <a:r>
              <a:rPr sz="2000" spc="60" dirty="0">
                <a:latin typeface="Calibri"/>
                <a:cs typeface="Calibri"/>
              </a:rPr>
              <a:t> </a:t>
            </a:r>
            <a:r>
              <a:rPr sz="2000" spc="-10" dirty="0">
                <a:latin typeface="Calibri"/>
                <a:cs typeface="Calibri"/>
              </a:rPr>
              <a:t>effettivo </a:t>
            </a:r>
            <a:r>
              <a:rPr sz="2000" dirty="0">
                <a:latin typeface="Calibri"/>
                <a:cs typeface="Calibri"/>
              </a:rPr>
              <a:t>e</a:t>
            </a:r>
            <a:r>
              <a:rPr sz="2000" spc="365" dirty="0">
                <a:latin typeface="Calibri"/>
                <a:cs typeface="Calibri"/>
              </a:rPr>
              <a:t> </a:t>
            </a:r>
            <a:r>
              <a:rPr sz="2000" dirty="0">
                <a:latin typeface="Calibri"/>
                <a:cs typeface="Calibri"/>
              </a:rPr>
              <a:t>trasparente</a:t>
            </a:r>
            <a:r>
              <a:rPr sz="2000" spc="370" dirty="0">
                <a:latin typeface="Calibri"/>
                <a:cs typeface="Calibri"/>
              </a:rPr>
              <a:t> </a:t>
            </a:r>
            <a:r>
              <a:rPr sz="2000" dirty="0">
                <a:latin typeface="Calibri"/>
                <a:cs typeface="Calibri"/>
              </a:rPr>
              <a:t>e</a:t>
            </a:r>
            <a:r>
              <a:rPr sz="2000" spc="370" dirty="0">
                <a:latin typeface="Calibri"/>
                <a:cs typeface="Calibri"/>
              </a:rPr>
              <a:t> </a:t>
            </a:r>
            <a:r>
              <a:rPr sz="2000" dirty="0">
                <a:latin typeface="Calibri"/>
                <a:cs typeface="Calibri"/>
              </a:rPr>
              <a:t>in</a:t>
            </a:r>
            <a:r>
              <a:rPr sz="2000" spc="370" dirty="0">
                <a:latin typeface="Calibri"/>
                <a:cs typeface="Calibri"/>
              </a:rPr>
              <a:t> </a:t>
            </a:r>
            <a:r>
              <a:rPr sz="2000" dirty="0">
                <a:latin typeface="Calibri"/>
                <a:cs typeface="Calibri"/>
              </a:rPr>
              <a:t>base</a:t>
            </a:r>
            <a:r>
              <a:rPr sz="2000" spc="375" dirty="0">
                <a:latin typeface="Calibri"/>
                <a:cs typeface="Calibri"/>
              </a:rPr>
              <a:t> </a:t>
            </a:r>
            <a:r>
              <a:rPr sz="2000" dirty="0">
                <a:latin typeface="Calibri"/>
                <a:cs typeface="Calibri"/>
              </a:rPr>
              <a:t>al</a:t>
            </a:r>
            <a:r>
              <a:rPr sz="2000" spc="370" dirty="0">
                <a:latin typeface="Calibri"/>
                <a:cs typeface="Calibri"/>
              </a:rPr>
              <a:t> </a:t>
            </a:r>
            <a:r>
              <a:rPr sz="2000" dirty="0">
                <a:latin typeface="Calibri"/>
                <a:cs typeface="Calibri"/>
              </a:rPr>
              <a:t>principio</a:t>
            </a:r>
            <a:r>
              <a:rPr sz="2000" spc="375" dirty="0">
                <a:latin typeface="Calibri"/>
                <a:cs typeface="Calibri"/>
              </a:rPr>
              <a:t> </a:t>
            </a:r>
            <a:r>
              <a:rPr sz="2000" dirty="0">
                <a:latin typeface="Calibri"/>
                <a:cs typeface="Calibri"/>
              </a:rPr>
              <a:t>del</a:t>
            </a:r>
            <a:r>
              <a:rPr sz="2000" spc="375" dirty="0">
                <a:latin typeface="Calibri"/>
                <a:cs typeface="Calibri"/>
              </a:rPr>
              <a:t> </a:t>
            </a:r>
            <a:r>
              <a:rPr sz="2000" dirty="0">
                <a:latin typeface="Calibri"/>
                <a:cs typeface="Calibri"/>
              </a:rPr>
              <a:t>risultato.</a:t>
            </a:r>
            <a:r>
              <a:rPr sz="2000" spc="375" dirty="0">
                <a:latin typeface="Calibri"/>
                <a:cs typeface="Calibri"/>
              </a:rPr>
              <a:t> </a:t>
            </a:r>
            <a:r>
              <a:rPr sz="2000" dirty="0">
                <a:latin typeface="Calibri"/>
                <a:cs typeface="Calibri"/>
              </a:rPr>
              <a:t>Non</a:t>
            </a:r>
            <a:r>
              <a:rPr sz="2000" spc="370" dirty="0">
                <a:latin typeface="Calibri"/>
                <a:cs typeface="Calibri"/>
              </a:rPr>
              <a:t> </a:t>
            </a:r>
            <a:r>
              <a:rPr sz="2000" dirty="0">
                <a:latin typeface="Calibri"/>
                <a:cs typeface="Calibri"/>
              </a:rPr>
              <a:t>rientrano</a:t>
            </a:r>
            <a:r>
              <a:rPr sz="2000" spc="375" dirty="0">
                <a:latin typeface="Calibri"/>
                <a:cs typeface="Calibri"/>
              </a:rPr>
              <a:t> </a:t>
            </a:r>
            <a:r>
              <a:rPr sz="2000" spc="-25" dirty="0">
                <a:latin typeface="Calibri"/>
                <a:cs typeface="Calibri"/>
              </a:rPr>
              <a:t>nel </a:t>
            </a:r>
            <a:r>
              <a:rPr sz="2000" dirty="0">
                <a:latin typeface="Calibri"/>
                <a:cs typeface="Calibri"/>
              </a:rPr>
              <a:t>campo</a:t>
            </a:r>
            <a:r>
              <a:rPr sz="2000" spc="375" dirty="0">
                <a:latin typeface="Calibri"/>
                <a:cs typeface="Calibri"/>
              </a:rPr>
              <a:t> </a:t>
            </a:r>
            <a:r>
              <a:rPr sz="2000" dirty="0">
                <a:latin typeface="Calibri"/>
                <a:cs typeface="Calibri"/>
              </a:rPr>
              <a:t>di</a:t>
            </a:r>
            <a:r>
              <a:rPr sz="2000" spc="380" dirty="0">
                <a:latin typeface="Calibri"/>
                <a:cs typeface="Calibri"/>
              </a:rPr>
              <a:t> </a:t>
            </a:r>
            <a:r>
              <a:rPr sz="2000" dirty="0">
                <a:latin typeface="Calibri"/>
                <a:cs typeface="Calibri"/>
              </a:rPr>
              <a:t>applicazione</a:t>
            </a:r>
            <a:r>
              <a:rPr sz="2000" spc="380" dirty="0">
                <a:latin typeface="Calibri"/>
                <a:cs typeface="Calibri"/>
              </a:rPr>
              <a:t> </a:t>
            </a:r>
            <a:r>
              <a:rPr sz="2000" dirty="0">
                <a:latin typeface="Calibri"/>
                <a:cs typeface="Calibri"/>
              </a:rPr>
              <a:t>del</a:t>
            </a:r>
            <a:r>
              <a:rPr sz="2000" spc="380" dirty="0">
                <a:latin typeface="Calibri"/>
                <a:cs typeface="Calibri"/>
              </a:rPr>
              <a:t> </a:t>
            </a:r>
            <a:r>
              <a:rPr sz="2000" dirty="0">
                <a:latin typeface="Calibri"/>
                <a:cs typeface="Calibri"/>
              </a:rPr>
              <a:t>presente</a:t>
            </a:r>
            <a:r>
              <a:rPr sz="2000" spc="375" dirty="0">
                <a:latin typeface="Calibri"/>
                <a:cs typeface="Calibri"/>
              </a:rPr>
              <a:t> </a:t>
            </a:r>
            <a:r>
              <a:rPr sz="2000" dirty="0">
                <a:latin typeface="Calibri"/>
                <a:cs typeface="Calibri"/>
              </a:rPr>
              <a:t>codice</a:t>
            </a:r>
            <a:r>
              <a:rPr sz="2000" spc="380" dirty="0">
                <a:latin typeface="Calibri"/>
                <a:cs typeface="Calibri"/>
              </a:rPr>
              <a:t> </a:t>
            </a:r>
            <a:r>
              <a:rPr sz="2000" dirty="0">
                <a:latin typeface="Calibri"/>
                <a:cs typeface="Calibri"/>
              </a:rPr>
              <a:t>gli</a:t>
            </a:r>
            <a:r>
              <a:rPr sz="2000" spc="375" dirty="0">
                <a:latin typeface="Calibri"/>
                <a:cs typeface="Calibri"/>
              </a:rPr>
              <a:t> </a:t>
            </a:r>
            <a:r>
              <a:rPr sz="2000" dirty="0">
                <a:latin typeface="Calibri"/>
                <a:cs typeface="Calibri"/>
              </a:rPr>
              <a:t>istituti</a:t>
            </a:r>
            <a:r>
              <a:rPr sz="2000" spc="375" dirty="0">
                <a:latin typeface="Calibri"/>
                <a:cs typeface="Calibri"/>
              </a:rPr>
              <a:t> </a:t>
            </a:r>
            <a:r>
              <a:rPr sz="2000" dirty="0">
                <a:latin typeface="Calibri"/>
                <a:cs typeface="Calibri"/>
              </a:rPr>
              <a:t>disciplinati</a:t>
            </a:r>
            <a:r>
              <a:rPr sz="2000" spc="375" dirty="0">
                <a:latin typeface="Calibri"/>
                <a:cs typeface="Calibri"/>
              </a:rPr>
              <a:t> </a:t>
            </a:r>
            <a:r>
              <a:rPr sz="2000" spc="-25" dirty="0">
                <a:latin typeface="Calibri"/>
                <a:cs typeface="Calibri"/>
              </a:rPr>
              <a:t>dal </a:t>
            </a:r>
            <a:r>
              <a:rPr sz="2000" dirty="0">
                <a:latin typeface="Calibri"/>
                <a:cs typeface="Calibri"/>
              </a:rPr>
              <a:t>Titolo</a:t>
            </a:r>
            <a:r>
              <a:rPr sz="2000" spc="-45" dirty="0">
                <a:latin typeface="Calibri"/>
                <a:cs typeface="Calibri"/>
              </a:rPr>
              <a:t> </a:t>
            </a:r>
            <a:r>
              <a:rPr sz="2000" dirty="0">
                <a:latin typeface="Calibri"/>
                <a:cs typeface="Calibri"/>
              </a:rPr>
              <a:t>VII</a:t>
            </a:r>
            <a:r>
              <a:rPr sz="2000" spc="-35" dirty="0">
                <a:latin typeface="Calibri"/>
                <a:cs typeface="Calibri"/>
              </a:rPr>
              <a:t> </a:t>
            </a:r>
            <a:r>
              <a:rPr sz="2000" dirty="0">
                <a:latin typeface="Calibri"/>
                <a:cs typeface="Calibri"/>
              </a:rPr>
              <a:t>del</a:t>
            </a:r>
            <a:r>
              <a:rPr sz="2000" spc="-30" dirty="0">
                <a:latin typeface="Calibri"/>
                <a:cs typeface="Calibri"/>
              </a:rPr>
              <a:t> </a:t>
            </a:r>
            <a:r>
              <a:rPr sz="2000" dirty="0">
                <a:latin typeface="Calibri"/>
                <a:cs typeface="Calibri"/>
              </a:rPr>
              <a:t>codice</a:t>
            </a:r>
            <a:r>
              <a:rPr sz="2000" spc="-35" dirty="0">
                <a:latin typeface="Calibri"/>
                <a:cs typeface="Calibri"/>
              </a:rPr>
              <a:t> </a:t>
            </a:r>
            <a:r>
              <a:rPr sz="2000" dirty="0">
                <a:latin typeface="Calibri"/>
                <a:cs typeface="Calibri"/>
              </a:rPr>
              <a:t>del</a:t>
            </a:r>
            <a:r>
              <a:rPr sz="2000" spc="-35" dirty="0">
                <a:latin typeface="Calibri"/>
                <a:cs typeface="Calibri"/>
              </a:rPr>
              <a:t> Terzo</a:t>
            </a:r>
            <a:r>
              <a:rPr sz="2000" spc="-30" dirty="0">
                <a:latin typeface="Calibri"/>
                <a:cs typeface="Calibri"/>
              </a:rPr>
              <a:t> </a:t>
            </a:r>
            <a:r>
              <a:rPr sz="2000" spc="-10" dirty="0">
                <a:latin typeface="Calibri"/>
                <a:cs typeface="Calibri"/>
              </a:rPr>
              <a:t>Settore.</a:t>
            </a:r>
            <a:endParaRPr sz="2000">
              <a:latin typeface="Calibri"/>
              <a:cs typeface="Calibri"/>
            </a:endParaRPr>
          </a:p>
        </p:txBody>
      </p:sp>
      <p:sp>
        <p:nvSpPr>
          <p:cNvPr id="8" name="object 8"/>
          <p:cNvSpPr txBox="1"/>
          <p:nvPr/>
        </p:nvSpPr>
        <p:spPr>
          <a:xfrm>
            <a:off x="5054348" y="6046781"/>
            <a:ext cx="6908165" cy="2463800"/>
          </a:xfrm>
          <a:prstGeom prst="rect">
            <a:avLst/>
          </a:prstGeom>
        </p:spPr>
        <p:txBody>
          <a:bodyPr vert="horz" wrap="square" lIns="0" tIns="12700" rIns="0" bIns="0" rtlCol="0">
            <a:spAutoFit/>
          </a:bodyPr>
          <a:lstStyle/>
          <a:p>
            <a:pPr marR="2540" algn="ctr">
              <a:lnSpc>
                <a:spcPct val="100000"/>
              </a:lnSpc>
              <a:spcBef>
                <a:spcPts val="100"/>
              </a:spcBef>
              <a:tabLst>
                <a:tab pos="1815464" algn="l"/>
              </a:tabLst>
            </a:pPr>
            <a:r>
              <a:rPr sz="2000" b="1" spc="-20" dirty="0">
                <a:latin typeface="Gill Sans MT"/>
                <a:cs typeface="Gill Sans MT"/>
              </a:rPr>
              <a:t>Art.</a:t>
            </a:r>
            <a:r>
              <a:rPr sz="2000" b="1" spc="-5" dirty="0">
                <a:latin typeface="Gill Sans MT"/>
                <a:cs typeface="Gill Sans MT"/>
              </a:rPr>
              <a:t> </a:t>
            </a:r>
            <a:r>
              <a:rPr sz="2000" b="1" dirty="0">
                <a:latin typeface="Gill Sans MT"/>
                <a:cs typeface="Gill Sans MT"/>
              </a:rPr>
              <a:t>108,</a:t>
            </a:r>
            <a:r>
              <a:rPr sz="2000" b="1" spc="-5" dirty="0">
                <a:latin typeface="Gill Sans MT"/>
                <a:cs typeface="Gill Sans MT"/>
              </a:rPr>
              <a:t> </a:t>
            </a:r>
            <a:r>
              <a:rPr sz="2000" b="1" dirty="0">
                <a:latin typeface="Gill Sans MT"/>
                <a:cs typeface="Gill Sans MT"/>
              </a:rPr>
              <a:t>co. </a:t>
            </a:r>
            <a:r>
              <a:rPr sz="2000" b="1" spc="-50" dirty="0">
                <a:latin typeface="Gill Sans MT"/>
                <a:cs typeface="Gill Sans MT"/>
              </a:rPr>
              <a:t>2</a:t>
            </a:r>
            <a:r>
              <a:rPr sz="2000" b="1" dirty="0">
                <a:latin typeface="Gill Sans MT"/>
                <a:cs typeface="Gill Sans MT"/>
              </a:rPr>
              <a:t>	</a:t>
            </a:r>
            <a:r>
              <a:rPr sz="2000" dirty="0">
                <a:latin typeface="Calibri"/>
                <a:cs typeface="Calibri"/>
              </a:rPr>
              <a:t>prevede</a:t>
            </a:r>
            <a:r>
              <a:rPr sz="2000" spc="-90" dirty="0">
                <a:latin typeface="Calibri"/>
                <a:cs typeface="Calibri"/>
              </a:rPr>
              <a:t> </a:t>
            </a:r>
            <a:r>
              <a:rPr sz="2000" spc="-25" dirty="0">
                <a:latin typeface="Calibri"/>
                <a:cs typeface="Calibri"/>
              </a:rPr>
              <a:t>che</a:t>
            </a:r>
            <a:endParaRPr sz="2000" dirty="0">
              <a:latin typeface="Calibri"/>
              <a:cs typeface="Calibri"/>
            </a:endParaRPr>
          </a:p>
          <a:p>
            <a:pPr marL="12065" marR="5080" indent="42545" algn="ctr">
              <a:lnSpc>
                <a:spcPct val="100000"/>
              </a:lnSpc>
            </a:pPr>
            <a:r>
              <a:rPr sz="2000" dirty="0">
                <a:latin typeface="Calibri"/>
                <a:cs typeface="Calibri"/>
              </a:rPr>
              <a:t>“sono</a:t>
            </a:r>
            <a:r>
              <a:rPr sz="2000" spc="-45" dirty="0">
                <a:latin typeface="Calibri"/>
                <a:cs typeface="Calibri"/>
              </a:rPr>
              <a:t> </a:t>
            </a:r>
            <a:r>
              <a:rPr sz="2000" dirty="0">
                <a:latin typeface="Calibri"/>
                <a:cs typeface="Calibri"/>
              </a:rPr>
              <a:t>aggiudicati</a:t>
            </a:r>
            <a:r>
              <a:rPr sz="2000" spc="-30" dirty="0">
                <a:latin typeface="Calibri"/>
                <a:cs typeface="Calibri"/>
              </a:rPr>
              <a:t> </a:t>
            </a:r>
            <a:r>
              <a:rPr sz="2000" spc="-10" dirty="0">
                <a:latin typeface="Calibri"/>
                <a:cs typeface="Calibri"/>
              </a:rPr>
              <a:t>esclusivamente</a:t>
            </a:r>
            <a:r>
              <a:rPr sz="2000" spc="-30" dirty="0">
                <a:latin typeface="Calibri"/>
                <a:cs typeface="Calibri"/>
              </a:rPr>
              <a:t> </a:t>
            </a:r>
            <a:r>
              <a:rPr sz="2000" dirty="0">
                <a:latin typeface="Calibri"/>
                <a:cs typeface="Calibri"/>
              </a:rPr>
              <a:t>sulla</a:t>
            </a:r>
            <a:r>
              <a:rPr sz="2000" spc="-35" dirty="0">
                <a:latin typeface="Calibri"/>
                <a:cs typeface="Calibri"/>
              </a:rPr>
              <a:t> </a:t>
            </a:r>
            <a:r>
              <a:rPr sz="2000" dirty="0">
                <a:latin typeface="Calibri"/>
                <a:cs typeface="Calibri"/>
              </a:rPr>
              <a:t>base</a:t>
            </a:r>
            <a:r>
              <a:rPr sz="2000" spc="-30" dirty="0">
                <a:latin typeface="Calibri"/>
                <a:cs typeface="Calibri"/>
              </a:rPr>
              <a:t> </a:t>
            </a:r>
            <a:r>
              <a:rPr sz="2000" dirty="0">
                <a:latin typeface="Calibri"/>
                <a:cs typeface="Calibri"/>
              </a:rPr>
              <a:t>del</a:t>
            </a:r>
            <a:r>
              <a:rPr sz="2000" spc="-30" dirty="0">
                <a:latin typeface="Calibri"/>
                <a:cs typeface="Calibri"/>
              </a:rPr>
              <a:t> </a:t>
            </a:r>
            <a:r>
              <a:rPr sz="2000" dirty="0">
                <a:latin typeface="Calibri"/>
                <a:cs typeface="Calibri"/>
              </a:rPr>
              <a:t>criterio</a:t>
            </a:r>
            <a:r>
              <a:rPr sz="2000" spc="-30" dirty="0">
                <a:latin typeface="Calibri"/>
                <a:cs typeface="Calibri"/>
              </a:rPr>
              <a:t> </a:t>
            </a:r>
            <a:r>
              <a:rPr sz="2000" spc="-10" dirty="0">
                <a:latin typeface="Calibri"/>
                <a:cs typeface="Calibri"/>
              </a:rPr>
              <a:t>dell'offerta economicamente</a:t>
            </a:r>
            <a:r>
              <a:rPr sz="2000" spc="-35" dirty="0">
                <a:latin typeface="Calibri"/>
                <a:cs typeface="Calibri"/>
              </a:rPr>
              <a:t> </a:t>
            </a:r>
            <a:r>
              <a:rPr sz="2000" dirty="0">
                <a:latin typeface="Calibri"/>
                <a:cs typeface="Calibri"/>
              </a:rPr>
              <a:t>più</a:t>
            </a:r>
            <a:r>
              <a:rPr sz="2000" spc="-35" dirty="0">
                <a:latin typeface="Calibri"/>
                <a:cs typeface="Calibri"/>
              </a:rPr>
              <a:t> </a:t>
            </a:r>
            <a:r>
              <a:rPr sz="2000" dirty="0">
                <a:latin typeface="Calibri"/>
                <a:cs typeface="Calibri"/>
              </a:rPr>
              <a:t>vantaggiosa</a:t>
            </a:r>
            <a:r>
              <a:rPr sz="2000" spc="-35" dirty="0">
                <a:latin typeface="Calibri"/>
                <a:cs typeface="Calibri"/>
              </a:rPr>
              <a:t> </a:t>
            </a:r>
            <a:r>
              <a:rPr sz="2000" dirty="0">
                <a:latin typeface="Calibri"/>
                <a:cs typeface="Calibri"/>
              </a:rPr>
              <a:t>individuata</a:t>
            </a:r>
            <a:r>
              <a:rPr sz="2000" spc="-35" dirty="0">
                <a:latin typeface="Calibri"/>
                <a:cs typeface="Calibri"/>
              </a:rPr>
              <a:t> </a:t>
            </a:r>
            <a:r>
              <a:rPr sz="2000" dirty="0">
                <a:latin typeface="Calibri"/>
                <a:cs typeface="Calibri"/>
              </a:rPr>
              <a:t>sulla</a:t>
            </a:r>
            <a:r>
              <a:rPr sz="2000" spc="-35" dirty="0">
                <a:latin typeface="Calibri"/>
                <a:cs typeface="Calibri"/>
              </a:rPr>
              <a:t> </a:t>
            </a:r>
            <a:r>
              <a:rPr sz="2000" dirty="0">
                <a:latin typeface="Calibri"/>
                <a:cs typeface="Calibri"/>
              </a:rPr>
              <a:t>base</a:t>
            </a:r>
            <a:r>
              <a:rPr sz="2000" spc="-35" dirty="0">
                <a:latin typeface="Calibri"/>
                <a:cs typeface="Calibri"/>
              </a:rPr>
              <a:t> </a:t>
            </a:r>
            <a:r>
              <a:rPr sz="2000" dirty="0">
                <a:latin typeface="Calibri"/>
                <a:cs typeface="Calibri"/>
              </a:rPr>
              <a:t>del</a:t>
            </a:r>
            <a:r>
              <a:rPr sz="2000" spc="-30" dirty="0">
                <a:latin typeface="Calibri"/>
                <a:cs typeface="Calibri"/>
              </a:rPr>
              <a:t> </a:t>
            </a:r>
            <a:r>
              <a:rPr sz="2000" spc="-10" dirty="0">
                <a:latin typeface="Calibri"/>
                <a:cs typeface="Calibri"/>
              </a:rPr>
              <a:t>miglior </a:t>
            </a:r>
            <a:r>
              <a:rPr sz="2000" dirty="0">
                <a:latin typeface="Calibri"/>
                <a:cs typeface="Calibri"/>
              </a:rPr>
              <a:t>rapporto</a:t>
            </a:r>
            <a:r>
              <a:rPr sz="2000" spc="-70" dirty="0">
                <a:latin typeface="Calibri"/>
                <a:cs typeface="Calibri"/>
              </a:rPr>
              <a:t> </a:t>
            </a:r>
            <a:r>
              <a:rPr sz="2000" spc="-10" dirty="0">
                <a:latin typeface="Calibri"/>
                <a:cs typeface="Calibri"/>
              </a:rPr>
              <a:t>qualità/prezzo:</a:t>
            </a:r>
            <a:endParaRPr sz="2000" dirty="0">
              <a:latin typeface="Calibri"/>
              <a:cs typeface="Calibri"/>
            </a:endParaRPr>
          </a:p>
          <a:p>
            <a:pPr marL="229235" marR="93345" indent="-139065">
              <a:lnSpc>
                <a:spcPct val="100000"/>
              </a:lnSpc>
            </a:pPr>
            <a:r>
              <a:rPr sz="2000" dirty="0">
                <a:latin typeface="Calibri"/>
                <a:cs typeface="Calibri"/>
              </a:rPr>
              <a:t>a)</a:t>
            </a:r>
            <a:r>
              <a:rPr sz="2000" spc="-35" dirty="0">
                <a:latin typeface="Calibri"/>
                <a:cs typeface="Calibri"/>
              </a:rPr>
              <a:t> </a:t>
            </a:r>
            <a:r>
              <a:rPr sz="2000" dirty="0">
                <a:latin typeface="Calibri"/>
                <a:cs typeface="Calibri"/>
              </a:rPr>
              <a:t>i</a:t>
            </a:r>
            <a:r>
              <a:rPr sz="2000" spc="-35" dirty="0">
                <a:latin typeface="Calibri"/>
                <a:cs typeface="Calibri"/>
              </a:rPr>
              <a:t> </a:t>
            </a:r>
            <a:r>
              <a:rPr sz="2000" spc="-10" dirty="0">
                <a:latin typeface="Calibri"/>
                <a:cs typeface="Calibri"/>
              </a:rPr>
              <a:t>contratti</a:t>
            </a:r>
            <a:r>
              <a:rPr sz="2000" spc="-35" dirty="0">
                <a:latin typeface="Calibri"/>
                <a:cs typeface="Calibri"/>
              </a:rPr>
              <a:t> </a:t>
            </a:r>
            <a:r>
              <a:rPr sz="2000" dirty="0">
                <a:latin typeface="Calibri"/>
                <a:cs typeface="Calibri"/>
              </a:rPr>
              <a:t>relativi</a:t>
            </a:r>
            <a:r>
              <a:rPr sz="2000" spc="-30" dirty="0">
                <a:latin typeface="Calibri"/>
                <a:cs typeface="Calibri"/>
              </a:rPr>
              <a:t> </a:t>
            </a:r>
            <a:r>
              <a:rPr sz="2000" dirty="0">
                <a:latin typeface="Calibri"/>
                <a:cs typeface="Calibri"/>
              </a:rPr>
              <a:t>ai</a:t>
            </a:r>
            <a:r>
              <a:rPr sz="2000" spc="-5" dirty="0">
                <a:latin typeface="Calibri"/>
                <a:cs typeface="Calibri"/>
              </a:rPr>
              <a:t> </a:t>
            </a:r>
            <a:r>
              <a:rPr sz="2000" b="1" dirty="0">
                <a:latin typeface="Calibri"/>
                <a:cs typeface="Calibri"/>
              </a:rPr>
              <a:t>servizi</a:t>
            </a:r>
            <a:r>
              <a:rPr sz="2000" b="1" spc="-35" dirty="0">
                <a:latin typeface="Calibri"/>
                <a:cs typeface="Calibri"/>
              </a:rPr>
              <a:t> </a:t>
            </a:r>
            <a:r>
              <a:rPr sz="2000" b="1" dirty="0">
                <a:latin typeface="Calibri"/>
                <a:cs typeface="Calibri"/>
              </a:rPr>
              <a:t>sociali</a:t>
            </a:r>
            <a:r>
              <a:rPr sz="2000" b="1" spc="-5" dirty="0">
                <a:latin typeface="Calibri"/>
                <a:cs typeface="Calibri"/>
              </a:rPr>
              <a:t> </a:t>
            </a:r>
            <a:r>
              <a:rPr sz="2000" dirty="0">
                <a:latin typeface="Calibri"/>
                <a:cs typeface="Calibri"/>
              </a:rPr>
              <a:t>e</a:t>
            </a:r>
            <a:r>
              <a:rPr sz="2000" spc="-35" dirty="0">
                <a:latin typeface="Calibri"/>
                <a:cs typeface="Calibri"/>
              </a:rPr>
              <a:t> </a:t>
            </a:r>
            <a:r>
              <a:rPr sz="2000" dirty="0">
                <a:latin typeface="Calibri"/>
                <a:cs typeface="Calibri"/>
              </a:rPr>
              <a:t>di</a:t>
            </a:r>
            <a:r>
              <a:rPr sz="2000" spc="-35" dirty="0">
                <a:latin typeface="Calibri"/>
                <a:cs typeface="Calibri"/>
              </a:rPr>
              <a:t> </a:t>
            </a:r>
            <a:r>
              <a:rPr sz="2000" dirty="0">
                <a:latin typeface="Calibri"/>
                <a:cs typeface="Calibri"/>
              </a:rPr>
              <a:t>ristorazione</a:t>
            </a:r>
            <a:r>
              <a:rPr sz="2000" spc="-30" dirty="0">
                <a:latin typeface="Calibri"/>
                <a:cs typeface="Calibri"/>
              </a:rPr>
              <a:t> </a:t>
            </a:r>
            <a:r>
              <a:rPr sz="2000" spc="-10" dirty="0">
                <a:latin typeface="Calibri"/>
                <a:cs typeface="Calibri"/>
              </a:rPr>
              <a:t>ospedaliera, </a:t>
            </a:r>
            <a:r>
              <a:rPr sz="2000" dirty="0">
                <a:latin typeface="Calibri"/>
                <a:cs typeface="Calibri"/>
              </a:rPr>
              <a:t>assistenziale</a:t>
            </a:r>
            <a:r>
              <a:rPr sz="2000" spc="-55" dirty="0">
                <a:latin typeface="Calibri"/>
                <a:cs typeface="Calibri"/>
              </a:rPr>
              <a:t> </a:t>
            </a:r>
            <a:r>
              <a:rPr sz="2000" dirty="0">
                <a:latin typeface="Calibri"/>
                <a:cs typeface="Calibri"/>
              </a:rPr>
              <a:t>e</a:t>
            </a:r>
            <a:r>
              <a:rPr sz="2000" spc="-40" dirty="0">
                <a:latin typeface="Calibri"/>
                <a:cs typeface="Calibri"/>
              </a:rPr>
              <a:t> </a:t>
            </a:r>
            <a:r>
              <a:rPr sz="2000" dirty="0">
                <a:latin typeface="Calibri"/>
                <a:cs typeface="Calibri"/>
              </a:rPr>
              <a:t>scolastica,</a:t>
            </a:r>
            <a:r>
              <a:rPr sz="2000" spc="-45" dirty="0">
                <a:latin typeface="Calibri"/>
                <a:cs typeface="Calibri"/>
              </a:rPr>
              <a:t> </a:t>
            </a:r>
            <a:r>
              <a:rPr sz="2000" dirty="0">
                <a:latin typeface="Calibri"/>
                <a:cs typeface="Calibri"/>
              </a:rPr>
              <a:t>nonché</a:t>
            </a:r>
            <a:r>
              <a:rPr sz="2000" spc="-40" dirty="0">
                <a:latin typeface="Calibri"/>
                <a:cs typeface="Calibri"/>
              </a:rPr>
              <a:t> </a:t>
            </a:r>
            <a:r>
              <a:rPr sz="2000" dirty="0">
                <a:latin typeface="Calibri"/>
                <a:cs typeface="Calibri"/>
              </a:rPr>
              <a:t>ai</a:t>
            </a:r>
            <a:r>
              <a:rPr sz="2000" spc="-45" dirty="0">
                <a:latin typeface="Calibri"/>
                <a:cs typeface="Calibri"/>
              </a:rPr>
              <a:t> </a:t>
            </a:r>
            <a:r>
              <a:rPr sz="2000" dirty="0">
                <a:latin typeface="Calibri"/>
                <a:cs typeface="Calibri"/>
              </a:rPr>
              <a:t>servizi</a:t>
            </a:r>
            <a:r>
              <a:rPr sz="2000" spc="-40" dirty="0">
                <a:latin typeface="Calibri"/>
                <a:cs typeface="Calibri"/>
              </a:rPr>
              <a:t> </a:t>
            </a:r>
            <a:r>
              <a:rPr sz="2000" dirty="0">
                <a:latin typeface="Calibri"/>
                <a:cs typeface="Calibri"/>
              </a:rPr>
              <a:t>ad</a:t>
            </a:r>
            <a:r>
              <a:rPr sz="2000" spc="-45" dirty="0">
                <a:latin typeface="Calibri"/>
                <a:cs typeface="Calibri"/>
              </a:rPr>
              <a:t> </a:t>
            </a:r>
            <a:r>
              <a:rPr sz="2000" dirty="0">
                <a:latin typeface="Calibri"/>
                <a:cs typeface="Calibri"/>
              </a:rPr>
              <a:t>alta</a:t>
            </a:r>
            <a:r>
              <a:rPr sz="2000" spc="-40" dirty="0">
                <a:latin typeface="Calibri"/>
                <a:cs typeface="Calibri"/>
              </a:rPr>
              <a:t> </a:t>
            </a:r>
            <a:r>
              <a:rPr sz="2000" dirty="0">
                <a:latin typeface="Calibri"/>
                <a:cs typeface="Calibri"/>
              </a:rPr>
              <a:t>intensità</a:t>
            </a:r>
            <a:r>
              <a:rPr sz="2000" spc="-40" dirty="0">
                <a:latin typeface="Calibri"/>
                <a:cs typeface="Calibri"/>
              </a:rPr>
              <a:t> </a:t>
            </a:r>
            <a:r>
              <a:rPr sz="2000" spc="-25" dirty="0">
                <a:latin typeface="Calibri"/>
                <a:cs typeface="Calibri"/>
              </a:rPr>
              <a:t>di </a:t>
            </a:r>
            <a:r>
              <a:rPr sz="2000" dirty="0">
                <a:latin typeface="Calibri"/>
                <a:cs typeface="Calibri"/>
              </a:rPr>
              <a:t>manodopera,</a:t>
            </a:r>
            <a:r>
              <a:rPr sz="2000" spc="-60" dirty="0">
                <a:latin typeface="Calibri"/>
                <a:cs typeface="Calibri"/>
              </a:rPr>
              <a:t> </a:t>
            </a:r>
            <a:r>
              <a:rPr sz="2000" dirty="0">
                <a:latin typeface="Calibri"/>
                <a:cs typeface="Calibri"/>
              </a:rPr>
              <a:t>come</a:t>
            </a:r>
            <a:r>
              <a:rPr sz="2000" spc="-45" dirty="0">
                <a:latin typeface="Calibri"/>
                <a:cs typeface="Calibri"/>
              </a:rPr>
              <a:t> </a:t>
            </a:r>
            <a:r>
              <a:rPr sz="2000" dirty="0">
                <a:latin typeface="Calibri"/>
                <a:cs typeface="Calibri"/>
              </a:rPr>
              <a:t>definiti</a:t>
            </a:r>
            <a:r>
              <a:rPr sz="2000" spc="-45" dirty="0">
                <a:latin typeface="Calibri"/>
                <a:cs typeface="Calibri"/>
              </a:rPr>
              <a:t> </a:t>
            </a:r>
            <a:r>
              <a:rPr sz="2000" spc="-10" dirty="0">
                <a:latin typeface="Calibri"/>
                <a:cs typeface="Calibri"/>
              </a:rPr>
              <a:t>dall’articolo</a:t>
            </a:r>
            <a:r>
              <a:rPr sz="2000" spc="-45" dirty="0">
                <a:latin typeface="Calibri"/>
                <a:cs typeface="Calibri"/>
              </a:rPr>
              <a:t> </a:t>
            </a:r>
            <a:r>
              <a:rPr sz="2000" dirty="0">
                <a:latin typeface="Calibri"/>
                <a:cs typeface="Calibri"/>
              </a:rPr>
              <a:t>2,</a:t>
            </a:r>
            <a:r>
              <a:rPr sz="2000" spc="-50" dirty="0">
                <a:latin typeface="Calibri"/>
                <a:cs typeface="Calibri"/>
              </a:rPr>
              <a:t> </a:t>
            </a:r>
            <a:r>
              <a:rPr sz="2000" dirty="0">
                <a:latin typeface="Calibri"/>
                <a:cs typeface="Calibri"/>
              </a:rPr>
              <a:t>comma</a:t>
            </a:r>
            <a:r>
              <a:rPr sz="2000" spc="-45" dirty="0">
                <a:latin typeface="Calibri"/>
                <a:cs typeface="Calibri"/>
              </a:rPr>
              <a:t> </a:t>
            </a:r>
            <a:r>
              <a:rPr sz="2000" dirty="0">
                <a:latin typeface="Calibri"/>
                <a:cs typeface="Calibri"/>
              </a:rPr>
              <a:t>1,</a:t>
            </a:r>
            <a:r>
              <a:rPr sz="2000" spc="-45" dirty="0">
                <a:latin typeface="Calibri"/>
                <a:cs typeface="Calibri"/>
              </a:rPr>
              <a:t> </a:t>
            </a:r>
            <a:r>
              <a:rPr sz="2000" spc="-10" dirty="0">
                <a:latin typeface="Calibri"/>
                <a:cs typeface="Calibri"/>
              </a:rPr>
              <a:t>lettera</a:t>
            </a:r>
            <a:r>
              <a:rPr sz="2000" spc="-45" dirty="0">
                <a:latin typeface="Calibri"/>
                <a:cs typeface="Calibri"/>
              </a:rPr>
              <a:t> </a:t>
            </a:r>
            <a:r>
              <a:rPr sz="2000" spc="-25" dirty="0">
                <a:latin typeface="Calibri"/>
                <a:cs typeface="Calibri"/>
              </a:rPr>
              <a:t>e),</a:t>
            </a:r>
            <a:endParaRPr sz="2000" dirty="0">
              <a:latin typeface="Calibri"/>
              <a:cs typeface="Calibri"/>
            </a:endParaRPr>
          </a:p>
          <a:p>
            <a:pPr marL="2620645">
              <a:lnSpc>
                <a:spcPct val="100000"/>
              </a:lnSpc>
            </a:pPr>
            <a:r>
              <a:rPr sz="2000" spc="-20" dirty="0">
                <a:latin typeface="Calibri"/>
                <a:cs typeface="Calibri"/>
              </a:rPr>
              <a:t>dell’allegato</a:t>
            </a:r>
            <a:r>
              <a:rPr sz="2000" spc="10" dirty="0">
                <a:latin typeface="Calibri"/>
                <a:cs typeface="Calibri"/>
              </a:rPr>
              <a:t> </a:t>
            </a:r>
            <a:r>
              <a:rPr sz="2000" spc="-20" dirty="0">
                <a:latin typeface="Calibri"/>
                <a:cs typeface="Calibri"/>
              </a:rPr>
              <a:t>I.1”</a:t>
            </a:r>
            <a:endParaRPr sz="2000" dirty="0">
              <a:latin typeface="Calibri"/>
              <a:cs typeface="Calibri"/>
            </a:endParaRPr>
          </a:p>
        </p:txBody>
      </p:sp>
      <p:pic>
        <p:nvPicPr>
          <p:cNvPr id="9" name="object 9"/>
          <p:cNvPicPr/>
          <p:nvPr/>
        </p:nvPicPr>
        <p:blipFill>
          <a:blip r:embed="rId2" cstate="print"/>
          <a:stretch>
            <a:fillRect/>
          </a:stretch>
        </p:blipFill>
        <p:spPr>
          <a:xfrm>
            <a:off x="11107605" y="8477982"/>
            <a:ext cx="1445498" cy="889537"/>
          </a:xfrm>
          <a:prstGeom prst="rect">
            <a:avLst/>
          </a:prstGeom>
        </p:spPr>
      </p:pic>
      <p:pic>
        <p:nvPicPr>
          <p:cNvPr id="10" name="object 10"/>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059" y="1447800"/>
            <a:ext cx="11741785" cy="6455410"/>
          </a:xfrm>
          <a:prstGeom prst="rect">
            <a:avLst/>
          </a:prstGeom>
        </p:spPr>
        <p:txBody>
          <a:bodyPr vert="horz" wrap="square" lIns="0" tIns="122555" rIns="0" bIns="0" rtlCol="0">
            <a:spAutoFit/>
          </a:bodyPr>
          <a:lstStyle/>
          <a:p>
            <a:pPr marL="1905" algn="ctr">
              <a:lnSpc>
                <a:spcPct val="100000"/>
              </a:lnSpc>
              <a:spcBef>
                <a:spcPts val="965"/>
              </a:spcBef>
            </a:pPr>
            <a:r>
              <a:rPr sz="2550" b="1" spc="155" dirty="0">
                <a:solidFill>
                  <a:srgbClr val="00B050"/>
                </a:solidFill>
                <a:latin typeface="Calibri"/>
                <a:cs typeface="Calibri"/>
              </a:rPr>
              <a:t>Rapporti</a:t>
            </a:r>
            <a:r>
              <a:rPr sz="2550" b="1" spc="145" dirty="0">
                <a:solidFill>
                  <a:srgbClr val="00B050"/>
                </a:solidFill>
                <a:latin typeface="Calibri"/>
                <a:cs typeface="Calibri"/>
              </a:rPr>
              <a:t> </a:t>
            </a:r>
            <a:r>
              <a:rPr sz="2550" b="1" spc="80" dirty="0">
                <a:solidFill>
                  <a:srgbClr val="00B050"/>
                </a:solidFill>
                <a:latin typeface="Calibri"/>
                <a:cs typeface="Calibri"/>
              </a:rPr>
              <a:t>tra</a:t>
            </a:r>
            <a:r>
              <a:rPr sz="2550" b="1" spc="150" dirty="0">
                <a:solidFill>
                  <a:srgbClr val="00B050"/>
                </a:solidFill>
                <a:latin typeface="Calibri"/>
                <a:cs typeface="Calibri"/>
              </a:rPr>
              <a:t> </a:t>
            </a:r>
            <a:r>
              <a:rPr sz="2550" b="1" spc="155" dirty="0">
                <a:solidFill>
                  <a:srgbClr val="00B050"/>
                </a:solidFill>
                <a:latin typeface="Calibri"/>
                <a:cs typeface="Calibri"/>
              </a:rPr>
              <a:t>pubbliche</a:t>
            </a:r>
            <a:r>
              <a:rPr sz="2550" b="1" spc="145" dirty="0">
                <a:solidFill>
                  <a:srgbClr val="00B050"/>
                </a:solidFill>
                <a:latin typeface="Calibri"/>
                <a:cs typeface="Calibri"/>
              </a:rPr>
              <a:t> </a:t>
            </a:r>
            <a:r>
              <a:rPr sz="2550" b="1" spc="135" dirty="0">
                <a:solidFill>
                  <a:srgbClr val="00B050"/>
                </a:solidFill>
                <a:latin typeface="Calibri"/>
                <a:cs typeface="Calibri"/>
              </a:rPr>
              <a:t>amministrazioni</a:t>
            </a:r>
            <a:r>
              <a:rPr sz="2550" b="1" spc="150" dirty="0">
                <a:solidFill>
                  <a:srgbClr val="00B050"/>
                </a:solidFill>
                <a:latin typeface="Calibri"/>
                <a:cs typeface="Calibri"/>
              </a:rPr>
              <a:t> </a:t>
            </a:r>
            <a:r>
              <a:rPr sz="2550" b="1" spc="175" dirty="0">
                <a:solidFill>
                  <a:srgbClr val="00B050"/>
                </a:solidFill>
                <a:latin typeface="Calibri"/>
                <a:cs typeface="Calibri"/>
              </a:rPr>
              <a:t>e</a:t>
            </a:r>
            <a:r>
              <a:rPr sz="2550" b="1" spc="145" dirty="0">
                <a:solidFill>
                  <a:srgbClr val="00B050"/>
                </a:solidFill>
                <a:latin typeface="Calibri"/>
                <a:cs typeface="Calibri"/>
              </a:rPr>
              <a:t> </a:t>
            </a:r>
            <a:r>
              <a:rPr sz="2550" b="1" spc="280" dirty="0">
                <a:solidFill>
                  <a:srgbClr val="00B050"/>
                </a:solidFill>
                <a:latin typeface="Calibri"/>
                <a:cs typeface="Calibri"/>
              </a:rPr>
              <a:t>ETS</a:t>
            </a:r>
            <a:r>
              <a:rPr sz="2550" spc="280" dirty="0">
                <a:solidFill>
                  <a:srgbClr val="00B050"/>
                </a:solidFill>
                <a:latin typeface="Calibri"/>
                <a:cs typeface="Calibri"/>
              </a:rPr>
              <a:t>.</a:t>
            </a:r>
            <a:endParaRPr sz="2550" dirty="0">
              <a:latin typeface="Calibri"/>
              <a:cs typeface="Calibri"/>
            </a:endParaRPr>
          </a:p>
          <a:p>
            <a:pPr marL="12065" marR="5080" indent="-97790" algn="ctr">
              <a:lnSpc>
                <a:spcPct val="107400"/>
              </a:lnSpc>
              <a:spcBef>
                <a:spcPts val="640"/>
              </a:spcBef>
              <a:tabLst>
                <a:tab pos="936625" algn="l"/>
                <a:tab pos="2895600" algn="l"/>
                <a:tab pos="3951604" algn="l"/>
                <a:tab pos="4347210" algn="l"/>
                <a:tab pos="5477510" algn="l"/>
                <a:tab pos="6538595" algn="l"/>
                <a:tab pos="8017509" algn="l"/>
                <a:tab pos="8447405" algn="l"/>
                <a:tab pos="10405110" algn="l"/>
                <a:tab pos="10918825" algn="l"/>
              </a:tabLst>
            </a:pPr>
            <a:r>
              <a:rPr sz="2550" spc="185" dirty="0">
                <a:solidFill>
                  <a:srgbClr val="00B050"/>
                </a:solidFill>
                <a:latin typeface="Calibri"/>
                <a:cs typeface="Calibri"/>
              </a:rPr>
              <a:t>Come</a:t>
            </a:r>
            <a:r>
              <a:rPr sz="2550" dirty="0">
                <a:solidFill>
                  <a:srgbClr val="00B050"/>
                </a:solidFill>
                <a:latin typeface="Calibri"/>
                <a:cs typeface="Calibri"/>
              </a:rPr>
              <a:t>	</a:t>
            </a:r>
            <a:r>
              <a:rPr sz="2550" spc="80" dirty="0">
                <a:solidFill>
                  <a:srgbClr val="00B050"/>
                </a:solidFill>
                <a:latin typeface="Calibri"/>
                <a:cs typeface="Calibri"/>
              </a:rPr>
              <a:t>ricordavamo</a:t>
            </a:r>
            <a:r>
              <a:rPr sz="2550" dirty="0">
                <a:solidFill>
                  <a:srgbClr val="00B050"/>
                </a:solidFill>
                <a:latin typeface="Calibri"/>
                <a:cs typeface="Calibri"/>
              </a:rPr>
              <a:t>	</a:t>
            </a:r>
            <a:r>
              <a:rPr sz="2550" spc="105" dirty="0">
                <a:solidFill>
                  <a:srgbClr val="00B050"/>
                </a:solidFill>
                <a:latin typeface="Calibri"/>
                <a:cs typeface="Calibri"/>
              </a:rPr>
              <a:t>sopra,</a:t>
            </a:r>
            <a:r>
              <a:rPr sz="2550" dirty="0">
                <a:solidFill>
                  <a:srgbClr val="00B050"/>
                </a:solidFill>
                <a:latin typeface="Calibri"/>
                <a:cs typeface="Calibri"/>
              </a:rPr>
              <a:t>	</a:t>
            </a:r>
            <a:r>
              <a:rPr sz="2550" spc="-25" dirty="0">
                <a:solidFill>
                  <a:srgbClr val="00B050"/>
                </a:solidFill>
                <a:latin typeface="Calibri"/>
                <a:cs typeface="Calibri"/>
              </a:rPr>
              <a:t>le</a:t>
            </a:r>
            <a:r>
              <a:rPr sz="2550" dirty="0">
                <a:solidFill>
                  <a:srgbClr val="00B050"/>
                </a:solidFill>
                <a:latin typeface="Calibri"/>
                <a:cs typeface="Calibri"/>
              </a:rPr>
              <a:t>	</a:t>
            </a:r>
            <a:r>
              <a:rPr sz="2550" spc="120" dirty="0">
                <a:solidFill>
                  <a:srgbClr val="00B050"/>
                </a:solidFill>
                <a:latin typeface="Calibri"/>
                <a:cs typeface="Calibri"/>
              </a:rPr>
              <a:t>PP.AA.</a:t>
            </a:r>
            <a:r>
              <a:rPr sz="2550" dirty="0">
                <a:solidFill>
                  <a:srgbClr val="00B050"/>
                </a:solidFill>
                <a:latin typeface="Calibri"/>
                <a:cs typeface="Calibri"/>
              </a:rPr>
              <a:t>	</a:t>
            </a:r>
            <a:r>
              <a:rPr sz="2550" spc="90" dirty="0">
                <a:solidFill>
                  <a:srgbClr val="00B050"/>
                </a:solidFill>
                <a:latin typeface="Calibri"/>
                <a:cs typeface="Calibri"/>
              </a:rPr>
              <a:t>hanno</a:t>
            </a:r>
            <a:r>
              <a:rPr sz="2550" dirty="0">
                <a:solidFill>
                  <a:srgbClr val="00B050"/>
                </a:solidFill>
                <a:latin typeface="Calibri"/>
                <a:cs typeface="Calibri"/>
              </a:rPr>
              <a:t>	</a:t>
            </a:r>
            <a:r>
              <a:rPr sz="2550" b="1" spc="114" dirty="0">
                <a:solidFill>
                  <a:srgbClr val="00B050"/>
                </a:solidFill>
                <a:latin typeface="Calibri"/>
                <a:cs typeface="Calibri"/>
              </a:rPr>
              <a:t>l’obbligo</a:t>
            </a:r>
            <a:r>
              <a:rPr sz="2550" b="1" dirty="0">
                <a:solidFill>
                  <a:srgbClr val="00B050"/>
                </a:solidFill>
                <a:latin typeface="Calibri"/>
                <a:cs typeface="Calibri"/>
              </a:rPr>
              <a:t>	</a:t>
            </a:r>
            <a:r>
              <a:rPr sz="2550" b="1" spc="80" dirty="0">
                <a:solidFill>
                  <a:srgbClr val="00B050"/>
                </a:solidFill>
                <a:latin typeface="Calibri"/>
                <a:cs typeface="Calibri"/>
              </a:rPr>
              <a:t>di</a:t>
            </a:r>
            <a:r>
              <a:rPr sz="2550" b="1" dirty="0">
                <a:solidFill>
                  <a:srgbClr val="00B050"/>
                </a:solidFill>
                <a:latin typeface="Calibri"/>
                <a:cs typeface="Calibri"/>
              </a:rPr>
              <a:t>	</a:t>
            </a:r>
            <a:r>
              <a:rPr sz="2550" b="1" spc="150" dirty="0">
                <a:solidFill>
                  <a:srgbClr val="00B050"/>
                </a:solidFill>
                <a:latin typeface="Calibri"/>
                <a:cs typeface="Calibri"/>
              </a:rPr>
              <a:t>coinvolgere</a:t>
            </a:r>
            <a:r>
              <a:rPr sz="2550" b="1" dirty="0">
                <a:solidFill>
                  <a:srgbClr val="00B050"/>
                </a:solidFill>
                <a:latin typeface="Calibri"/>
                <a:cs typeface="Calibri"/>
              </a:rPr>
              <a:t>	</a:t>
            </a:r>
            <a:r>
              <a:rPr sz="2550" b="1" spc="110" dirty="0">
                <a:solidFill>
                  <a:srgbClr val="00B050"/>
                </a:solidFill>
                <a:latin typeface="Calibri"/>
                <a:cs typeface="Calibri"/>
              </a:rPr>
              <a:t>gli</a:t>
            </a:r>
            <a:r>
              <a:rPr sz="2550" b="1" dirty="0">
                <a:solidFill>
                  <a:srgbClr val="00B050"/>
                </a:solidFill>
                <a:latin typeface="Calibri"/>
                <a:cs typeface="Calibri"/>
              </a:rPr>
              <a:t>	</a:t>
            </a:r>
            <a:r>
              <a:rPr sz="2550" b="1" spc="340" dirty="0">
                <a:solidFill>
                  <a:srgbClr val="00B050"/>
                </a:solidFill>
                <a:latin typeface="Calibri"/>
                <a:cs typeface="Calibri"/>
              </a:rPr>
              <a:t>ETS </a:t>
            </a:r>
            <a:r>
              <a:rPr sz="2550" b="1" spc="110" dirty="0">
                <a:solidFill>
                  <a:srgbClr val="00B050"/>
                </a:solidFill>
                <a:latin typeface="Calibri"/>
                <a:cs typeface="Calibri"/>
              </a:rPr>
              <a:t>nello</a:t>
            </a:r>
            <a:r>
              <a:rPr sz="2550" b="1" spc="130" dirty="0">
                <a:solidFill>
                  <a:srgbClr val="00B050"/>
                </a:solidFill>
                <a:latin typeface="Calibri"/>
                <a:cs typeface="Calibri"/>
              </a:rPr>
              <a:t> </a:t>
            </a:r>
            <a:r>
              <a:rPr sz="2550" b="1" spc="160" dirty="0">
                <a:solidFill>
                  <a:srgbClr val="00B050"/>
                </a:solidFill>
                <a:latin typeface="Calibri"/>
                <a:cs typeface="Calibri"/>
              </a:rPr>
              <a:t>svolgimento</a:t>
            </a:r>
            <a:r>
              <a:rPr sz="2550" b="1" spc="140" dirty="0">
                <a:solidFill>
                  <a:srgbClr val="00B050"/>
                </a:solidFill>
                <a:latin typeface="Calibri"/>
                <a:cs typeface="Calibri"/>
              </a:rPr>
              <a:t> </a:t>
            </a:r>
            <a:r>
              <a:rPr sz="2550" b="1" spc="120" dirty="0">
                <a:solidFill>
                  <a:srgbClr val="00B050"/>
                </a:solidFill>
                <a:latin typeface="Calibri"/>
                <a:cs typeface="Calibri"/>
              </a:rPr>
              <a:t>delle</a:t>
            </a:r>
            <a:r>
              <a:rPr sz="2550" b="1" spc="140" dirty="0">
                <a:solidFill>
                  <a:srgbClr val="00B050"/>
                </a:solidFill>
                <a:latin typeface="Calibri"/>
                <a:cs typeface="Calibri"/>
              </a:rPr>
              <a:t> </a:t>
            </a:r>
            <a:r>
              <a:rPr sz="2550" b="1" spc="110" dirty="0">
                <a:solidFill>
                  <a:srgbClr val="00B050"/>
                </a:solidFill>
                <a:latin typeface="Calibri"/>
                <a:cs typeface="Calibri"/>
              </a:rPr>
              <a:t>loro</a:t>
            </a:r>
            <a:r>
              <a:rPr sz="2550" b="1" spc="140" dirty="0">
                <a:solidFill>
                  <a:srgbClr val="00B050"/>
                </a:solidFill>
                <a:latin typeface="Calibri"/>
                <a:cs typeface="Calibri"/>
              </a:rPr>
              <a:t> </a:t>
            </a:r>
            <a:r>
              <a:rPr sz="2550" b="1" spc="70" dirty="0">
                <a:solidFill>
                  <a:srgbClr val="00B050"/>
                </a:solidFill>
                <a:latin typeface="Calibri"/>
                <a:cs typeface="Calibri"/>
              </a:rPr>
              <a:t>attività</a:t>
            </a:r>
            <a:r>
              <a:rPr sz="2550" b="1" spc="145" dirty="0">
                <a:solidFill>
                  <a:srgbClr val="00B050"/>
                </a:solidFill>
                <a:latin typeface="Calibri"/>
                <a:cs typeface="Calibri"/>
              </a:rPr>
              <a:t> </a:t>
            </a:r>
            <a:r>
              <a:rPr sz="2550" b="1" spc="105" dirty="0">
                <a:solidFill>
                  <a:srgbClr val="00B050"/>
                </a:solidFill>
                <a:latin typeface="Calibri"/>
                <a:cs typeface="Calibri"/>
              </a:rPr>
              <a:t>istituzionali</a:t>
            </a:r>
            <a:r>
              <a:rPr sz="2550" b="1" spc="140" dirty="0">
                <a:solidFill>
                  <a:srgbClr val="00B050"/>
                </a:solidFill>
                <a:latin typeface="Calibri"/>
                <a:cs typeface="Calibri"/>
              </a:rPr>
              <a:t> </a:t>
            </a:r>
            <a:r>
              <a:rPr sz="2550" b="1" spc="175" dirty="0">
                <a:solidFill>
                  <a:srgbClr val="00B050"/>
                </a:solidFill>
                <a:latin typeface="Calibri"/>
                <a:cs typeface="Calibri"/>
              </a:rPr>
              <a:t>e</a:t>
            </a:r>
            <a:r>
              <a:rPr sz="2550" b="1" spc="145" dirty="0">
                <a:solidFill>
                  <a:srgbClr val="00B050"/>
                </a:solidFill>
                <a:latin typeface="Calibri"/>
                <a:cs typeface="Calibri"/>
              </a:rPr>
              <a:t> nell’erogazione</a:t>
            </a:r>
            <a:r>
              <a:rPr sz="2550" b="1" spc="140" dirty="0">
                <a:solidFill>
                  <a:srgbClr val="00B050"/>
                </a:solidFill>
                <a:latin typeface="Calibri"/>
                <a:cs typeface="Calibri"/>
              </a:rPr>
              <a:t> </a:t>
            </a:r>
            <a:r>
              <a:rPr sz="2550" b="1" spc="125" dirty="0">
                <a:solidFill>
                  <a:srgbClr val="00B050"/>
                </a:solidFill>
                <a:latin typeface="Calibri"/>
                <a:cs typeface="Calibri"/>
              </a:rPr>
              <a:t>dei</a:t>
            </a:r>
            <a:r>
              <a:rPr sz="2550" b="1" spc="320" dirty="0">
                <a:solidFill>
                  <a:srgbClr val="00B050"/>
                </a:solidFill>
                <a:latin typeface="Calibri"/>
                <a:cs typeface="Calibri"/>
              </a:rPr>
              <a:t> </a:t>
            </a:r>
            <a:r>
              <a:rPr sz="2550" b="1" spc="135" dirty="0">
                <a:solidFill>
                  <a:srgbClr val="00B050"/>
                </a:solidFill>
                <a:latin typeface="Calibri"/>
                <a:cs typeface="Calibri"/>
              </a:rPr>
              <a:t>servizi</a:t>
            </a:r>
            <a:r>
              <a:rPr sz="2550" spc="135" dirty="0">
                <a:solidFill>
                  <a:srgbClr val="00B050"/>
                </a:solidFill>
                <a:latin typeface="Calibri"/>
                <a:cs typeface="Calibri"/>
              </a:rPr>
              <a:t>.</a:t>
            </a:r>
            <a:endParaRPr sz="2550" dirty="0">
              <a:latin typeface="Calibri"/>
              <a:cs typeface="Calibri"/>
            </a:endParaRPr>
          </a:p>
          <a:p>
            <a:pPr marL="12700" marR="36830" algn="just">
              <a:lnSpc>
                <a:spcPct val="107400"/>
              </a:lnSpc>
              <a:spcBef>
                <a:spcPts val="1664"/>
              </a:spcBef>
            </a:pPr>
            <a:r>
              <a:rPr sz="2550" dirty="0">
                <a:solidFill>
                  <a:srgbClr val="00B050"/>
                </a:solidFill>
                <a:latin typeface="Calibri"/>
                <a:cs typeface="Calibri"/>
              </a:rPr>
              <a:t>Il</a:t>
            </a:r>
            <a:r>
              <a:rPr sz="2550" spc="80" dirty="0">
                <a:solidFill>
                  <a:srgbClr val="00B050"/>
                </a:solidFill>
                <a:latin typeface="Calibri"/>
                <a:cs typeface="Calibri"/>
              </a:rPr>
              <a:t>  </a:t>
            </a:r>
            <a:r>
              <a:rPr sz="2550" spc="180" dirty="0">
                <a:solidFill>
                  <a:srgbClr val="00B050"/>
                </a:solidFill>
                <a:latin typeface="Calibri"/>
                <a:cs typeface="Calibri"/>
              </a:rPr>
              <a:t>Codice</a:t>
            </a:r>
            <a:r>
              <a:rPr sz="2550" spc="85" dirty="0">
                <a:solidFill>
                  <a:srgbClr val="00B050"/>
                </a:solidFill>
                <a:latin typeface="Calibri"/>
                <a:cs typeface="Calibri"/>
              </a:rPr>
              <a:t>  </a:t>
            </a:r>
            <a:r>
              <a:rPr sz="2550" spc="80" dirty="0">
                <a:solidFill>
                  <a:srgbClr val="00B050"/>
                </a:solidFill>
                <a:latin typeface="Calibri"/>
                <a:cs typeface="Calibri"/>
              </a:rPr>
              <a:t>del</a:t>
            </a:r>
            <a:r>
              <a:rPr sz="2550" spc="85" dirty="0">
                <a:solidFill>
                  <a:srgbClr val="00B050"/>
                </a:solidFill>
                <a:latin typeface="Calibri"/>
                <a:cs typeface="Calibri"/>
              </a:rPr>
              <a:t>  </a:t>
            </a:r>
            <a:r>
              <a:rPr sz="2550" spc="70" dirty="0">
                <a:solidFill>
                  <a:srgbClr val="00B050"/>
                </a:solidFill>
                <a:latin typeface="Calibri"/>
                <a:cs typeface="Calibri"/>
              </a:rPr>
              <a:t>Terzo</a:t>
            </a:r>
            <a:r>
              <a:rPr sz="2550" spc="85" dirty="0">
                <a:solidFill>
                  <a:srgbClr val="00B050"/>
                </a:solidFill>
                <a:latin typeface="Calibri"/>
                <a:cs typeface="Calibri"/>
              </a:rPr>
              <a:t>  </a:t>
            </a:r>
            <a:r>
              <a:rPr sz="2550" spc="70" dirty="0">
                <a:solidFill>
                  <a:srgbClr val="00B050"/>
                </a:solidFill>
                <a:latin typeface="Calibri"/>
                <a:cs typeface="Calibri"/>
              </a:rPr>
              <a:t>Settore</a:t>
            </a:r>
            <a:r>
              <a:rPr sz="2550" spc="85" dirty="0">
                <a:solidFill>
                  <a:srgbClr val="00B050"/>
                </a:solidFill>
                <a:latin typeface="Calibri"/>
                <a:cs typeface="Calibri"/>
              </a:rPr>
              <a:t>  </a:t>
            </a:r>
            <a:r>
              <a:rPr sz="2550" dirty="0">
                <a:solidFill>
                  <a:srgbClr val="00B050"/>
                </a:solidFill>
                <a:latin typeface="Calibri"/>
                <a:cs typeface="Calibri"/>
              </a:rPr>
              <a:t>infatti</a:t>
            </a:r>
            <a:r>
              <a:rPr sz="2550" spc="80" dirty="0">
                <a:solidFill>
                  <a:srgbClr val="00B050"/>
                </a:solidFill>
                <a:latin typeface="Calibri"/>
                <a:cs typeface="Calibri"/>
              </a:rPr>
              <a:t>  </a:t>
            </a:r>
            <a:r>
              <a:rPr sz="2550" spc="110" dirty="0">
                <a:solidFill>
                  <a:srgbClr val="00B050"/>
                </a:solidFill>
                <a:latin typeface="Calibri"/>
                <a:cs typeface="Calibri"/>
              </a:rPr>
              <a:t>muove</a:t>
            </a:r>
            <a:r>
              <a:rPr sz="2550" spc="85" dirty="0">
                <a:solidFill>
                  <a:srgbClr val="00B050"/>
                </a:solidFill>
                <a:latin typeface="Calibri"/>
                <a:cs typeface="Calibri"/>
              </a:rPr>
              <a:t>  dalla</a:t>
            </a:r>
            <a:r>
              <a:rPr sz="2550" spc="80" dirty="0">
                <a:solidFill>
                  <a:srgbClr val="00B050"/>
                </a:solidFill>
                <a:latin typeface="Calibri"/>
                <a:cs typeface="Calibri"/>
              </a:rPr>
              <a:t>  </a:t>
            </a:r>
            <a:r>
              <a:rPr sz="2550" spc="100" dirty="0">
                <a:solidFill>
                  <a:srgbClr val="00B050"/>
                </a:solidFill>
                <a:latin typeface="Calibri"/>
                <a:cs typeface="Calibri"/>
              </a:rPr>
              <a:t>considerazione</a:t>
            </a:r>
            <a:r>
              <a:rPr sz="2550" spc="85" dirty="0">
                <a:solidFill>
                  <a:srgbClr val="00B050"/>
                </a:solidFill>
                <a:latin typeface="Calibri"/>
                <a:cs typeface="Calibri"/>
              </a:rPr>
              <a:t>  </a:t>
            </a:r>
            <a:r>
              <a:rPr sz="2550" spc="155" dirty="0">
                <a:solidFill>
                  <a:srgbClr val="00B050"/>
                </a:solidFill>
                <a:latin typeface="Calibri"/>
                <a:cs typeface="Calibri"/>
              </a:rPr>
              <a:t>che</a:t>
            </a:r>
            <a:r>
              <a:rPr sz="2550" spc="85" dirty="0">
                <a:solidFill>
                  <a:srgbClr val="00B050"/>
                </a:solidFill>
                <a:latin typeface="Calibri"/>
                <a:cs typeface="Calibri"/>
              </a:rPr>
              <a:t>  </a:t>
            </a:r>
            <a:r>
              <a:rPr sz="2550" dirty="0">
                <a:solidFill>
                  <a:srgbClr val="00B050"/>
                </a:solidFill>
                <a:latin typeface="Calibri"/>
                <a:cs typeface="Calibri"/>
              </a:rPr>
              <a:t>le</a:t>
            </a:r>
            <a:r>
              <a:rPr sz="2550" spc="85" dirty="0">
                <a:solidFill>
                  <a:srgbClr val="00B050"/>
                </a:solidFill>
                <a:latin typeface="Calibri"/>
                <a:cs typeface="Calibri"/>
              </a:rPr>
              <a:t>  </a:t>
            </a:r>
            <a:r>
              <a:rPr sz="2550" spc="-10" dirty="0">
                <a:solidFill>
                  <a:srgbClr val="00B050"/>
                </a:solidFill>
                <a:latin typeface="Calibri"/>
                <a:cs typeface="Calibri"/>
              </a:rPr>
              <a:t>ﬁnalità </a:t>
            </a:r>
            <a:r>
              <a:rPr sz="2550" spc="90" dirty="0">
                <a:solidFill>
                  <a:srgbClr val="00B050"/>
                </a:solidFill>
                <a:latin typeface="Calibri"/>
                <a:cs typeface="Calibri"/>
              </a:rPr>
              <a:t>perseguite</a:t>
            </a:r>
            <a:r>
              <a:rPr sz="2550" spc="270" dirty="0">
                <a:solidFill>
                  <a:srgbClr val="00B050"/>
                </a:solidFill>
                <a:latin typeface="Calibri"/>
                <a:cs typeface="Calibri"/>
              </a:rPr>
              <a:t> </a:t>
            </a:r>
            <a:r>
              <a:rPr sz="2550" spc="100" dirty="0">
                <a:solidFill>
                  <a:srgbClr val="00B050"/>
                </a:solidFill>
                <a:latin typeface="Calibri"/>
                <a:cs typeface="Calibri"/>
              </a:rPr>
              <a:t>dagli</a:t>
            </a:r>
            <a:r>
              <a:rPr sz="2550" spc="275" dirty="0">
                <a:solidFill>
                  <a:srgbClr val="00B050"/>
                </a:solidFill>
                <a:latin typeface="Calibri"/>
                <a:cs typeface="Calibri"/>
              </a:rPr>
              <a:t> </a:t>
            </a:r>
            <a:r>
              <a:rPr sz="2550" spc="320" dirty="0">
                <a:solidFill>
                  <a:srgbClr val="00B050"/>
                </a:solidFill>
                <a:latin typeface="Calibri"/>
                <a:cs typeface="Calibri"/>
              </a:rPr>
              <a:t>ETS</a:t>
            </a:r>
            <a:r>
              <a:rPr sz="2550" spc="275" dirty="0">
                <a:solidFill>
                  <a:srgbClr val="00B050"/>
                </a:solidFill>
                <a:latin typeface="Calibri"/>
                <a:cs typeface="Calibri"/>
              </a:rPr>
              <a:t> </a:t>
            </a:r>
            <a:r>
              <a:rPr sz="2550" spc="120" dirty="0">
                <a:solidFill>
                  <a:srgbClr val="00B050"/>
                </a:solidFill>
                <a:latin typeface="Calibri"/>
                <a:cs typeface="Calibri"/>
              </a:rPr>
              <a:t>siano</a:t>
            </a:r>
            <a:r>
              <a:rPr sz="2550" spc="285" dirty="0">
                <a:solidFill>
                  <a:srgbClr val="00B050"/>
                </a:solidFill>
                <a:latin typeface="Calibri"/>
                <a:cs typeface="Calibri"/>
              </a:rPr>
              <a:t> </a:t>
            </a:r>
            <a:r>
              <a:rPr sz="2550" dirty="0">
                <a:solidFill>
                  <a:srgbClr val="00B050"/>
                </a:solidFill>
                <a:latin typeface="Calibri"/>
                <a:cs typeface="Calibri"/>
              </a:rPr>
              <a:t>fra</a:t>
            </a:r>
            <a:r>
              <a:rPr sz="2550" spc="280" dirty="0">
                <a:solidFill>
                  <a:srgbClr val="00B050"/>
                </a:solidFill>
                <a:latin typeface="Calibri"/>
                <a:cs typeface="Calibri"/>
              </a:rPr>
              <a:t> </a:t>
            </a:r>
            <a:r>
              <a:rPr sz="2550" dirty="0">
                <a:solidFill>
                  <a:srgbClr val="00B050"/>
                </a:solidFill>
                <a:latin typeface="Calibri"/>
                <a:cs typeface="Calibri"/>
              </a:rPr>
              <a:t>loro</a:t>
            </a:r>
            <a:r>
              <a:rPr sz="2550" spc="280" dirty="0">
                <a:solidFill>
                  <a:srgbClr val="00B050"/>
                </a:solidFill>
                <a:latin typeface="Calibri"/>
                <a:cs typeface="Calibri"/>
              </a:rPr>
              <a:t> </a:t>
            </a:r>
            <a:r>
              <a:rPr sz="2550" spc="120" dirty="0">
                <a:solidFill>
                  <a:srgbClr val="00B050"/>
                </a:solidFill>
                <a:latin typeface="Calibri"/>
                <a:cs typeface="Calibri"/>
              </a:rPr>
              <a:t>omogenee</a:t>
            </a:r>
            <a:r>
              <a:rPr sz="2550" spc="285" dirty="0">
                <a:solidFill>
                  <a:srgbClr val="00B050"/>
                </a:solidFill>
                <a:latin typeface="Calibri"/>
                <a:cs typeface="Calibri"/>
              </a:rPr>
              <a:t> </a:t>
            </a:r>
            <a:r>
              <a:rPr sz="2550" dirty="0">
                <a:solidFill>
                  <a:srgbClr val="00B050"/>
                </a:solidFill>
                <a:latin typeface="Calibri"/>
                <a:cs typeface="Calibri"/>
              </a:rPr>
              <a:t>(ﬁnalità</a:t>
            </a:r>
            <a:r>
              <a:rPr sz="2550" spc="275" dirty="0">
                <a:solidFill>
                  <a:srgbClr val="00B050"/>
                </a:solidFill>
                <a:latin typeface="Calibri"/>
                <a:cs typeface="Calibri"/>
              </a:rPr>
              <a:t> </a:t>
            </a:r>
            <a:r>
              <a:rPr sz="2550" spc="110" dirty="0">
                <a:solidFill>
                  <a:srgbClr val="00B050"/>
                </a:solidFill>
                <a:latin typeface="Calibri"/>
                <a:cs typeface="Calibri"/>
              </a:rPr>
              <a:t>civiche,</a:t>
            </a:r>
            <a:r>
              <a:rPr sz="2550" spc="280" dirty="0">
                <a:solidFill>
                  <a:srgbClr val="00B050"/>
                </a:solidFill>
                <a:latin typeface="Calibri"/>
                <a:cs typeface="Calibri"/>
              </a:rPr>
              <a:t> </a:t>
            </a:r>
            <a:r>
              <a:rPr sz="2550" spc="85" dirty="0">
                <a:solidFill>
                  <a:srgbClr val="00B050"/>
                </a:solidFill>
                <a:latin typeface="Calibri"/>
                <a:cs typeface="Calibri"/>
              </a:rPr>
              <a:t>solidaristiche</a:t>
            </a:r>
            <a:r>
              <a:rPr sz="2550" spc="280" dirty="0">
                <a:solidFill>
                  <a:srgbClr val="00B050"/>
                </a:solidFill>
                <a:latin typeface="Calibri"/>
                <a:cs typeface="Calibri"/>
              </a:rPr>
              <a:t> </a:t>
            </a:r>
            <a:r>
              <a:rPr sz="2550" spc="100" dirty="0">
                <a:solidFill>
                  <a:srgbClr val="00B050"/>
                </a:solidFill>
                <a:latin typeface="Calibri"/>
                <a:cs typeface="Calibri"/>
              </a:rPr>
              <a:t>e</a:t>
            </a:r>
            <a:r>
              <a:rPr sz="2550" spc="285" dirty="0">
                <a:solidFill>
                  <a:srgbClr val="00B050"/>
                </a:solidFill>
                <a:latin typeface="Calibri"/>
                <a:cs typeface="Calibri"/>
              </a:rPr>
              <a:t> </a:t>
            </a:r>
            <a:r>
              <a:rPr sz="2550" spc="45" dirty="0">
                <a:solidFill>
                  <a:srgbClr val="00B050"/>
                </a:solidFill>
                <a:latin typeface="Calibri"/>
                <a:cs typeface="Calibri"/>
              </a:rPr>
              <a:t>di </a:t>
            </a:r>
            <a:r>
              <a:rPr sz="2550" dirty="0">
                <a:solidFill>
                  <a:srgbClr val="00B050"/>
                </a:solidFill>
                <a:latin typeface="Calibri"/>
                <a:cs typeface="Calibri"/>
              </a:rPr>
              <a:t>utilità</a:t>
            </a:r>
            <a:r>
              <a:rPr sz="2550" spc="175" dirty="0">
                <a:solidFill>
                  <a:srgbClr val="00B050"/>
                </a:solidFill>
                <a:latin typeface="Calibri"/>
                <a:cs typeface="Calibri"/>
              </a:rPr>
              <a:t> </a:t>
            </a:r>
            <a:r>
              <a:rPr sz="2550" spc="95" dirty="0">
                <a:solidFill>
                  <a:srgbClr val="00B050"/>
                </a:solidFill>
                <a:latin typeface="Calibri"/>
                <a:cs typeface="Calibri"/>
              </a:rPr>
              <a:t>sociale)</a:t>
            </a:r>
            <a:r>
              <a:rPr sz="2550" spc="185" dirty="0">
                <a:solidFill>
                  <a:srgbClr val="00B050"/>
                </a:solidFill>
                <a:latin typeface="Calibri"/>
                <a:cs typeface="Calibri"/>
              </a:rPr>
              <a:t> </a:t>
            </a:r>
            <a:r>
              <a:rPr sz="2550" spc="100" dirty="0">
                <a:solidFill>
                  <a:srgbClr val="00B050"/>
                </a:solidFill>
                <a:latin typeface="Calibri"/>
                <a:cs typeface="Calibri"/>
              </a:rPr>
              <a:t>e</a:t>
            </a:r>
            <a:r>
              <a:rPr sz="2550" spc="185" dirty="0">
                <a:solidFill>
                  <a:srgbClr val="00B050"/>
                </a:solidFill>
                <a:latin typeface="Calibri"/>
                <a:cs typeface="Calibri"/>
              </a:rPr>
              <a:t> </a:t>
            </a:r>
            <a:r>
              <a:rPr sz="2550" spc="50" dirty="0">
                <a:solidFill>
                  <a:srgbClr val="00B050"/>
                </a:solidFill>
                <a:latin typeface="Calibri"/>
                <a:cs typeface="Calibri"/>
              </a:rPr>
              <a:t>distinte</a:t>
            </a:r>
            <a:r>
              <a:rPr sz="2550" spc="190" dirty="0">
                <a:solidFill>
                  <a:srgbClr val="00B050"/>
                </a:solidFill>
                <a:latin typeface="Calibri"/>
                <a:cs typeface="Calibri"/>
              </a:rPr>
              <a:t> </a:t>
            </a:r>
            <a:r>
              <a:rPr sz="2550" spc="150" dirty="0">
                <a:solidFill>
                  <a:srgbClr val="00B050"/>
                </a:solidFill>
                <a:latin typeface="Calibri"/>
                <a:cs typeface="Calibri"/>
              </a:rPr>
              <a:t>da</a:t>
            </a:r>
            <a:r>
              <a:rPr sz="2550" spc="180" dirty="0">
                <a:solidFill>
                  <a:srgbClr val="00B050"/>
                </a:solidFill>
                <a:latin typeface="Calibri"/>
                <a:cs typeface="Calibri"/>
              </a:rPr>
              <a:t> </a:t>
            </a:r>
            <a:r>
              <a:rPr sz="2550" spc="65" dirty="0">
                <a:solidFill>
                  <a:srgbClr val="00B050"/>
                </a:solidFill>
                <a:latin typeface="Calibri"/>
                <a:cs typeface="Calibri"/>
              </a:rPr>
              <a:t>quella</a:t>
            </a:r>
            <a:r>
              <a:rPr sz="2550" spc="180" dirty="0">
                <a:solidFill>
                  <a:srgbClr val="00B050"/>
                </a:solidFill>
                <a:latin typeface="Calibri"/>
                <a:cs typeface="Calibri"/>
              </a:rPr>
              <a:t> </a:t>
            </a:r>
            <a:r>
              <a:rPr sz="2550" spc="60" dirty="0">
                <a:solidFill>
                  <a:srgbClr val="00B050"/>
                </a:solidFill>
                <a:latin typeface="Calibri"/>
                <a:cs typeface="Calibri"/>
              </a:rPr>
              <a:t>lucrativa</a:t>
            </a:r>
            <a:r>
              <a:rPr sz="2550" spc="185" dirty="0">
                <a:solidFill>
                  <a:srgbClr val="00B050"/>
                </a:solidFill>
                <a:latin typeface="Calibri"/>
                <a:cs typeface="Calibri"/>
              </a:rPr>
              <a:t> </a:t>
            </a:r>
            <a:r>
              <a:rPr sz="2550" spc="100" dirty="0">
                <a:solidFill>
                  <a:srgbClr val="00B050"/>
                </a:solidFill>
                <a:latin typeface="Calibri"/>
                <a:cs typeface="Calibri"/>
              </a:rPr>
              <a:t>e</a:t>
            </a:r>
            <a:r>
              <a:rPr sz="2550" spc="185" dirty="0">
                <a:solidFill>
                  <a:srgbClr val="00B050"/>
                </a:solidFill>
                <a:latin typeface="Calibri"/>
                <a:cs typeface="Calibri"/>
              </a:rPr>
              <a:t> </a:t>
            </a:r>
            <a:r>
              <a:rPr sz="2550" spc="155" dirty="0">
                <a:solidFill>
                  <a:srgbClr val="00B050"/>
                </a:solidFill>
                <a:latin typeface="Calibri"/>
                <a:cs typeface="Calibri"/>
              </a:rPr>
              <a:t>che</a:t>
            </a:r>
            <a:r>
              <a:rPr sz="2550" spc="185" dirty="0">
                <a:solidFill>
                  <a:srgbClr val="00B050"/>
                </a:solidFill>
                <a:latin typeface="Calibri"/>
                <a:cs typeface="Calibri"/>
              </a:rPr>
              <a:t> </a:t>
            </a:r>
            <a:r>
              <a:rPr sz="2550" dirty="0">
                <a:solidFill>
                  <a:srgbClr val="00B050"/>
                </a:solidFill>
                <a:latin typeface="Calibri"/>
                <a:cs typeface="Calibri"/>
              </a:rPr>
              <a:t>le</a:t>
            </a:r>
            <a:r>
              <a:rPr sz="2550" spc="185" dirty="0">
                <a:solidFill>
                  <a:srgbClr val="00B050"/>
                </a:solidFill>
                <a:latin typeface="Calibri"/>
                <a:cs typeface="Calibri"/>
              </a:rPr>
              <a:t> </a:t>
            </a:r>
            <a:r>
              <a:rPr sz="2550" dirty="0">
                <a:solidFill>
                  <a:srgbClr val="00B050"/>
                </a:solidFill>
                <a:latin typeface="Calibri"/>
                <a:cs typeface="Calibri"/>
              </a:rPr>
              <a:t>loro</a:t>
            </a:r>
            <a:r>
              <a:rPr sz="2550" spc="185" dirty="0">
                <a:solidFill>
                  <a:srgbClr val="00B050"/>
                </a:solidFill>
                <a:latin typeface="Calibri"/>
                <a:cs typeface="Calibri"/>
              </a:rPr>
              <a:t> </a:t>
            </a:r>
            <a:r>
              <a:rPr sz="2550" dirty="0">
                <a:solidFill>
                  <a:srgbClr val="00B050"/>
                </a:solidFill>
                <a:latin typeface="Calibri"/>
                <a:cs typeface="Calibri"/>
              </a:rPr>
              <a:t>attività</a:t>
            </a:r>
            <a:r>
              <a:rPr sz="2550" spc="185" dirty="0">
                <a:solidFill>
                  <a:srgbClr val="00B050"/>
                </a:solidFill>
                <a:latin typeface="Calibri"/>
                <a:cs typeface="Calibri"/>
              </a:rPr>
              <a:t> </a:t>
            </a:r>
            <a:r>
              <a:rPr sz="2550" spc="120" dirty="0">
                <a:solidFill>
                  <a:srgbClr val="00B050"/>
                </a:solidFill>
                <a:latin typeface="Calibri"/>
                <a:cs typeface="Calibri"/>
              </a:rPr>
              <a:t>siano</a:t>
            </a:r>
            <a:r>
              <a:rPr sz="2550" spc="190" dirty="0">
                <a:solidFill>
                  <a:srgbClr val="00B050"/>
                </a:solidFill>
                <a:latin typeface="Calibri"/>
                <a:cs typeface="Calibri"/>
              </a:rPr>
              <a:t> </a:t>
            </a:r>
            <a:r>
              <a:rPr sz="2550" spc="70" dirty="0">
                <a:solidFill>
                  <a:srgbClr val="00B050"/>
                </a:solidFill>
                <a:latin typeface="Calibri"/>
                <a:cs typeface="Calibri"/>
              </a:rPr>
              <a:t>convergenti </a:t>
            </a:r>
            <a:r>
              <a:rPr sz="2550" spc="155" dirty="0">
                <a:solidFill>
                  <a:srgbClr val="00B050"/>
                </a:solidFill>
                <a:latin typeface="Calibri"/>
                <a:cs typeface="Calibri"/>
              </a:rPr>
              <a:t>con</a:t>
            </a:r>
            <a:r>
              <a:rPr sz="2550" spc="140" dirty="0">
                <a:solidFill>
                  <a:srgbClr val="00B050"/>
                </a:solidFill>
                <a:latin typeface="Calibri"/>
                <a:cs typeface="Calibri"/>
              </a:rPr>
              <a:t> </a:t>
            </a:r>
            <a:r>
              <a:rPr sz="2550" spc="55" dirty="0">
                <a:solidFill>
                  <a:srgbClr val="00B050"/>
                </a:solidFill>
                <a:latin typeface="Calibri"/>
                <a:cs typeface="Calibri"/>
              </a:rPr>
              <a:t>quelle</a:t>
            </a:r>
            <a:r>
              <a:rPr sz="2550" spc="140" dirty="0">
                <a:solidFill>
                  <a:srgbClr val="00B050"/>
                </a:solidFill>
                <a:latin typeface="Calibri"/>
                <a:cs typeface="Calibri"/>
              </a:rPr>
              <a:t> </a:t>
            </a:r>
            <a:r>
              <a:rPr sz="2550" spc="85" dirty="0">
                <a:solidFill>
                  <a:srgbClr val="00B050"/>
                </a:solidFill>
                <a:latin typeface="Calibri"/>
                <a:cs typeface="Calibri"/>
              </a:rPr>
              <a:t>svolte</a:t>
            </a:r>
            <a:r>
              <a:rPr sz="2550" spc="145" dirty="0">
                <a:solidFill>
                  <a:srgbClr val="00B050"/>
                </a:solidFill>
                <a:latin typeface="Calibri"/>
                <a:cs typeface="Calibri"/>
              </a:rPr>
              <a:t> </a:t>
            </a:r>
            <a:r>
              <a:rPr sz="2550" spc="85" dirty="0">
                <a:solidFill>
                  <a:srgbClr val="00B050"/>
                </a:solidFill>
                <a:latin typeface="Calibri"/>
                <a:cs typeface="Calibri"/>
              </a:rPr>
              <a:t>dalla</a:t>
            </a:r>
            <a:r>
              <a:rPr sz="2550" spc="140" dirty="0">
                <a:solidFill>
                  <a:srgbClr val="00B050"/>
                </a:solidFill>
                <a:latin typeface="Calibri"/>
                <a:cs typeface="Calibri"/>
              </a:rPr>
              <a:t> </a:t>
            </a:r>
            <a:r>
              <a:rPr sz="2550" spc="75" dirty="0">
                <a:solidFill>
                  <a:srgbClr val="00B050"/>
                </a:solidFill>
                <a:latin typeface="Calibri"/>
                <a:cs typeface="Calibri"/>
              </a:rPr>
              <a:t>P.A.</a:t>
            </a:r>
            <a:r>
              <a:rPr sz="2550" spc="135" dirty="0">
                <a:solidFill>
                  <a:srgbClr val="00B050"/>
                </a:solidFill>
                <a:latin typeface="Calibri"/>
                <a:cs typeface="Calibri"/>
              </a:rPr>
              <a:t> </a:t>
            </a:r>
            <a:r>
              <a:rPr sz="2550" dirty="0">
                <a:solidFill>
                  <a:srgbClr val="00B050"/>
                </a:solidFill>
                <a:latin typeface="Calibri"/>
                <a:cs typeface="Calibri"/>
              </a:rPr>
              <a:t>(attività</a:t>
            </a:r>
            <a:r>
              <a:rPr sz="2550" spc="140" dirty="0">
                <a:solidFill>
                  <a:srgbClr val="00B050"/>
                </a:solidFill>
                <a:latin typeface="Calibri"/>
                <a:cs typeface="Calibri"/>
              </a:rPr>
              <a:t> </a:t>
            </a:r>
            <a:r>
              <a:rPr sz="2550" spc="70" dirty="0">
                <a:solidFill>
                  <a:srgbClr val="00B050"/>
                </a:solidFill>
                <a:latin typeface="Calibri"/>
                <a:cs typeface="Calibri"/>
              </a:rPr>
              <a:t>di</a:t>
            </a:r>
            <a:r>
              <a:rPr sz="2550" spc="140" dirty="0">
                <a:solidFill>
                  <a:srgbClr val="00B050"/>
                </a:solidFill>
                <a:latin typeface="Calibri"/>
                <a:cs typeface="Calibri"/>
              </a:rPr>
              <a:t> </a:t>
            </a:r>
            <a:r>
              <a:rPr sz="2550" spc="80" dirty="0">
                <a:solidFill>
                  <a:srgbClr val="00B050"/>
                </a:solidFill>
                <a:latin typeface="Calibri"/>
                <a:cs typeface="Calibri"/>
              </a:rPr>
              <a:t>interesse</a:t>
            </a:r>
            <a:r>
              <a:rPr sz="2550" spc="140" dirty="0">
                <a:solidFill>
                  <a:srgbClr val="00B050"/>
                </a:solidFill>
                <a:latin typeface="Calibri"/>
                <a:cs typeface="Calibri"/>
              </a:rPr>
              <a:t> </a:t>
            </a:r>
            <a:r>
              <a:rPr sz="2550" spc="45" dirty="0">
                <a:solidFill>
                  <a:srgbClr val="00B050"/>
                </a:solidFill>
                <a:latin typeface="Calibri"/>
                <a:cs typeface="Calibri"/>
              </a:rPr>
              <a:t>generale).</a:t>
            </a:r>
            <a:endParaRPr sz="2550" dirty="0">
              <a:latin typeface="Calibri"/>
              <a:cs typeface="Calibri"/>
            </a:endParaRPr>
          </a:p>
          <a:p>
            <a:pPr marL="12700" marR="28575" algn="just">
              <a:lnSpc>
                <a:spcPct val="107400"/>
              </a:lnSpc>
              <a:spcBef>
                <a:spcPts val="1665"/>
              </a:spcBef>
            </a:pPr>
            <a:r>
              <a:rPr sz="2550" dirty="0">
                <a:solidFill>
                  <a:srgbClr val="00B050"/>
                </a:solidFill>
                <a:latin typeface="Calibri"/>
                <a:cs typeface="Calibri"/>
              </a:rPr>
              <a:t>Il</a:t>
            </a:r>
            <a:r>
              <a:rPr sz="2550" spc="229" dirty="0">
                <a:solidFill>
                  <a:srgbClr val="00B050"/>
                </a:solidFill>
                <a:latin typeface="Calibri"/>
                <a:cs typeface="Calibri"/>
              </a:rPr>
              <a:t>  </a:t>
            </a:r>
            <a:r>
              <a:rPr sz="2550" spc="85" dirty="0">
                <a:solidFill>
                  <a:srgbClr val="00B050"/>
                </a:solidFill>
                <a:latin typeface="Calibri"/>
                <a:cs typeface="Calibri"/>
              </a:rPr>
              <a:t>coinvolgimento</a:t>
            </a:r>
            <a:r>
              <a:rPr sz="2550" spc="229" dirty="0">
                <a:solidFill>
                  <a:srgbClr val="00B050"/>
                </a:solidFill>
                <a:latin typeface="Calibri"/>
                <a:cs typeface="Calibri"/>
              </a:rPr>
              <a:t>  </a:t>
            </a:r>
            <a:r>
              <a:rPr sz="2550" spc="95" dirty="0">
                <a:solidFill>
                  <a:srgbClr val="00B050"/>
                </a:solidFill>
                <a:latin typeface="Calibri"/>
                <a:cs typeface="Calibri"/>
              </a:rPr>
              <a:t>degli</a:t>
            </a:r>
            <a:r>
              <a:rPr sz="2550" spc="229" dirty="0">
                <a:solidFill>
                  <a:srgbClr val="00B050"/>
                </a:solidFill>
                <a:latin typeface="Calibri"/>
                <a:cs typeface="Calibri"/>
              </a:rPr>
              <a:t>  </a:t>
            </a:r>
            <a:r>
              <a:rPr sz="2550" dirty="0">
                <a:solidFill>
                  <a:srgbClr val="00B050"/>
                </a:solidFill>
                <a:latin typeface="Calibri"/>
                <a:cs typeface="Calibri"/>
              </a:rPr>
              <a:t>enti</a:t>
            </a:r>
            <a:r>
              <a:rPr sz="2550" spc="235" dirty="0">
                <a:solidFill>
                  <a:srgbClr val="00B050"/>
                </a:solidFill>
                <a:latin typeface="Calibri"/>
                <a:cs typeface="Calibri"/>
              </a:rPr>
              <a:t>  </a:t>
            </a:r>
            <a:r>
              <a:rPr sz="2550" spc="80" dirty="0">
                <a:solidFill>
                  <a:srgbClr val="00B050"/>
                </a:solidFill>
                <a:latin typeface="Calibri"/>
                <a:cs typeface="Calibri"/>
              </a:rPr>
              <a:t>del</a:t>
            </a:r>
            <a:r>
              <a:rPr sz="2550" spc="229" dirty="0">
                <a:solidFill>
                  <a:srgbClr val="00B050"/>
                </a:solidFill>
                <a:latin typeface="Calibri"/>
                <a:cs typeface="Calibri"/>
              </a:rPr>
              <a:t>  </a:t>
            </a:r>
            <a:r>
              <a:rPr sz="2550" spc="70" dirty="0">
                <a:solidFill>
                  <a:srgbClr val="00B050"/>
                </a:solidFill>
                <a:latin typeface="Calibri"/>
                <a:cs typeface="Calibri"/>
              </a:rPr>
              <a:t>Terzo</a:t>
            </a:r>
            <a:r>
              <a:rPr sz="2550" spc="229" dirty="0">
                <a:solidFill>
                  <a:srgbClr val="00B050"/>
                </a:solidFill>
                <a:latin typeface="Calibri"/>
                <a:cs typeface="Calibri"/>
              </a:rPr>
              <a:t>  </a:t>
            </a:r>
            <a:r>
              <a:rPr sz="2550" spc="50" dirty="0">
                <a:solidFill>
                  <a:srgbClr val="00B050"/>
                </a:solidFill>
                <a:latin typeface="Calibri"/>
                <a:cs typeface="Calibri"/>
              </a:rPr>
              <a:t>settore</a:t>
            </a:r>
            <a:r>
              <a:rPr sz="2550" spc="235" dirty="0">
                <a:solidFill>
                  <a:srgbClr val="00B050"/>
                </a:solidFill>
                <a:latin typeface="Calibri"/>
                <a:cs typeface="Calibri"/>
              </a:rPr>
              <a:t>  </a:t>
            </a:r>
            <a:r>
              <a:rPr sz="2550" spc="120" dirty="0">
                <a:solidFill>
                  <a:srgbClr val="00B050"/>
                </a:solidFill>
                <a:latin typeface="Calibri"/>
                <a:cs typeface="Calibri"/>
              </a:rPr>
              <a:t>deve</a:t>
            </a:r>
            <a:r>
              <a:rPr sz="2550" spc="229" dirty="0">
                <a:solidFill>
                  <a:srgbClr val="00B050"/>
                </a:solidFill>
                <a:latin typeface="Calibri"/>
                <a:cs typeface="Calibri"/>
              </a:rPr>
              <a:t>  </a:t>
            </a:r>
            <a:r>
              <a:rPr sz="2550" spc="85" dirty="0">
                <a:solidFill>
                  <a:srgbClr val="00B050"/>
                </a:solidFill>
                <a:latin typeface="Calibri"/>
                <a:cs typeface="Calibri"/>
              </a:rPr>
              <a:t>rispondere</a:t>
            </a:r>
            <a:r>
              <a:rPr sz="2550" spc="235" dirty="0">
                <a:solidFill>
                  <a:srgbClr val="00B050"/>
                </a:solidFill>
                <a:latin typeface="Calibri"/>
                <a:cs typeface="Calibri"/>
              </a:rPr>
              <a:t>  </a:t>
            </a:r>
            <a:r>
              <a:rPr sz="2550" spc="55" dirty="0">
                <a:solidFill>
                  <a:srgbClr val="00B050"/>
                </a:solidFill>
                <a:latin typeface="Calibri"/>
                <a:cs typeface="Calibri"/>
              </a:rPr>
              <a:t>alla</a:t>
            </a:r>
            <a:r>
              <a:rPr sz="2550" spc="229" dirty="0">
                <a:solidFill>
                  <a:srgbClr val="00B050"/>
                </a:solidFill>
                <a:latin typeface="Calibri"/>
                <a:cs typeface="Calibri"/>
              </a:rPr>
              <a:t>  </a:t>
            </a:r>
            <a:r>
              <a:rPr sz="2550" spc="90" dirty="0">
                <a:solidFill>
                  <a:srgbClr val="00B050"/>
                </a:solidFill>
                <a:latin typeface="Calibri"/>
                <a:cs typeface="Calibri"/>
              </a:rPr>
              <a:t>duplice </a:t>
            </a:r>
            <a:r>
              <a:rPr sz="2550" spc="140" dirty="0">
                <a:solidFill>
                  <a:srgbClr val="00B050"/>
                </a:solidFill>
                <a:latin typeface="Calibri"/>
                <a:cs typeface="Calibri"/>
              </a:rPr>
              <a:t>esigenza</a:t>
            </a:r>
            <a:r>
              <a:rPr sz="2550" spc="375" dirty="0">
                <a:solidFill>
                  <a:srgbClr val="00B050"/>
                </a:solidFill>
                <a:latin typeface="Calibri"/>
                <a:cs typeface="Calibri"/>
              </a:rPr>
              <a:t>  </a:t>
            </a:r>
            <a:r>
              <a:rPr sz="2550" spc="70" dirty="0">
                <a:solidFill>
                  <a:srgbClr val="00B050"/>
                </a:solidFill>
                <a:latin typeface="Calibri"/>
                <a:cs typeface="Calibri"/>
              </a:rPr>
              <a:t>di</a:t>
            </a:r>
            <a:r>
              <a:rPr sz="2550" spc="375" dirty="0">
                <a:solidFill>
                  <a:srgbClr val="00B050"/>
                </a:solidFill>
                <a:latin typeface="Calibri"/>
                <a:cs typeface="Calibri"/>
              </a:rPr>
              <a:t>  </a:t>
            </a:r>
            <a:r>
              <a:rPr sz="2550" dirty="0">
                <a:solidFill>
                  <a:srgbClr val="00B050"/>
                </a:solidFill>
                <a:latin typeface="Calibri"/>
                <a:cs typeface="Calibri"/>
              </a:rPr>
              <a:t>favorire</a:t>
            </a:r>
            <a:r>
              <a:rPr sz="2550" spc="370" dirty="0">
                <a:solidFill>
                  <a:srgbClr val="00B050"/>
                </a:solidFill>
                <a:latin typeface="Calibri"/>
                <a:cs typeface="Calibri"/>
              </a:rPr>
              <a:t>  </a:t>
            </a:r>
            <a:r>
              <a:rPr sz="2550" spc="140" dirty="0">
                <a:solidFill>
                  <a:srgbClr val="00B050"/>
                </a:solidFill>
                <a:latin typeface="Calibri"/>
                <a:cs typeface="Calibri"/>
              </a:rPr>
              <a:t>processi</a:t>
            </a:r>
            <a:r>
              <a:rPr sz="2550" spc="375" dirty="0">
                <a:solidFill>
                  <a:srgbClr val="00B050"/>
                </a:solidFill>
                <a:latin typeface="Calibri"/>
                <a:cs typeface="Calibri"/>
              </a:rPr>
              <a:t>  </a:t>
            </a:r>
            <a:r>
              <a:rPr sz="2550" spc="100" dirty="0">
                <a:solidFill>
                  <a:srgbClr val="00B050"/>
                </a:solidFill>
                <a:latin typeface="Calibri"/>
                <a:cs typeface="Calibri"/>
              </a:rPr>
              <a:t>e</a:t>
            </a:r>
            <a:r>
              <a:rPr sz="2550" spc="375" dirty="0">
                <a:solidFill>
                  <a:srgbClr val="00B050"/>
                </a:solidFill>
                <a:latin typeface="Calibri"/>
                <a:cs typeface="Calibri"/>
              </a:rPr>
              <a:t>  </a:t>
            </a:r>
            <a:r>
              <a:rPr sz="2550" spc="55" dirty="0">
                <a:solidFill>
                  <a:srgbClr val="00B050"/>
                </a:solidFill>
                <a:latin typeface="Calibri"/>
                <a:cs typeface="Calibri"/>
              </a:rPr>
              <a:t>strumenti</a:t>
            </a:r>
            <a:r>
              <a:rPr sz="2550" spc="375" dirty="0">
                <a:solidFill>
                  <a:srgbClr val="00B050"/>
                </a:solidFill>
                <a:latin typeface="Calibri"/>
                <a:cs typeface="Calibri"/>
              </a:rPr>
              <a:t>  </a:t>
            </a:r>
            <a:r>
              <a:rPr sz="2550" spc="70" dirty="0">
                <a:solidFill>
                  <a:srgbClr val="00B050"/>
                </a:solidFill>
                <a:latin typeface="Calibri"/>
                <a:cs typeface="Calibri"/>
              </a:rPr>
              <a:t>di</a:t>
            </a:r>
            <a:r>
              <a:rPr sz="2550" spc="375" dirty="0">
                <a:solidFill>
                  <a:srgbClr val="00B050"/>
                </a:solidFill>
                <a:latin typeface="Calibri"/>
                <a:cs typeface="Calibri"/>
              </a:rPr>
              <a:t>  </a:t>
            </a:r>
            <a:r>
              <a:rPr sz="2550" spc="95" dirty="0">
                <a:solidFill>
                  <a:srgbClr val="00B050"/>
                </a:solidFill>
                <a:latin typeface="Calibri"/>
                <a:cs typeface="Calibri"/>
              </a:rPr>
              <a:t>partecipazione</a:t>
            </a:r>
            <a:r>
              <a:rPr sz="2550" spc="375" dirty="0">
                <a:solidFill>
                  <a:srgbClr val="00B050"/>
                </a:solidFill>
                <a:latin typeface="Calibri"/>
                <a:cs typeface="Calibri"/>
              </a:rPr>
              <a:t>  </a:t>
            </a:r>
            <a:r>
              <a:rPr sz="2550" spc="155" dirty="0">
                <a:solidFill>
                  <a:srgbClr val="00B050"/>
                </a:solidFill>
                <a:latin typeface="Calibri"/>
                <a:cs typeface="Calibri"/>
              </a:rPr>
              <a:t>che</a:t>
            </a:r>
            <a:r>
              <a:rPr sz="2550" spc="370" dirty="0">
                <a:solidFill>
                  <a:srgbClr val="00B050"/>
                </a:solidFill>
                <a:latin typeface="Calibri"/>
                <a:cs typeface="Calibri"/>
              </a:rPr>
              <a:t>  </a:t>
            </a:r>
            <a:r>
              <a:rPr sz="2550" spc="155" dirty="0">
                <a:solidFill>
                  <a:srgbClr val="00B050"/>
                </a:solidFill>
                <a:latin typeface="Calibri"/>
                <a:cs typeface="Calibri"/>
              </a:rPr>
              <a:t>possano </a:t>
            </a:r>
            <a:r>
              <a:rPr sz="2550" spc="135" dirty="0">
                <a:solidFill>
                  <a:srgbClr val="00B050"/>
                </a:solidFill>
                <a:latin typeface="Calibri"/>
                <a:cs typeface="Calibri"/>
              </a:rPr>
              <a:t>accrescere</a:t>
            </a:r>
            <a:r>
              <a:rPr sz="2550" spc="330" dirty="0">
                <a:solidFill>
                  <a:srgbClr val="00B050"/>
                </a:solidFill>
                <a:latin typeface="Calibri"/>
                <a:cs typeface="Calibri"/>
              </a:rPr>
              <a:t> </a:t>
            </a:r>
            <a:r>
              <a:rPr sz="2550" spc="60" dirty="0">
                <a:solidFill>
                  <a:srgbClr val="00B050"/>
                </a:solidFill>
                <a:latin typeface="Calibri"/>
                <a:cs typeface="Calibri"/>
              </a:rPr>
              <a:t>la</a:t>
            </a:r>
            <a:r>
              <a:rPr sz="2550" spc="345" dirty="0">
                <a:solidFill>
                  <a:srgbClr val="00B050"/>
                </a:solidFill>
                <a:latin typeface="Calibri"/>
                <a:cs typeface="Calibri"/>
              </a:rPr>
              <a:t> </a:t>
            </a:r>
            <a:r>
              <a:rPr sz="2550" spc="55" dirty="0">
                <a:solidFill>
                  <a:srgbClr val="00B050"/>
                </a:solidFill>
                <a:latin typeface="Calibri"/>
                <a:cs typeface="Calibri"/>
              </a:rPr>
              <a:t>qualità</a:t>
            </a:r>
            <a:r>
              <a:rPr sz="2550" spc="335" dirty="0">
                <a:solidFill>
                  <a:srgbClr val="00B050"/>
                </a:solidFill>
                <a:latin typeface="Calibri"/>
                <a:cs typeface="Calibri"/>
              </a:rPr>
              <a:t> </a:t>
            </a:r>
            <a:r>
              <a:rPr sz="2550" spc="65" dirty="0">
                <a:solidFill>
                  <a:srgbClr val="00B050"/>
                </a:solidFill>
                <a:latin typeface="Calibri"/>
                <a:cs typeface="Calibri"/>
              </a:rPr>
              <a:t>delle</a:t>
            </a:r>
            <a:r>
              <a:rPr sz="2550" spc="340" dirty="0">
                <a:solidFill>
                  <a:srgbClr val="00B050"/>
                </a:solidFill>
                <a:latin typeface="Calibri"/>
                <a:cs typeface="Calibri"/>
              </a:rPr>
              <a:t> </a:t>
            </a:r>
            <a:r>
              <a:rPr sz="2550" spc="105" dirty="0">
                <a:solidFill>
                  <a:srgbClr val="00B050"/>
                </a:solidFill>
                <a:latin typeface="Calibri"/>
                <a:cs typeface="Calibri"/>
              </a:rPr>
              <a:t>scelte</a:t>
            </a:r>
            <a:r>
              <a:rPr sz="2550" spc="340" dirty="0">
                <a:solidFill>
                  <a:srgbClr val="00B050"/>
                </a:solidFill>
                <a:latin typeface="Calibri"/>
                <a:cs typeface="Calibri"/>
              </a:rPr>
              <a:t> </a:t>
            </a:r>
            <a:r>
              <a:rPr sz="2550" dirty="0">
                <a:solidFill>
                  <a:srgbClr val="00B050"/>
                </a:solidFill>
                <a:latin typeface="Calibri"/>
                <a:cs typeface="Calibri"/>
              </a:rPr>
              <a:t>ﬁnali,</a:t>
            </a:r>
            <a:r>
              <a:rPr sz="2550" spc="415" dirty="0">
                <a:solidFill>
                  <a:srgbClr val="00B050"/>
                </a:solidFill>
                <a:latin typeface="Calibri"/>
                <a:cs typeface="Calibri"/>
              </a:rPr>
              <a:t> </a:t>
            </a:r>
            <a:r>
              <a:rPr sz="2550" b="1" spc="135" dirty="0">
                <a:solidFill>
                  <a:srgbClr val="00B050"/>
                </a:solidFill>
                <a:latin typeface="Calibri"/>
                <a:cs typeface="Calibri"/>
              </a:rPr>
              <a:t>ferme</a:t>
            </a:r>
            <a:r>
              <a:rPr sz="2550" b="1" spc="345" dirty="0">
                <a:solidFill>
                  <a:srgbClr val="00B050"/>
                </a:solidFill>
                <a:latin typeface="Calibri"/>
                <a:cs typeface="Calibri"/>
              </a:rPr>
              <a:t> </a:t>
            </a:r>
            <a:r>
              <a:rPr sz="2550" b="1" spc="160" dirty="0">
                <a:solidFill>
                  <a:srgbClr val="00B050"/>
                </a:solidFill>
                <a:latin typeface="Calibri"/>
                <a:cs typeface="Calibri"/>
              </a:rPr>
              <a:t>restando</a:t>
            </a:r>
            <a:r>
              <a:rPr sz="2550" b="1" spc="340" dirty="0">
                <a:solidFill>
                  <a:srgbClr val="00B050"/>
                </a:solidFill>
                <a:latin typeface="Calibri"/>
                <a:cs typeface="Calibri"/>
              </a:rPr>
              <a:t> </a:t>
            </a:r>
            <a:r>
              <a:rPr sz="2550" b="1" spc="100" dirty="0">
                <a:solidFill>
                  <a:srgbClr val="00B050"/>
                </a:solidFill>
                <a:latin typeface="Calibri"/>
                <a:cs typeface="Calibri"/>
              </a:rPr>
              <a:t>le</a:t>
            </a:r>
            <a:r>
              <a:rPr sz="2550" b="1" spc="335" dirty="0">
                <a:solidFill>
                  <a:srgbClr val="00B050"/>
                </a:solidFill>
                <a:latin typeface="Calibri"/>
                <a:cs typeface="Calibri"/>
              </a:rPr>
              <a:t> </a:t>
            </a:r>
            <a:r>
              <a:rPr sz="2550" b="1" spc="140" dirty="0">
                <a:solidFill>
                  <a:srgbClr val="00B050"/>
                </a:solidFill>
                <a:latin typeface="Calibri"/>
                <a:cs typeface="Calibri"/>
              </a:rPr>
              <a:t>prerogative</a:t>
            </a:r>
            <a:r>
              <a:rPr sz="2550" b="1" spc="340" dirty="0">
                <a:solidFill>
                  <a:srgbClr val="00B050"/>
                </a:solidFill>
                <a:latin typeface="Calibri"/>
                <a:cs typeface="Calibri"/>
              </a:rPr>
              <a:t> </a:t>
            </a:r>
            <a:r>
              <a:rPr sz="2550" b="1" spc="114" dirty="0">
                <a:solidFill>
                  <a:srgbClr val="00B050"/>
                </a:solidFill>
                <a:latin typeface="Calibri"/>
                <a:cs typeface="Calibri"/>
              </a:rPr>
              <a:t>proprie </a:t>
            </a:r>
            <a:r>
              <a:rPr sz="2550" b="1" spc="125" dirty="0">
                <a:solidFill>
                  <a:srgbClr val="00B050"/>
                </a:solidFill>
                <a:latin typeface="Calibri"/>
                <a:cs typeface="Calibri"/>
              </a:rPr>
              <a:t>dell’Amministrazione</a:t>
            </a:r>
            <a:r>
              <a:rPr sz="2550" b="1" spc="75" dirty="0">
                <a:solidFill>
                  <a:srgbClr val="00B050"/>
                </a:solidFill>
                <a:latin typeface="Calibri"/>
                <a:cs typeface="Calibri"/>
              </a:rPr>
              <a:t>  </a:t>
            </a:r>
            <a:r>
              <a:rPr sz="2550" b="1" spc="165" dirty="0">
                <a:solidFill>
                  <a:srgbClr val="00B050"/>
                </a:solidFill>
                <a:latin typeface="Calibri"/>
                <a:cs typeface="Calibri"/>
              </a:rPr>
              <a:t>procedente</a:t>
            </a:r>
            <a:r>
              <a:rPr sz="2550" b="1" spc="85" dirty="0">
                <a:solidFill>
                  <a:srgbClr val="00B050"/>
                </a:solidFill>
                <a:latin typeface="Calibri"/>
                <a:cs typeface="Calibri"/>
              </a:rPr>
              <a:t>  in</a:t>
            </a:r>
            <a:r>
              <a:rPr sz="2550" b="1" spc="90" dirty="0">
                <a:solidFill>
                  <a:srgbClr val="00B050"/>
                </a:solidFill>
                <a:latin typeface="Calibri"/>
                <a:cs typeface="Calibri"/>
              </a:rPr>
              <a:t>  </a:t>
            </a:r>
            <a:r>
              <a:rPr sz="2550" b="1" spc="130" dirty="0">
                <a:solidFill>
                  <a:srgbClr val="00B050"/>
                </a:solidFill>
                <a:latin typeface="Calibri"/>
                <a:cs typeface="Calibri"/>
              </a:rPr>
              <a:t>ordine</a:t>
            </a:r>
            <a:r>
              <a:rPr sz="2550" b="1" spc="85" dirty="0">
                <a:solidFill>
                  <a:srgbClr val="00B050"/>
                </a:solidFill>
                <a:latin typeface="Calibri"/>
                <a:cs typeface="Calibri"/>
              </a:rPr>
              <a:t>  </a:t>
            </a:r>
            <a:r>
              <a:rPr sz="2550" b="1" spc="200" dirty="0">
                <a:solidFill>
                  <a:srgbClr val="00B050"/>
                </a:solidFill>
                <a:latin typeface="Calibri"/>
                <a:cs typeface="Calibri"/>
              </a:rPr>
              <a:t>a</a:t>
            </a:r>
            <a:r>
              <a:rPr sz="2550" b="1" spc="90" dirty="0">
                <a:solidFill>
                  <a:srgbClr val="00B050"/>
                </a:solidFill>
                <a:latin typeface="Calibri"/>
                <a:cs typeface="Calibri"/>
              </a:rPr>
              <a:t>  </a:t>
            </a:r>
            <a:r>
              <a:rPr sz="2550" b="1" spc="60" dirty="0">
                <a:solidFill>
                  <a:srgbClr val="00B050"/>
                </a:solidFill>
                <a:latin typeface="Calibri"/>
                <a:cs typeface="Calibri"/>
              </a:rPr>
              <a:t>tali</a:t>
            </a:r>
            <a:r>
              <a:rPr sz="2550" b="1" spc="85" dirty="0">
                <a:solidFill>
                  <a:srgbClr val="00B050"/>
                </a:solidFill>
                <a:latin typeface="Calibri"/>
                <a:cs typeface="Calibri"/>
              </a:rPr>
              <a:t>  </a:t>
            </a:r>
            <a:r>
              <a:rPr sz="2550" b="1" spc="175" dirty="0">
                <a:solidFill>
                  <a:srgbClr val="00B050"/>
                </a:solidFill>
                <a:latin typeface="Calibri"/>
                <a:cs typeface="Calibri"/>
              </a:rPr>
              <a:t>scelte</a:t>
            </a:r>
            <a:r>
              <a:rPr sz="2550" spc="175" dirty="0">
                <a:solidFill>
                  <a:srgbClr val="00B050"/>
                </a:solidFill>
                <a:latin typeface="Calibri"/>
                <a:cs typeface="Calibri"/>
              </a:rPr>
              <a:t>.</a:t>
            </a:r>
            <a:r>
              <a:rPr sz="2550" spc="90" dirty="0">
                <a:solidFill>
                  <a:srgbClr val="00B050"/>
                </a:solidFill>
                <a:latin typeface="Calibri"/>
                <a:cs typeface="Calibri"/>
              </a:rPr>
              <a:t>  </a:t>
            </a:r>
            <a:r>
              <a:rPr sz="2550" dirty="0">
                <a:solidFill>
                  <a:srgbClr val="00B050"/>
                </a:solidFill>
                <a:latin typeface="Calibri"/>
                <a:cs typeface="Calibri"/>
              </a:rPr>
              <a:t>Il</a:t>
            </a:r>
            <a:r>
              <a:rPr sz="2550" spc="90" dirty="0">
                <a:solidFill>
                  <a:srgbClr val="00B050"/>
                </a:solidFill>
                <a:latin typeface="Calibri"/>
                <a:cs typeface="Calibri"/>
              </a:rPr>
              <a:t>  </a:t>
            </a:r>
            <a:r>
              <a:rPr sz="2550" spc="75" dirty="0">
                <a:solidFill>
                  <a:srgbClr val="00B050"/>
                </a:solidFill>
                <a:latin typeface="Calibri"/>
                <a:cs typeface="Calibri"/>
              </a:rPr>
              <a:t>coinvolgimento </a:t>
            </a:r>
            <a:r>
              <a:rPr sz="2550" spc="95" dirty="0">
                <a:solidFill>
                  <a:srgbClr val="00B050"/>
                </a:solidFill>
                <a:latin typeface="Calibri"/>
                <a:cs typeface="Calibri"/>
              </a:rPr>
              <a:t>degli</a:t>
            </a:r>
            <a:r>
              <a:rPr sz="2550" spc="155" dirty="0">
                <a:solidFill>
                  <a:srgbClr val="00B050"/>
                </a:solidFill>
                <a:latin typeface="Calibri"/>
                <a:cs typeface="Calibri"/>
              </a:rPr>
              <a:t> </a:t>
            </a:r>
            <a:r>
              <a:rPr sz="2550" dirty="0">
                <a:solidFill>
                  <a:srgbClr val="00B050"/>
                </a:solidFill>
                <a:latin typeface="Calibri"/>
                <a:cs typeface="Calibri"/>
              </a:rPr>
              <a:t>enti</a:t>
            </a:r>
            <a:r>
              <a:rPr sz="2550" spc="165" dirty="0">
                <a:solidFill>
                  <a:srgbClr val="00B050"/>
                </a:solidFill>
                <a:latin typeface="Calibri"/>
                <a:cs typeface="Calibri"/>
              </a:rPr>
              <a:t> </a:t>
            </a:r>
            <a:r>
              <a:rPr sz="2550" spc="80" dirty="0">
                <a:solidFill>
                  <a:srgbClr val="00B050"/>
                </a:solidFill>
                <a:latin typeface="Calibri"/>
                <a:cs typeface="Calibri"/>
              </a:rPr>
              <a:t>del</a:t>
            </a:r>
            <a:r>
              <a:rPr sz="2550" spc="155" dirty="0">
                <a:solidFill>
                  <a:srgbClr val="00B050"/>
                </a:solidFill>
                <a:latin typeface="Calibri"/>
                <a:cs typeface="Calibri"/>
              </a:rPr>
              <a:t> </a:t>
            </a:r>
            <a:r>
              <a:rPr sz="2550" spc="70" dirty="0">
                <a:solidFill>
                  <a:srgbClr val="00B050"/>
                </a:solidFill>
                <a:latin typeface="Calibri"/>
                <a:cs typeface="Calibri"/>
              </a:rPr>
              <a:t>Terzo</a:t>
            </a:r>
            <a:r>
              <a:rPr sz="2550" spc="160" dirty="0">
                <a:solidFill>
                  <a:srgbClr val="00B050"/>
                </a:solidFill>
                <a:latin typeface="Calibri"/>
                <a:cs typeface="Calibri"/>
              </a:rPr>
              <a:t> </a:t>
            </a:r>
            <a:r>
              <a:rPr sz="2550" spc="50" dirty="0">
                <a:solidFill>
                  <a:srgbClr val="00B050"/>
                </a:solidFill>
                <a:latin typeface="Calibri"/>
                <a:cs typeface="Calibri"/>
              </a:rPr>
              <a:t>settore,</a:t>
            </a:r>
            <a:r>
              <a:rPr sz="2550" spc="165" dirty="0">
                <a:solidFill>
                  <a:srgbClr val="00B050"/>
                </a:solidFill>
                <a:latin typeface="Calibri"/>
                <a:cs typeface="Calibri"/>
              </a:rPr>
              <a:t> </a:t>
            </a:r>
            <a:r>
              <a:rPr sz="2550" dirty="0">
                <a:solidFill>
                  <a:srgbClr val="00B050"/>
                </a:solidFill>
                <a:latin typeface="Calibri"/>
                <a:cs typeface="Calibri"/>
              </a:rPr>
              <a:t>in</a:t>
            </a:r>
            <a:r>
              <a:rPr sz="2550" spc="160" dirty="0">
                <a:solidFill>
                  <a:srgbClr val="00B050"/>
                </a:solidFill>
                <a:latin typeface="Calibri"/>
                <a:cs typeface="Calibri"/>
              </a:rPr>
              <a:t> </a:t>
            </a:r>
            <a:r>
              <a:rPr sz="2550" dirty="0">
                <a:solidFill>
                  <a:srgbClr val="00B050"/>
                </a:solidFill>
                <a:latin typeface="Calibri"/>
                <a:cs typeface="Calibri"/>
              </a:rPr>
              <a:t>tale</a:t>
            </a:r>
            <a:r>
              <a:rPr sz="2550" spc="155" dirty="0">
                <a:solidFill>
                  <a:srgbClr val="00B050"/>
                </a:solidFill>
                <a:latin typeface="Calibri"/>
                <a:cs typeface="Calibri"/>
              </a:rPr>
              <a:t> </a:t>
            </a:r>
            <a:r>
              <a:rPr sz="2550" spc="105" dirty="0">
                <a:solidFill>
                  <a:srgbClr val="00B050"/>
                </a:solidFill>
                <a:latin typeface="Calibri"/>
                <a:cs typeface="Calibri"/>
              </a:rPr>
              <a:t>cornice,</a:t>
            </a:r>
            <a:r>
              <a:rPr sz="2550" spc="165" dirty="0">
                <a:solidFill>
                  <a:srgbClr val="00B050"/>
                </a:solidFill>
                <a:latin typeface="Calibri"/>
                <a:cs typeface="Calibri"/>
              </a:rPr>
              <a:t> </a:t>
            </a:r>
            <a:r>
              <a:rPr sz="2550" spc="125" dirty="0">
                <a:solidFill>
                  <a:srgbClr val="00B050"/>
                </a:solidFill>
                <a:latin typeface="Calibri"/>
                <a:cs typeface="Calibri"/>
              </a:rPr>
              <a:t>si</a:t>
            </a:r>
            <a:r>
              <a:rPr sz="2550" spc="160" dirty="0">
                <a:solidFill>
                  <a:srgbClr val="00B050"/>
                </a:solidFill>
                <a:latin typeface="Calibri"/>
                <a:cs typeface="Calibri"/>
              </a:rPr>
              <a:t> </a:t>
            </a:r>
            <a:r>
              <a:rPr sz="2550" spc="114" dirty="0">
                <a:solidFill>
                  <a:srgbClr val="00B050"/>
                </a:solidFill>
                <a:latin typeface="Calibri"/>
                <a:cs typeface="Calibri"/>
              </a:rPr>
              <a:t>pone</a:t>
            </a:r>
            <a:r>
              <a:rPr sz="2550" spc="155" dirty="0">
                <a:solidFill>
                  <a:srgbClr val="00B050"/>
                </a:solidFill>
                <a:latin typeface="Calibri"/>
                <a:cs typeface="Calibri"/>
              </a:rPr>
              <a:t> </a:t>
            </a:r>
            <a:r>
              <a:rPr sz="2550" spc="150" dirty="0">
                <a:solidFill>
                  <a:srgbClr val="00B050"/>
                </a:solidFill>
                <a:latin typeface="Calibri"/>
                <a:cs typeface="Calibri"/>
              </a:rPr>
              <a:t>come</a:t>
            </a:r>
            <a:r>
              <a:rPr sz="2550" spc="165" dirty="0">
                <a:solidFill>
                  <a:srgbClr val="00B050"/>
                </a:solidFill>
                <a:latin typeface="Calibri"/>
                <a:cs typeface="Calibri"/>
              </a:rPr>
              <a:t> </a:t>
            </a:r>
            <a:r>
              <a:rPr sz="2550" spc="120" dirty="0">
                <a:solidFill>
                  <a:srgbClr val="00B050"/>
                </a:solidFill>
                <a:latin typeface="Calibri"/>
                <a:cs typeface="Calibri"/>
              </a:rPr>
              <a:t>espressione</a:t>
            </a:r>
            <a:r>
              <a:rPr sz="2550" spc="160" dirty="0">
                <a:solidFill>
                  <a:srgbClr val="00B050"/>
                </a:solidFill>
                <a:latin typeface="Calibri"/>
                <a:cs typeface="Calibri"/>
              </a:rPr>
              <a:t> </a:t>
            </a:r>
            <a:r>
              <a:rPr sz="2550" spc="80" dirty="0">
                <a:solidFill>
                  <a:srgbClr val="00B050"/>
                </a:solidFill>
                <a:latin typeface="Calibri"/>
                <a:cs typeface="Calibri"/>
              </a:rPr>
              <a:t>dei</a:t>
            </a:r>
            <a:r>
              <a:rPr sz="2550" spc="265" dirty="0">
                <a:solidFill>
                  <a:srgbClr val="00B050"/>
                </a:solidFill>
                <a:latin typeface="Calibri"/>
                <a:cs typeface="Calibri"/>
              </a:rPr>
              <a:t> </a:t>
            </a:r>
            <a:r>
              <a:rPr sz="2550" spc="60" dirty="0">
                <a:solidFill>
                  <a:srgbClr val="00B050"/>
                </a:solidFill>
                <a:latin typeface="Calibri"/>
                <a:cs typeface="Calibri"/>
              </a:rPr>
              <a:t>principi </a:t>
            </a:r>
            <a:r>
              <a:rPr sz="2550" spc="70" dirty="0">
                <a:solidFill>
                  <a:srgbClr val="00B050"/>
                </a:solidFill>
                <a:latin typeface="Calibri"/>
                <a:cs typeface="Calibri"/>
              </a:rPr>
              <a:t>costituzionali</a:t>
            </a:r>
            <a:r>
              <a:rPr sz="2550" spc="555" dirty="0">
                <a:solidFill>
                  <a:srgbClr val="00B050"/>
                </a:solidFill>
                <a:latin typeface="Calibri"/>
                <a:cs typeface="Calibri"/>
              </a:rPr>
              <a:t> </a:t>
            </a:r>
            <a:r>
              <a:rPr sz="2550" spc="70" dirty="0">
                <a:solidFill>
                  <a:srgbClr val="00B050"/>
                </a:solidFill>
                <a:latin typeface="Calibri"/>
                <a:cs typeface="Calibri"/>
              </a:rPr>
              <a:t>di</a:t>
            </a:r>
            <a:r>
              <a:rPr sz="2550" spc="550" dirty="0">
                <a:solidFill>
                  <a:srgbClr val="00B050"/>
                </a:solidFill>
                <a:latin typeface="Calibri"/>
                <a:cs typeface="Calibri"/>
              </a:rPr>
              <a:t> </a:t>
            </a:r>
            <a:r>
              <a:rPr sz="2550" spc="100" dirty="0">
                <a:solidFill>
                  <a:srgbClr val="00B050"/>
                </a:solidFill>
                <a:latin typeface="Calibri"/>
                <a:cs typeface="Calibri"/>
              </a:rPr>
              <a:t>buon</a:t>
            </a:r>
            <a:r>
              <a:rPr sz="2550" spc="550" dirty="0">
                <a:solidFill>
                  <a:srgbClr val="00B050"/>
                </a:solidFill>
                <a:latin typeface="Calibri"/>
                <a:cs typeface="Calibri"/>
              </a:rPr>
              <a:t> </a:t>
            </a:r>
            <a:r>
              <a:rPr sz="2550" spc="100" dirty="0">
                <a:solidFill>
                  <a:srgbClr val="00B050"/>
                </a:solidFill>
                <a:latin typeface="Calibri"/>
                <a:cs typeface="Calibri"/>
              </a:rPr>
              <a:t>andamento</a:t>
            </a:r>
            <a:r>
              <a:rPr sz="2550" spc="550" dirty="0">
                <a:solidFill>
                  <a:srgbClr val="00B050"/>
                </a:solidFill>
                <a:latin typeface="Calibri"/>
                <a:cs typeface="Calibri"/>
              </a:rPr>
              <a:t> </a:t>
            </a:r>
            <a:r>
              <a:rPr sz="2550" spc="125" dirty="0">
                <a:solidFill>
                  <a:srgbClr val="00B050"/>
                </a:solidFill>
                <a:latin typeface="Calibri"/>
                <a:cs typeface="Calibri"/>
              </a:rPr>
              <a:t>ed</a:t>
            </a:r>
            <a:r>
              <a:rPr sz="2550" spc="555" dirty="0">
                <a:solidFill>
                  <a:srgbClr val="00B050"/>
                </a:solidFill>
                <a:latin typeface="Calibri"/>
                <a:cs typeface="Calibri"/>
              </a:rPr>
              <a:t> </a:t>
            </a:r>
            <a:r>
              <a:rPr sz="2550" spc="65" dirty="0">
                <a:solidFill>
                  <a:srgbClr val="00B050"/>
                </a:solidFill>
                <a:latin typeface="Calibri"/>
                <a:cs typeface="Calibri"/>
              </a:rPr>
              <a:t>imparzialità</a:t>
            </a:r>
            <a:r>
              <a:rPr sz="2550" spc="550" dirty="0">
                <a:solidFill>
                  <a:srgbClr val="00B050"/>
                </a:solidFill>
                <a:latin typeface="Calibri"/>
                <a:cs typeface="Calibri"/>
              </a:rPr>
              <a:t> </a:t>
            </a:r>
            <a:r>
              <a:rPr sz="2550" spc="75" dirty="0">
                <a:solidFill>
                  <a:srgbClr val="00B050"/>
                </a:solidFill>
                <a:latin typeface="Calibri"/>
                <a:cs typeface="Calibri"/>
              </a:rPr>
              <a:t>dell’azione</a:t>
            </a:r>
            <a:r>
              <a:rPr sz="2550" spc="550" dirty="0">
                <a:solidFill>
                  <a:srgbClr val="00B050"/>
                </a:solidFill>
                <a:latin typeface="Calibri"/>
                <a:cs typeface="Calibri"/>
              </a:rPr>
              <a:t> </a:t>
            </a:r>
            <a:r>
              <a:rPr sz="2550" spc="60" dirty="0">
                <a:solidFill>
                  <a:srgbClr val="00B050"/>
                </a:solidFill>
                <a:latin typeface="Calibri"/>
                <a:cs typeface="Calibri"/>
              </a:rPr>
              <a:t>amministrativa,</a:t>
            </a:r>
            <a:r>
              <a:rPr sz="2550" spc="555" dirty="0">
                <a:solidFill>
                  <a:srgbClr val="00B050"/>
                </a:solidFill>
                <a:latin typeface="Calibri"/>
                <a:cs typeface="Calibri"/>
              </a:rPr>
              <a:t> </a:t>
            </a:r>
            <a:r>
              <a:rPr sz="2550" spc="45" dirty="0">
                <a:solidFill>
                  <a:srgbClr val="00B050"/>
                </a:solidFill>
                <a:latin typeface="Calibri"/>
                <a:cs typeface="Calibri"/>
              </a:rPr>
              <a:t>di </a:t>
            </a:r>
            <a:r>
              <a:rPr sz="2550" spc="95" dirty="0">
                <a:solidFill>
                  <a:srgbClr val="00B050"/>
                </a:solidFill>
                <a:latin typeface="Calibri"/>
                <a:cs typeface="Calibri"/>
              </a:rPr>
              <a:t>sussidiarietà</a:t>
            </a:r>
            <a:r>
              <a:rPr sz="2550" spc="140" dirty="0">
                <a:solidFill>
                  <a:srgbClr val="00B050"/>
                </a:solidFill>
                <a:latin typeface="Calibri"/>
                <a:cs typeface="Calibri"/>
              </a:rPr>
              <a:t> </a:t>
            </a:r>
            <a:r>
              <a:rPr sz="2550" spc="100" dirty="0">
                <a:solidFill>
                  <a:srgbClr val="00B050"/>
                </a:solidFill>
                <a:latin typeface="Calibri"/>
                <a:cs typeface="Calibri"/>
              </a:rPr>
              <a:t>e</a:t>
            </a:r>
            <a:r>
              <a:rPr sz="2550" spc="155" dirty="0">
                <a:solidFill>
                  <a:srgbClr val="00B050"/>
                </a:solidFill>
                <a:latin typeface="Calibri"/>
                <a:cs typeface="Calibri"/>
              </a:rPr>
              <a:t> </a:t>
            </a:r>
            <a:r>
              <a:rPr sz="2550" spc="70" dirty="0">
                <a:solidFill>
                  <a:srgbClr val="00B050"/>
                </a:solidFill>
                <a:latin typeface="Calibri"/>
                <a:cs typeface="Calibri"/>
              </a:rPr>
              <a:t>di</a:t>
            </a:r>
            <a:r>
              <a:rPr sz="2550" spc="145" dirty="0">
                <a:solidFill>
                  <a:srgbClr val="00B050"/>
                </a:solidFill>
                <a:latin typeface="Calibri"/>
                <a:cs typeface="Calibri"/>
              </a:rPr>
              <a:t> </a:t>
            </a:r>
            <a:r>
              <a:rPr sz="2550" spc="65" dirty="0">
                <a:solidFill>
                  <a:srgbClr val="00B050"/>
                </a:solidFill>
                <a:latin typeface="Calibri"/>
                <a:cs typeface="Calibri"/>
              </a:rPr>
              <a:t>autonomia.</a:t>
            </a:r>
            <a:endParaRPr sz="2550" dirty="0">
              <a:latin typeface="Calibri"/>
              <a:cs typeface="Calibri"/>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5931" y="1719841"/>
            <a:ext cx="3637915" cy="415925"/>
          </a:xfrm>
          <a:prstGeom prst="rect">
            <a:avLst/>
          </a:prstGeom>
        </p:spPr>
        <p:txBody>
          <a:bodyPr vert="horz" wrap="square" lIns="0" tIns="13970" rIns="0" bIns="0" rtlCol="0">
            <a:spAutoFit/>
          </a:bodyPr>
          <a:lstStyle/>
          <a:p>
            <a:pPr marL="12700">
              <a:lnSpc>
                <a:spcPct val="100000"/>
              </a:lnSpc>
              <a:spcBef>
                <a:spcPts val="110"/>
              </a:spcBef>
            </a:pPr>
            <a:r>
              <a:rPr sz="2550" b="1" spc="170" dirty="0">
                <a:solidFill>
                  <a:srgbClr val="7030A0"/>
                </a:solidFill>
                <a:latin typeface="Calibri"/>
                <a:cs typeface="Calibri"/>
              </a:rPr>
              <a:t>Rapporto</a:t>
            </a:r>
            <a:r>
              <a:rPr sz="2550" b="1" spc="135" dirty="0">
                <a:solidFill>
                  <a:srgbClr val="7030A0"/>
                </a:solidFill>
                <a:latin typeface="Calibri"/>
                <a:cs typeface="Calibri"/>
              </a:rPr>
              <a:t> </a:t>
            </a:r>
            <a:r>
              <a:rPr sz="2550" b="1" spc="90" dirty="0">
                <a:solidFill>
                  <a:srgbClr val="7030A0"/>
                </a:solidFill>
                <a:latin typeface="Calibri"/>
                <a:cs typeface="Calibri"/>
              </a:rPr>
              <a:t>fra</a:t>
            </a:r>
            <a:r>
              <a:rPr sz="2550" b="1" spc="145" dirty="0">
                <a:solidFill>
                  <a:srgbClr val="7030A0"/>
                </a:solidFill>
                <a:latin typeface="Calibri"/>
                <a:cs typeface="Calibri"/>
              </a:rPr>
              <a:t> </a:t>
            </a:r>
            <a:r>
              <a:rPr sz="2550" b="1" spc="70" dirty="0">
                <a:solidFill>
                  <a:srgbClr val="7030A0"/>
                </a:solidFill>
                <a:latin typeface="Calibri"/>
                <a:cs typeface="Calibri"/>
              </a:rPr>
              <a:t>P.A.</a:t>
            </a:r>
            <a:r>
              <a:rPr sz="2550" b="1" spc="135" dirty="0">
                <a:solidFill>
                  <a:srgbClr val="7030A0"/>
                </a:solidFill>
                <a:latin typeface="Calibri"/>
                <a:cs typeface="Calibri"/>
              </a:rPr>
              <a:t> </a:t>
            </a:r>
            <a:r>
              <a:rPr sz="2550" b="1" spc="175" dirty="0">
                <a:solidFill>
                  <a:srgbClr val="7030A0"/>
                </a:solidFill>
                <a:latin typeface="Calibri"/>
                <a:cs typeface="Calibri"/>
              </a:rPr>
              <a:t>e</a:t>
            </a:r>
            <a:r>
              <a:rPr sz="2550" b="1" spc="145" dirty="0">
                <a:solidFill>
                  <a:srgbClr val="7030A0"/>
                </a:solidFill>
                <a:latin typeface="Calibri"/>
                <a:cs typeface="Calibri"/>
              </a:rPr>
              <a:t> </a:t>
            </a:r>
            <a:r>
              <a:rPr sz="2550" b="1" spc="340" dirty="0">
                <a:solidFill>
                  <a:srgbClr val="7030A0"/>
                </a:solidFill>
                <a:latin typeface="Calibri"/>
                <a:cs typeface="Calibri"/>
              </a:rPr>
              <a:t>ETS</a:t>
            </a:r>
            <a:endParaRPr sz="2550">
              <a:latin typeface="Calibri"/>
              <a:cs typeface="Calibri"/>
            </a:endParaRPr>
          </a:p>
        </p:txBody>
      </p:sp>
      <p:sp>
        <p:nvSpPr>
          <p:cNvPr id="3" name="object 3"/>
          <p:cNvSpPr txBox="1"/>
          <p:nvPr/>
        </p:nvSpPr>
        <p:spPr>
          <a:xfrm>
            <a:off x="776065" y="2500129"/>
            <a:ext cx="11150600" cy="415925"/>
          </a:xfrm>
          <a:prstGeom prst="rect">
            <a:avLst/>
          </a:prstGeom>
        </p:spPr>
        <p:txBody>
          <a:bodyPr vert="horz" wrap="square" lIns="0" tIns="13970" rIns="0" bIns="0" rtlCol="0">
            <a:spAutoFit/>
          </a:bodyPr>
          <a:lstStyle/>
          <a:p>
            <a:pPr marL="12700">
              <a:lnSpc>
                <a:spcPct val="100000"/>
              </a:lnSpc>
              <a:spcBef>
                <a:spcPts val="110"/>
              </a:spcBef>
            </a:pPr>
            <a:r>
              <a:rPr sz="2550" spc="90" dirty="0">
                <a:solidFill>
                  <a:srgbClr val="7030A0"/>
                </a:solidFill>
                <a:latin typeface="Calibri"/>
                <a:cs typeface="Calibri"/>
              </a:rPr>
              <a:t>Decreto</a:t>
            </a:r>
            <a:r>
              <a:rPr sz="2550" spc="155" dirty="0">
                <a:solidFill>
                  <a:srgbClr val="7030A0"/>
                </a:solidFill>
                <a:latin typeface="Calibri"/>
                <a:cs typeface="Calibri"/>
              </a:rPr>
              <a:t> </a:t>
            </a:r>
            <a:r>
              <a:rPr sz="2550" spc="80" dirty="0">
                <a:solidFill>
                  <a:srgbClr val="7030A0"/>
                </a:solidFill>
                <a:latin typeface="Calibri"/>
                <a:cs typeface="Calibri"/>
              </a:rPr>
              <a:t>del</a:t>
            </a:r>
            <a:r>
              <a:rPr sz="2550" spc="160" dirty="0">
                <a:solidFill>
                  <a:srgbClr val="7030A0"/>
                </a:solidFill>
                <a:latin typeface="Calibri"/>
                <a:cs typeface="Calibri"/>
              </a:rPr>
              <a:t> </a:t>
            </a:r>
            <a:r>
              <a:rPr sz="2550" dirty="0">
                <a:solidFill>
                  <a:srgbClr val="7030A0"/>
                </a:solidFill>
                <a:latin typeface="Calibri"/>
                <a:cs typeface="Calibri"/>
              </a:rPr>
              <a:t>Ministro</a:t>
            </a:r>
            <a:r>
              <a:rPr sz="2550" spc="165" dirty="0">
                <a:solidFill>
                  <a:srgbClr val="7030A0"/>
                </a:solidFill>
                <a:latin typeface="Calibri"/>
                <a:cs typeface="Calibri"/>
              </a:rPr>
              <a:t> </a:t>
            </a:r>
            <a:r>
              <a:rPr sz="2550" spc="80" dirty="0">
                <a:solidFill>
                  <a:srgbClr val="7030A0"/>
                </a:solidFill>
                <a:latin typeface="Calibri"/>
                <a:cs typeface="Calibri"/>
              </a:rPr>
              <a:t>del</a:t>
            </a:r>
            <a:r>
              <a:rPr sz="2550" spc="160" dirty="0">
                <a:solidFill>
                  <a:srgbClr val="7030A0"/>
                </a:solidFill>
                <a:latin typeface="Calibri"/>
                <a:cs typeface="Calibri"/>
              </a:rPr>
              <a:t> </a:t>
            </a:r>
            <a:r>
              <a:rPr sz="2550" spc="120" dirty="0">
                <a:solidFill>
                  <a:srgbClr val="7030A0"/>
                </a:solidFill>
                <a:latin typeface="Calibri"/>
                <a:cs typeface="Calibri"/>
              </a:rPr>
              <a:t>Lavoro</a:t>
            </a:r>
            <a:r>
              <a:rPr sz="2550" spc="160" dirty="0">
                <a:solidFill>
                  <a:srgbClr val="7030A0"/>
                </a:solidFill>
                <a:latin typeface="Calibri"/>
                <a:cs typeface="Calibri"/>
              </a:rPr>
              <a:t> </a:t>
            </a:r>
            <a:r>
              <a:rPr sz="2550" spc="100" dirty="0">
                <a:solidFill>
                  <a:srgbClr val="7030A0"/>
                </a:solidFill>
                <a:latin typeface="Calibri"/>
                <a:cs typeface="Calibri"/>
              </a:rPr>
              <a:t>e</a:t>
            </a:r>
            <a:r>
              <a:rPr sz="2550" spc="165" dirty="0">
                <a:solidFill>
                  <a:srgbClr val="7030A0"/>
                </a:solidFill>
                <a:latin typeface="Calibri"/>
                <a:cs typeface="Calibri"/>
              </a:rPr>
              <a:t> </a:t>
            </a:r>
            <a:r>
              <a:rPr sz="2550" spc="65" dirty="0">
                <a:solidFill>
                  <a:srgbClr val="7030A0"/>
                </a:solidFill>
                <a:latin typeface="Calibri"/>
                <a:cs typeface="Calibri"/>
              </a:rPr>
              <a:t>delle</a:t>
            </a:r>
            <a:r>
              <a:rPr sz="2550" spc="160" dirty="0">
                <a:solidFill>
                  <a:srgbClr val="7030A0"/>
                </a:solidFill>
                <a:latin typeface="Calibri"/>
                <a:cs typeface="Calibri"/>
              </a:rPr>
              <a:t> </a:t>
            </a:r>
            <a:r>
              <a:rPr sz="2550" spc="70" dirty="0">
                <a:solidFill>
                  <a:srgbClr val="7030A0"/>
                </a:solidFill>
                <a:latin typeface="Calibri"/>
                <a:cs typeface="Calibri"/>
              </a:rPr>
              <a:t>Politiche</a:t>
            </a:r>
            <a:r>
              <a:rPr sz="2550" spc="165" dirty="0">
                <a:solidFill>
                  <a:srgbClr val="7030A0"/>
                </a:solidFill>
                <a:latin typeface="Calibri"/>
                <a:cs typeface="Calibri"/>
              </a:rPr>
              <a:t> </a:t>
            </a:r>
            <a:r>
              <a:rPr sz="2550" spc="135" dirty="0">
                <a:solidFill>
                  <a:srgbClr val="7030A0"/>
                </a:solidFill>
                <a:latin typeface="Calibri"/>
                <a:cs typeface="Calibri"/>
              </a:rPr>
              <a:t>Sociali</a:t>
            </a:r>
            <a:r>
              <a:rPr sz="2550" spc="160" dirty="0">
                <a:solidFill>
                  <a:srgbClr val="7030A0"/>
                </a:solidFill>
                <a:latin typeface="Calibri"/>
                <a:cs typeface="Calibri"/>
              </a:rPr>
              <a:t> </a:t>
            </a:r>
            <a:r>
              <a:rPr sz="2550" spc="65" dirty="0">
                <a:solidFill>
                  <a:srgbClr val="7030A0"/>
                </a:solidFill>
                <a:latin typeface="Calibri"/>
                <a:cs typeface="Calibri"/>
              </a:rPr>
              <a:t>n.</a:t>
            </a:r>
            <a:r>
              <a:rPr sz="2550" spc="165" dirty="0">
                <a:solidFill>
                  <a:srgbClr val="7030A0"/>
                </a:solidFill>
                <a:latin typeface="Calibri"/>
                <a:cs typeface="Calibri"/>
              </a:rPr>
              <a:t> </a:t>
            </a:r>
            <a:r>
              <a:rPr sz="2550" spc="125" dirty="0">
                <a:solidFill>
                  <a:srgbClr val="7030A0"/>
                </a:solidFill>
                <a:latin typeface="Calibri"/>
                <a:cs typeface="Calibri"/>
              </a:rPr>
              <a:t>72</a:t>
            </a:r>
            <a:r>
              <a:rPr sz="2550" spc="165" dirty="0">
                <a:solidFill>
                  <a:srgbClr val="7030A0"/>
                </a:solidFill>
                <a:latin typeface="Calibri"/>
                <a:cs typeface="Calibri"/>
              </a:rPr>
              <a:t> </a:t>
            </a:r>
            <a:r>
              <a:rPr sz="2550" spc="80" dirty="0">
                <a:solidFill>
                  <a:srgbClr val="7030A0"/>
                </a:solidFill>
                <a:latin typeface="Calibri"/>
                <a:cs typeface="Calibri"/>
              </a:rPr>
              <a:t>del</a:t>
            </a:r>
            <a:r>
              <a:rPr sz="2550" spc="160" dirty="0">
                <a:solidFill>
                  <a:srgbClr val="7030A0"/>
                </a:solidFill>
                <a:latin typeface="Calibri"/>
                <a:cs typeface="Calibri"/>
              </a:rPr>
              <a:t> </a:t>
            </a:r>
            <a:r>
              <a:rPr sz="2550" spc="55" dirty="0">
                <a:solidFill>
                  <a:srgbClr val="7030A0"/>
                </a:solidFill>
                <a:latin typeface="Calibri"/>
                <a:cs typeface="Calibri"/>
              </a:rPr>
              <a:t>31/03/2021.</a:t>
            </a:r>
            <a:endParaRPr sz="2550">
              <a:latin typeface="Calibri"/>
              <a:cs typeface="Calibri"/>
            </a:endParaRPr>
          </a:p>
        </p:txBody>
      </p:sp>
      <p:sp>
        <p:nvSpPr>
          <p:cNvPr id="4" name="object 4"/>
          <p:cNvSpPr txBox="1"/>
          <p:nvPr/>
        </p:nvSpPr>
        <p:spPr>
          <a:xfrm>
            <a:off x="9708798" y="2890274"/>
            <a:ext cx="2663825" cy="415925"/>
          </a:xfrm>
          <a:prstGeom prst="rect">
            <a:avLst/>
          </a:prstGeom>
        </p:spPr>
        <p:txBody>
          <a:bodyPr vert="horz" wrap="square" lIns="0" tIns="13970" rIns="0" bIns="0" rtlCol="0">
            <a:spAutoFit/>
          </a:bodyPr>
          <a:lstStyle/>
          <a:p>
            <a:pPr marL="12700">
              <a:lnSpc>
                <a:spcPct val="100000"/>
              </a:lnSpc>
              <a:spcBef>
                <a:spcPts val="110"/>
              </a:spcBef>
              <a:tabLst>
                <a:tab pos="1543685" algn="l"/>
              </a:tabLst>
            </a:pPr>
            <a:r>
              <a:rPr sz="2550" spc="105" dirty="0">
                <a:solidFill>
                  <a:srgbClr val="7030A0"/>
                </a:solidFill>
                <a:latin typeface="Calibri"/>
                <a:cs typeface="Calibri"/>
              </a:rPr>
              <a:t>eﬃcacie</a:t>
            </a:r>
            <a:r>
              <a:rPr sz="2550" dirty="0">
                <a:solidFill>
                  <a:srgbClr val="7030A0"/>
                </a:solidFill>
                <a:latin typeface="Calibri"/>
                <a:cs typeface="Calibri"/>
              </a:rPr>
              <a:t>	</a:t>
            </a:r>
            <a:r>
              <a:rPr sz="2550" spc="70" dirty="0">
                <a:solidFill>
                  <a:srgbClr val="7030A0"/>
                </a:solidFill>
                <a:latin typeface="Calibri"/>
                <a:cs typeface="Calibri"/>
              </a:rPr>
              <a:t>l’azione</a:t>
            </a:r>
            <a:endParaRPr sz="2550">
              <a:latin typeface="Calibri"/>
              <a:cs typeface="Calibri"/>
            </a:endParaRPr>
          </a:p>
        </p:txBody>
      </p:sp>
      <p:sp>
        <p:nvSpPr>
          <p:cNvPr id="5" name="object 5"/>
          <p:cNvSpPr txBox="1"/>
          <p:nvPr/>
        </p:nvSpPr>
        <p:spPr>
          <a:xfrm>
            <a:off x="776065" y="2890274"/>
            <a:ext cx="8631555" cy="2366645"/>
          </a:xfrm>
          <a:prstGeom prst="rect">
            <a:avLst/>
          </a:prstGeom>
        </p:spPr>
        <p:txBody>
          <a:bodyPr vert="horz" wrap="square" lIns="0" tIns="12065" rIns="0" bIns="0" rtlCol="0">
            <a:spAutoFit/>
          </a:bodyPr>
          <a:lstStyle/>
          <a:p>
            <a:pPr marL="12700" marR="5080">
              <a:lnSpc>
                <a:spcPct val="100400"/>
              </a:lnSpc>
              <a:spcBef>
                <a:spcPts val="95"/>
              </a:spcBef>
              <a:tabLst>
                <a:tab pos="1316990" algn="l"/>
                <a:tab pos="1907539" algn="l"/>
                <a:tab pos="4047490" algn="l"/>
                <a:tab pos="5943600" algn="l"/>
                <a:tab pos="6744970" algn="l"/>
                <a:tab pos="8173720" algn="l"/>
              </a:tabLst>
            </a:pPr>
            <a:r>
              <a:rPr sz="2550" spc="100" dirty="0">
                <a:solidFill>
                  <a:srgbClr val="7030A0"/>
                </a:solidFill>
                <a:latin typeface="Calibri"/>
                <a:cs typeface="Calibri"/>
              </a:rPr>
              <a:t>Azione</a:t>
            </a:r>
            <a:r>
              <a:rPr sz="2550" dirty="0">
                <a:solidFill>
                  <a:srgbClr val="7030A0"/>
                </a:solidFill>
                <a:latin typeface="Calibri"/>
                <a:cs typeface="Calibri"/>
              </a:rPr>
              <a:t>	</a:t>
            </a:r>
            <a:r>
              <a:rPr sz="2550" spc="45" dirty="0">
                <a:solidFill>
                  <a:srgbClr val="7030A0"/>
                </a:solidFill>
                <a:latin typeface="Calibri"/>
                <a:cs typeface="Calibri"/>
              </a:rPr>
              <a:t>di</a:t>
            </a:r>
            <a:r>
              <a:rPr sz="2550" dirty="0">
                <a:solidFill>
                  <a:srgbClr val="7030A0"/>
                </a:solidFill>
                <a:latin typeface="Calibri"/>
                <a:cs typeface="Calibri"/>
              </a:rPr>
              <a:t>	</a:t>
            </a:r>
            <a:r>
              <a:rPr sz="2550" spc="85" dirty="0">
                <a:solidFill>
                  <a:srgbClr val="7030A0"/>
                </a:solidFill>
                <a:latin typeface="Calibri"/>
                <a:cs typeface="Calibri"/>
              </a:rPr>
              <a:t>sussidiarietà</a:t>
            </a:r>
            <a:r>
              <a:rPr sz="2550" dirty="0">
                <a:solidFill>
                  <a:srgbClr val="7030A0"/>
                </a:solidFill>
                <a:latin typeface="Calibri"/>
                <a:cs typeface="Calibri"/>
              </a:rPr>
              <a:t>	</a:t>
            </a:r>
            <a:r>
              <a:rPr sz="2550" spc="65" dirty="0">
                <a:solidFill>
                  <a:srgbClr val="7030A0"/>
                </a:solidFill>
                <a:latin typeface="Calibri"/>
                <a:cs typeface="Calibri"/>
              </a:rPr>
              <a:t>orizzontale</a:t>
            </a:r>
            <a:r>
              <a:rPr sz="2550" dirty="0">
                <a:solidFill>
                  <a:srgbClr val="7030A0"/>
                </a:solidFill>
                <a:latin typeface="Calibri"/>
                <a:cs typeface="Calibri"/>
              </a:rPr>
              <a:t>	</a:t>
            </a:r>
            <a:r>
              <a:rPr sz="2550" spc="50" dirty="0">
                <a:solidFill>
                  <a:srgbClr val="7030A0"/>
                </a:solidFill>
                <a:latin typeface="Calibri"/>
                <a:cs typeface="Calibri"/>
              </a:rPr>
              <a:t>per</a:t>
            </a:r>
            <a:r>
              <a:rPr sz="2550" dirty="0">
                <a:solidFill>
                  <a:srgbClr val="7030A0"/>
                </a:solidFill>
                <a:latin typeface="Calibri"/>
                <a:cs typeface="Calibri"/>
              </a:rPr>
              <a:t>	</a:t>
            </a:r>
            <a:r>
              <a:rPr sz="2550" spc="40" dirty="0">
                <a:solidFill>
                  <a:srgbClr val="7030A0"/>
                </a:solidFill>
                <a:latin typeface="Calibri"/>
                <a:cs typeface="Calibri"/>
              </a:rPr>
              <a:t>rendere</a:t>
            </a:r>
            <a:r>
              <a:rPr sz="2550" dirty="0">
                <a:solidFill>
                  <a:srgbClr val="7030A0"/>
                </a:solidFill>
                <a:latin typeface="Calibri"/>
                <a:cs typeface="Calibri"/>
              </a:rPr>
              <a:t>	</a:t>
            </a:r>
            <a:r>
              <a:rPr sz="2550" spc="45" dirty="0">
                <a:solidFill>
                  <a:srgbClr val="7030A0"/>
                </a:solidFill>
                <a:latin typeface="Calibri"/>
                <a:cs typeface="Calibri"/>
              </a:rPr>
              <a:t>più </a:t>
            </a:r>
            <a:r>
              <a:rPr sz="2550" spc="60" dirty="0">
                <a:solidFill>
                  <a:srgbClr val="7030A0"/>
                </a:solidFill>
                <a:latin typeface="Calibri"/>
                <a:cs typeface="Calibri"/>
              </a:rPr>
              <a:t>amministrativa</a:t>
            </a:r>
            <a:r>
              <a:rPr sz="2550" spc="215" dirty="0">
                <a:solidFill>
                  <a:srgbClr val="7030A0"/>
                </a:solidFill>
                <a:latin typeface="Calibri"/>
                <a:cs typeface="Calibri"/>
              </a:rPr>
              <a:t> </a:t>
            </a:r>
            <a:r>
              <a:rPr sz="2550" dirty="0">
                <a:solidFill>
                  <a:srgbClr val="7030A0"/>
                </a:solidFill>
                <a:latin typeface="Calibri"/>
                <a:cs typeface="Calibri"/>
              </a:rPr>
              <a:t>nei</a:t>
            </a:r>
            <a:r>
              <a:rPr sz="2550" spc="225" dirty="0">
                <a:solidFill>
                  <a:srgbClr val="7030A0"/>
                </a:solidFill>
                <a:latin typeface="Calibri"/>
                <a:cs typeface="Calibri"/>
              </a:rPr>
              <a:t> </a:t>
            </a:r>
            <a:r>
              <a:rPr sz="2550" dirty="0">
                <a:solidFill>
                  <a:srgbClr val="7030A0"/>
                </a:solidFill>
                <a:latin typeface="Calibri"/>
                <a:cs typeface="Calibri"/>
              </a:rPr>
              <a:t>settori</a:t>
            </a:r>
            <a:r>
              <a:rPr sz="2550" spc="225" dirty="0">
                <a:solidFill>
                  <a:srgbClr val="7030A0"/>
                </a:solidFill>
                <a:latin typeface="Calibri"/>
                <a:cs typeface="Calibri"/>
              </a:rPr>
              <a:t> </a:t>
            </a:r>
            <a:r>
              <a:rPr sz="2550" spc="70" dirty="0">
                <a:solidFill>
                  <a:srgbClr val="7030A0"/>
                </a:solidFill>
                <a:latin typeface="Calibri"/>
                <a:cs typeface="Calibri"/>
              </a:rPr>
              <a:t>di</a:t>
            </a:r>
            <a:r>
              <a:rPr sz="2550" spc="220" dirty="0">
                <a:solidFill>
                  <a:srgbClr val="7030A0"/>
                </a:solidFill>
                <a:latin typeface="Calibri"/>
                <a:cs typeface="Calibri"/>
              </a:rPr>
              <a:t> </a:t>
            </a:r>
            <a:r>
              <a:rPr sz="2550" dirty="0">
                <a:solidFill>
                  <a:srgbClr val="7030A0"/>
                </a:solidFill>
                <a:latin typeface="Calibri"/>
                <a:cs typeface="Calibri"/>
              </a:rPr>
              <a:t>attività</a:t>
            </a:r>
            <a:r>
              <a:rPr sz="2550" spc="225" dirty="0">
                <a:solidFill>
                  <a:srgbClr val="7030A0"/>
                </a:solidFill>
                <a:latin typeface="Calibri"/>
                <a:cs typeface="Calibri"/>
              </a:rPr>
              <a:t> </a:t>
            </a:r>
            <a:r>
              <a:rPr sz="2550" spc="70" dirty="0">
                <a:solidFill>
                  <a:srgbClr val="7030A0"/>
                </a:solidFill>
                <a:latin typeface="Calibri"/>
                <a:cs typeface="Calibri"/>
              </a:rPr>
              <a:t>di</a:t>
            </a:r>
            <a:r>
              <a:rPr sz="2550" spc="220" dirty="0">
                <a:solidFill>
                  <a:srgbClr val="7030A0"/>
                </a:solidFill>
                <a:latin typeface="Calibri"/>
                <a:cs typeface="Calibri"/>
              </a:rPr>
              <a:t> </a:t>
            </a:r>
            <a:r>
              <a:rPr sz="2550" spc="80" dirty="0">
                <a:solidFill>
                  <a:srgbClr val="7030A0"/>
                </a:solidFill>
                <a:latin typeface="Calibri"/>
                <a:cs typeface="Calibri"/>
              </a:rPr>
              <a:t>interesse</a:t>
            </a:r>
            <a:r>
              <a:rPr sz="2550" spc="229" dirty="0">
                <a:solidFill>
                  <a:srgbClr val="7030A0"/>
                </a:solidFill>
                <a:latin typeface="Calibri"/>
                <a:cs typeface="Calibri"/>
              </a:rPr>
              <a:t> </a:t>
            </a:r>
            <a:r>
              <a:rPr sz="2550" spc="65" dirty="0">
                <a:solidFill>
                  <a:srgbClr val="7030A0"/>
                </a:solidFill>
                <a:latin typeface="Calibri"/>
                <a:cs typeface="Calibri"/>
              </a:rPr>
              <a:t>generale.</a:t>
            </a:r>
            <a:endParaRPr sz="2550" dirty="0">
              <a:latin typeface="Calibri"/>
              <a:cs typeface="Calibri"/>
            </a:endParaRPr>
          </a:p>
          <a:p>
            <a:pPr marL="12700">
              <a:lnSpc>
                <a:spcPct val="100000"/>
              </a:lnSpc>
              <a:spcBef>
                <a:spcPts val="15"/>
              </a:spcBef>
            </a:pPr>
            <a:r>
              <a:rPr sz="2550" spc="70" dirty="0">
                <a:solidFill>
                  <a:srgbClr val="7030A0"/>
                </a:solidFill>
                <a:latin typeface="Calibri"/>
                <a:cs typeface="Calibri"/>
              </a:rPr>
              <a:t>«perseguire</a:t>
            </a:r>
            <a:r>
              <a:rPr sz="2550" spc="130" dirty="0">
                <a:solidFill>
                  <a:srgbClr val="7030A0"/>
                </a:solidFill>
                <a:latin typeface="Calibri"/>
                <a:cs typeface="Calibri"/>
              </a:rPr>
              <a:t> </a:t>
            </a:r>
            <a:r>
              <a:rPr sz="2550" dirty="0">
                <a:solidFill>
                  <a:srgbClr val="7030A0"/>
                </a:solidFill>
                <a:latin typeface="Calibri"/>
                <a:cs typeface="Calibri"/>
              </a:rPr>
              <a:t>il</a:t>
            </a:r>
            <a:r>
              <a:rPr sz="2550" spc="135" dirty="0">
                <a:solidFill>
                  <a:srgbClr val="7030A0"/>
                </a:solidFill>
                <a:latin typeface="Calibri"/>
                <a:cs typeface="Calibri"/>
              </a:rPr>
              <a:t> </a:t>
            </a:r>
            <a:r>
              <a:rPr sz="2550" spc="110" dirty="0">
                <a:solidFill>
                  <a:srgbClr val="7030A0"/>
                </a:solidFill>
                <a:latin typeface="Calibri"/>
                <a:cs typeface="Calibri"/>
              </a:rPr>
              <a:t>bene</a:t>
            </a:r>
            <a:r>
              <a:rPr sz="2550" spc="125" dirty="0">
                <a:solidFill>
                  <a:srgbClr val="7030A0"/>
                </a:solidFill>
                <a:latin typeface="Calibri"/>
                <a:cs typeface="Calibri"/>
              </a:rPr>
              <a:t> </a:t>
            </a:r>
            <a:r>
              <a:rPr sz="2550" spc="90" dirty="0">
                <a:solidFill>
                  <a:srgbClr val="7030A0"/>
                </a:solidFill>
                <a:latin typeface="Calibri"/>
                <a:cs typeface="Calibri"/>
              </a:rPr>
              <a:t>comune»</a:t>
            </a:r>
            <a:r>
              <a:rPr sz="2550" spc="130" dirty="0">
                <a:solidFill>
                  <a:srgbClr val="7030A0"/>
                </a:solidFill>
                <a:latin typeface="Calibri"/>
                <a:cs typeface="Calibri"/>
              </a:rPr>
              <a:t> </a:t>
            </a:r>
            <a:r>
              <a:rPr sz="2550" spc="780" dirty="0">
                <a:solidFill>
                  <a:srgbClr val="7030A0"/>
                </a:solidFill>
                <a:latin typeface="Calibri"/>
                <a:cs typeface="Calibri"/>
              </a:rPr>
              <a:t>……………</a:t>
            </a:r>
            <a:endParaRPr sz="2550" dirty="0">
              <a:latin typeface="Calibri"/>
              <a:cs typeface="Calibri"/>
            </a:endParaRPr>
          </a:p>
          <a:p>
            <a:pPr marL="12700">
              <a:lnSpc>
                <a:spcPct val="100000"/>
              </a:lnSpc>
              <a:spcBef>
                <a:spcPts val="10"/>
              </a:spcBef>
            </a:pPr>
            <a:r>
              <a:rPr sz="2550" dirty="0">
                <a:solidFill>
                  <a:srgbClr val="7030A0"/>
                </a:solidFill>
                <a:latin typeface="Calibri"/>
                <a:cs typeface="Calibri"/>
              </a:rPr>
              <a:t>«attività</a:t>
            </a:r>
            <a:r>
              <a:rPr sz="2550" spc="145" dirty="0">
                <a:solidFill>
                  <a:srgbClr val="7030A0"/>
                </a:solidFill>
                <a:latin typeface="Calibri"/>
                <a:cs typeface="Calibri"/>
              </a:rPr>
              <a:t> </a:t>
            </a:r>
            <a:r>
              <a:rPr sz="2550" spc="70" dirty="0">
                <a:solidFill>
                  <a:srgbClr val="7030A0"/>
                </a:solidFill>
                <a:latin typeface="Calibri"/>
                <a:cs typeface="Calibri"/>
              </a:rPr>
              <a:t>di</a:t>
            </a:r>
            <a:r>
              <a:rPr sz="2550" spc="145" dirty="0">
                <a:solidFill>
                  <a:srgbClr val="7030A0"/>
                </a:solidFill>
                <a:latin typeface="Calibri"/>
                <a:cs typeface="Calibri"/>
              </a:rPr>
              <a:t> </a:t>
            </a:r>
            <a:r>
              <a:rPr sz="2550" spc="80" dirty="0">
                <a:solidFill>
                  <a:srgbClr val="7030A0"/>
                </a:solidFill>
                <a:latin typeface="Calibri"/>
                <a:cs typeface="Calibri"/>
              </a:rPr>
              <a:t>interesse</a:t>
            </a:r>
            <a:r>
              <a:rPr sz="2550" spc="145" dirty="0">
                <a:solidFill>
                  <a:srgbClr val="7030A0"/>
                </a:solidFill>
                <a:latin typeface="Calibri"/>
                <a:cs typeface="Calibri"/>
              </a:rPr>
              <a:t> </a:t>
            </a:r>
            <a:r>
              <a:rPr sz="2550" spc="50" dirty="0">
                <a:solidFill>
                  <a:srgbClr val="7030A0"/>
                </a:solidFill>
                <a:latin typeface="Calibri"/>
                <a:cs typeface="Calibri"/>
              </a:rPr>
              <a:t>generale»</a:t>
            </a:r>
            <a:r>
              <a:rPr sz="2550" spc="150" dirty="0">
                <a:solidFill>
                  <a:srgbClr val="7030A0"/>
                </a:solidFill>
                <a:latin typeface="Calibri"/>
                <a:cs typeface="Calibri"/>
              </a:rPr>
              <a:t> </a:t>
            </a:r>
            <a:r>
              <a:rPr sz="2550" spc="780" dirty="0">
                <a:solidFill>
                  <a:srgbClr val="7030A0"/>
                </a:solidFill>
                <a:latin typeface="Calibri"/>
                <a:cs typeface="Calibri"/>
              </a:rPr>
              <a:t>……………</a:t>
            </a:r>
            <a:endParaRPr sz="2550" dirty="0">
              <a:latin typeface="Calibri"/>
              <a:cs typeface="Calibri"/>
            </a:endParaRPr>
          </a:p>
          <a:p>
            <a:pPr marL="12700">
              <a:lnSpc>
                <a:spcPct val="100000"/>
              </a:lnSpc>
              <a:spcBef>
                <a:spcPts val="10"/>
              </a:spcBef>
            </a:pPr>
            <a:r>
              <a:rPr sz="2550" spc="110" dirty="0">
                <a:solidFill>
                  <a:srgbClr val="7030A0"/>
                </a:solidFill>
                <a:latin typeface="Calibri"/>
                <a:cs typeface="Calibri"/>
              </a:rPr>
              <a:t>«senza</a:t>
            </a:r>
            <a:r>
              <a:rPr sz="2550" spc="260" dirty="0">
                <a:solidFill>
                  <a:srgbClr val="7030A0"/>
                </a:solidFill>
                <a:latin typeface="Calibri"/>
                <a:cs typeface="Calibri"/>
              </a:rPr>
              <a:t> </a:t>
            </a:r>
            <a:r>
              <a:rPr sz="2550" dirty="0">
                <a:solidFill>
                  <a:srgbClr val="7030A0"/>
                </a:solidFill>
                <a:latin typeface="Calibri"/>
                <a:cs typeface="Calibri"/>
              </a:rPr>
              <a:t>ﬁnalità</a:t>
            </a:r>
            <a:r>
              <a:rPr sz="2550" spc="265" dirty="0">
                <a:solidFill>
                  <a:srgbClr val="7030A0"/>
                </a:solidFill>
                <a:latin typeface="Calibri"/>
                <a:cs typeface="Calibri"/>
              </a:rPr>
              <a:t> </a:t>
            </a:r>
            <a:r>
              <a:rPr sz="2550" spc="70" dirty="0">
                <a:solidFill>
                  <a:srgbClr val="7030A0"/>
                </a:solidFill>
                <a:latin typeface="Calibri"/>
                <a:cs typeface="Calibri"/>
              </a:rPr>
              <a:t>di</a:t>
            </a:r>
            <a:r>
              <a:rPr sz="2550" spc="254" dirty="0">
                <a:solidFill>
                  <a:srgbClr val="7030A0"/>
                </a:solidFill>
                <a:latin typeface="Calibri"/>
                <a:cs typeface="Calibri"/>
              </a:rPr>
              <a:t> </a:t>
            </a:r>
            <a:r>
              <a:rPr sz="2550" dirty="0">
                <a:solidFill>
                  <a:srgbClr val="7030A0"/>
                </a:solidFill>
                <a:latin typeface="Calibri"/>
                <a:cs typeface="Calibri"/>
              </a:rPr>
              <a:t>lucro»</a:t>
            </a:r>
            <a:r>
              <a:rPr sz="2550" spc="265" dirty="0">
                <a:solidFill>
                  <a:srgbClr val="7030A0"/>
                </a:solidFill>
                <a:latin typeface="Calibri"/>
                <a:cs typeface="Calibri"/>
              </a:rPr>
              <a:t> </a:t>
            </a:r>
            <a:r>
              <a:rPr sz="2550" spc="635" dirty="0">
                <a:solidFill>
                  <a:srgbClr val="7030A0"/>
                </a:solidFill>
                <a:latin typeface="Calibri"/>
                <a:cs typeface="Calibri"/>
              </a:rPr>
              <a:t>………….</a:t>
            </a:r>
            <a:endParaRPr sz="2550" dirty="0">
              <a:latin typeface="Calibri"/>
              <a:cs typeface="Calibri"/>
            </a:endParaRPr>
          </a:p>
          <a:p>
            <a:pPr marL="12700">
              <a:lnSpc>
                <a:spcPct val="100000"/>
              </a:lnSpc>
              <a:spcBef>
                <a:spcPts val="15"/>
              </a:spcBef>
            </a:pPr>
            <a:r>
              <a:rPr sz="2550" spc="80" dirty="0">
                <a:solidFill>
                  <a:srgbClr val="7030A0"/>
                </a:solidFill>
                <a:latin typeface="Calibri"/>
                <a:cs typeface="Calibri"/>
              </a:rPr>
              <a:t>«sistema</a:t>
            </a:r>
            <a:r>
              <a:rPr sz="2550" spc="155" dirty="0">
                <a:solidFill>
                  <a:srgbClr val="7030A0"/>
                </a:solidFill>
                <a:latin typeface="Calibri"/>
                <a:cs typeface="Calibri"/>
              </a:rPr>
              <a:t> </a:t>
            </a:r>
            <a:r>
              <a:rPr sz="2550" spc="70" dirty="0">
                <a:solidFill>
                  <a:srgbClr val="7030A0"/>
                </a:solidFill>
                <a:latin typeface="Calibri"/>
                <a:cs typeface="Calibri"/>
              </a:rPr>
              <a:t>di</a:t>
            </a:r>
            <a:r>
              <a:rPr sz="2550" spc="150" dirty="0">
                <a:solidFill>
                  <a:srgbClr val="7030A0"/>
                </a:solidFill>
                <a:latin typeface="Calibri"/>
                <a:cs typeface="Calibri"/>
              </a:rPr>
              <a:t> </a:t>
            </a:r>
            <a:r>
              <a:rPr sz="2550" spc="70" dirty="0">
                <a:solidFill>
                  <a:srgbClr val="7030A0"/>
                </a:solidFill>
                <a:latin typeface="Calibri"/>
                <a:cs typeface="Calibri"/>
              </a:rPr>
              <a:t>registrazione</a:t>
            </a:r>
            <a:r>
              <a:rPr sz="2550" spc="155" dirty="0">
                <a:solidFill>
                  <a:srgbClr val="7030A0"/>
                </a:solidFill>
                <a:latin typeface="Calibri"/>
                <a:cs typeface="Calibri"/>
              </a:rPr>
              <a:t> </a:t>
            </a:r>
            <a:r>
              <a:rPr sz="2550" spc="85" dirty="0">
                <a:solidFill>
                  <a:srgbClr val="7030A0"/>
                </a:solidFill>
                <a:latin typeface="Calibri"/>
                <a:cs typeface="Calibri"/>
              </a:rPr>
              <a:t>pubblicistico»</a:t>
            </a:r>
            <a:r>
              <a:rPr sz="2550" spc="145" dirty="0">
                <a:solidFill>
                  <a:srgbClr val="7030A0"/>
                </a:solidFill>
                <a:latin typeface="Calibri"/>
                <a:cs typeface="Calibri"/>
              </a:rPr>
              <a:t> </a:t>
            </a:r>
            <a:r>
              <a:rPr sz="2550" spc="484" dirty="0">
                <a:solidFill>
                  <a:srgbClr val="7030A0"/>
                </a:solidFill>
                <a:latin typeface="Calibri"/>
                <a:cs typeface="Calibri"/>
              </a:rPr>
              <a:t>………..</a:t>
            </a:r>
            <a:endParaRPr sz="2550" dirty="0">
              <a:latin typeface="Calibri"/>
              <a:cs typeface="Calibri"/>
            </a:endParaRPr>
          </a:p>
        </p:txBody>
      </p:sp>
      <p:sp>
        <p:nvSpPr>
          <p:cNvPr id="6" name="object 6"/>
          <p:cNvSpPr txBox="1"/>
          <p:nvPr/>
        </p:nvSpPr>
        <p:spPr>
          <a:xfrm>
            <a:off x="3013595" y="5612610"/>
            <a:ext cx="7783195" cy="1326515"/>
          </a:xfrm>
          <a:prstGeom prst="rect">
            <a:avLst/>
          </a:prstGeom>
        </p:spPr>
        <p:txBody>
          <a:bodyPr vert="horz" wrap="square" lIns="0" tIns="12065" rIns="0" bIns="0" rtlCol="0">
            <a:spAutoFit/>
          </a:bodyPr>
          <a:lstStyle/>
          <a:p>
            <a:pPr marL="675640" marR="5080" indent="-663575">
              <a:lnSpc>
                <a:spcPct val="100400"/>
              </a:lnSpc>
              <a:spcBef>
                <a:spcPts val="95"/>
              </a:spcBef>
            </a:pPr>
            <a:r>
              <a:rPr sz="4250" b="1" dirty="0">
                <a:solidFill>
                  <a:srgbClr val="7030A0"/>
                </a:solidFill>
                <a:latin typeface="Calibri"/>
                <a:cs typeface="Calibri"/>
              </a:rPr>
              <a:t>Convenzioni</a:t>
            </a:r>
            <a:r>
              <a:rPr sz="4250" b="1" spc="-60" dirty="0">
                <a:solidFill>
                  <a:srgbClr val="7030A0"/>
                </a:solidFill>
                <a:latin typeface="Calibri"/>
                <a:cs typeface="Calibri"/>
              </a:rPr>
              <a:t> </a:t>
            </a:r>
            <a:r>
              <a:rPr sz="4250" b="1" dirty="0">
                <a:solidFill>
                  <a:srgbClr val="7030A0"/>
                </a:solidFill>
                <a:latin typeface="Calibri"/>
                <a:cs typeface="Calibri"/>
              </a:rPr>
              <a:t>con</a:t>
            </a:r>
            <a:r>
              <a:rPr sz="4250" b="1" spc="-60" dirty="0">
                <a:solidFill>
                  <a:srgbClr val="7030A0"/>
                </a:solidFill>
                <a:latin typeface="Calibri"/>
                <a:cs typeface="Calibri"/>
              </a:rPr>
              <a:t> </a:t>
            </a:r>
            <a:r>
              <a:rPr sz="4250" b="1" dirty="0">
                <a:solidFill>
                  <a:srgbClr val="7030A0"/>
                </a:solidFill>
                <a:latin typeface="Calibri"/>
                <a:cs typeface="Calibri"/>
              </a:rPr>
              <a:t>ETS</a:t>
            </a:r>
            <a:r>
              <a:rPr sz="4250" b="1" spc="-60" dirty="0">
                <a:solidFill>
                  <a:srgbClr val="7030A0"/>
                </a:solidFill>
                <a:latin typeface="Calibri"/>
                <a:cs typeface="Calibri"/>
              </a:rPr>
              <a:t> </a:t>
            </a:r>
            <a:r>
              <a:rPr sz="4250" b="1" dirty="0">
                <a:solidFill>
                  <a:srgbClr val="7030A0"/>
                </a:solidFill>
                <a:latin typeface="Calibri"/>
                <a:cs typeface="Calibri"/>
              </a:rPr>
              <a:t>più</a:t>
            </a:r>
            <a:r>
              <a:rPr sz="4250" b="1" spc="-60" dirty="0">
                <a:solidFill>
                  <a:srgbClr val="7030A0"/>
                </a:solidFill>
                <a:latin typeface="Calibri"/>
                <a:cs typeface="Calibri"/>
              </a:rPr>
              <a:t> </a:t>
            </a:r>
            <a:r>
              <a:rPr sz="4250" b="1" spc="-10" dirty="0">
                <a:solidFill>
                  <a:srgbClr val="7030A0"/>
                </a:solidFill>
                <a:latin typeface="Calibri"/>
                <a:cs typeface="Calibri"/>
              </a:rPr>
              <a:t>favorevoli </a:t>
            </a:r>
            <a:r>
              <a:rPr sz="4250" b="1" dirty="0">
                <a:solidFill>
                  <a:srgbClr val="7030A0"/>
                </a:solidFill>
                <a:latin typeface="Calibri"/>
                <a:cs typeface="Calibri"/>
              </a:rPr>
              <a:t>rispetto</a:t>
            </a:r>
            <a:r>
              <a:rPr sz="4250" b="1" spc="-85" dirty="0">
                <a:solidFill>
                  <a:srgbClr val="7030A0"/>
                </a:solidFill>
                <a:latin typeface="Calibri"/>
                <a:cs typeface="Calibri"/>
              </a:rPr>
              <a:t> </a:t>
            </a:r>
            <a:r>
              <a:rPr sz="4250" b="1" dirty="0">
                <a:solidFill>
                  <a:srgbClr val="7030A0"/>
                </a:solidFill>
                <a:latin typeface="Calibri"/>
                <a:cs typeface="Calibri"/>
              </a:rPr>
              <a:t>al</a:t>
            </a:r>
            <a:r>
              <a:rPr sz="4250" b="1" spc="-70" dirty="0">
                <a:solidFill>
                  <a:srgbClr val="7030A0"/>
                </a:solidFill>
                <a:latin typeface="Calibri"/>
                <a:cs typeface="Calibri"/>
              </a:rPr>
              <a:t> </a:t>
            </a:r>
            <a:r>
              <a:rPr sz="4250" b="1" dirty="0">
                <a:solidFill>
                  <a:srgbClr val="7030A0"/>
                </a:solidFill>
                <a:latin typeface="Calibri"/>
                <a:cs typeface="Calibri"/>
              </a:rPr>
              <a:t>ricorso</a:t>
            </a:r>
            <a:r>
              <a:rPr sz="4250" b="1" spc="-70" dirty="0">
                <a:solidFill>
                  <a:srgbClr val="7030A0"/>
                </a:solidFill>
                <a:latin typeface="Calibri"/>
                <a:cs typeface="Calibri"/>
              </a:rPr>
              <a:t> </a:t>
            </a:r>
            <a:r>
              <a:rPr sz="4250" b="1" dirty="0">
                <a:solidFill>
                  <a:srgbClr val="7030A0"/>
                </a:solidFill>
                <a:latin typeface="Calibri"/>
                <a:cs typeface="Calibri"/>
              </a:rPr>
              <a:t>al</a:t>
            </a:r>
            <a:r>
              <a:rPr sz="4250" b="1" spc="-70" dirty="0">
                <a:solidFill>
                  <a:srgbClr val="7030A0"/>
                </a:solidFill>
                <a:latin typeface="Calibri"/>
                <a:cs typeface="Calibri"/>
              </a:rPr>
              <a:t> </a:t>
            </a:r>
            <a:r>
              <a:rPr sz="4250" b="1" spc="-10" dirty="0">
                <a:solidFill>
                  <a:srgbClr val="7030A0"/>
                </a:solidFill>
                <a:latin typeface="Calibri"/>
                <a:cs typeface="Calibri"/>
              </a:rPr>
              <a:t>mercato</a:t>
            </a:r>
            <a:endParaRPr sz="4250">
              <a:latin typeface="Calibri"/>
              <a:cs typeface="Calibri"/>
            </a:endParaRPr>
          </a:p>
        </p:txBody>
      </p:sp>
      <p:pic>
        <p:nvPicPr>
          <p:cNvPr id="7" name="object 7"/>
          <p:cNvPicPr/>
          <p:nvPr/>
        </p:nvPicPr>
        <p:blipFill>
          <a:blip r:embed="rId2" cstate="print"/>
          <a:stretch>
            <a:fillRect/>
          </a:stretch>
        </p:blipFill>
        <p:spPr>
          <a:xfrm>
            <a:off x="11107605" y="8477982"/>
            <a:ext cx="1445498" cy="889537"/>
          </a:xfrm>
          <a:prstGeom prst="rect">
            <a:avLst/>
          </a:prstGeom>
        </p:spPr>
      </p:pic>
      <p:pic>
        <p:nvPicPr>
          <p:cNvPr id="8" name="object 8"/>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1176" y="2248435"/>
            <a:ext cx="11522409" cy="5948657"/>
          </a:xfrm>
          <a:prstGeom prst="rect">
            <a:avLst/>
          </a:prstGeom>
        </p:spPr>
        <p:txBody>
          <a:bodyPr wrap="square" lIns="145646" tIns="72823" rIns="145646" bIns="72823">
            <a:spAutoFit/>
          </a:bodyPr>
          <a:lstStyle/>
          <a:p>
            <a:pPr marL="77373" marR="79650" algn="just"/>
            <a:r>
              <a:rPr lang="it-IT" sz="2900" dirty="0">
                <a:solidFill>
                  <a:srgbClr val="0070C0"/>
                </a:solidFill>
                <a:latin typeface="Garamond"/>
                <a:cs typeface="Garamond"/>
              </a:rPr>
              <a:t>A</a:t>
            </a:r>
            <a:r>
              <a:rPr lang="it-IT" sz="2900" spc="-6" dirty="0">
                <a:solidFill>
                  <a:srgbClr val="0070C0"/>
                </a:solidFill>
                <a:latin typeface="Garamond"/>
                <a:cs typeface="Garamond"/>
              </a:rPr>
              <a:t>t</a:t>
            </a:r>
            <a:r>
              <a:rPr lang="it-IT" sz="2900" dirty="0">
                <a:solidFill>
                  <a:srgbClr val="0070C0"/>
                </a:solidFill>
                <a:latin typeface="Garamond"/>
                <a:cs typeface="Garamond"/>
              </a:rPr>
              <a:t>tiv</a:t>
            </a:r>
            <a:r>
              <a:rPr lang="it-IT" sz="2900" spc="6" dirty="0">
                <a:solidFill>
                  <a:srgbClr val="0070C0"/>
                </a:solidFill>
                <a:latin typeface="Garamond"/>
                <a:cs typeface="Garamond"/>
              </a:rPr>
              <a:t>i</a:t>
            </a:r>
            <a:r>
              <a:rPr lang="it-IT" sz="2900" dirty="0">
                <a:solidFill>
                  <a:srgbClr val="0070C0"/>
                </a:solidFill>
                <a:latin typeface="Garamond"/>
                <a:cs typeface="Garamond"/>
              </a:rPr>
              <a:t>tà </a:t>
            </a:r>
            <a:r>
              <a:rPr lang="it-IT" sz="2900" spc="-143" dirty="0">
                <a:solidFill>
                  <a:srgbClr val="0070C0"/>
                </a:solidFill>
                <a:latin typeface="Garamond"/>
                <a:cs typeface="Garamond"/>
              </a:rPr>
              <a:t> </a:t>
            </a:r>
            <a:r>
              <a:rPr lang="it-IT" sz="2900" dirty="0">
                <a:solidFill>
                  <a:srgbClr val="0070C0"/>
                </a:solidFill>
                <a:latin typeface="Garamond"/>
                <a:cs typeface="Garamond"/>
              </a:rPr>
              <a:t>formativa </a:t>
            </a:r>
            <a:r>
              <a:rPr lang="it-IT" sz="2900" spc="-137" dirty="0">
                <a:solidFill>
                  <a:srgbClr val="0070C0"/>
                </a:solidFill>
                <a:latin typeface="Garamond"/>
                <a:cs typeface="Garamond"/>
              </a:rPr>
              <a:t> </a:t>
            </a:r>
            <a:r>
              <a:rPr lang="it-IT" sz="2900" dirty="0">
                <a:solidFill>
                  <a:srgbClr val="0070C0"/>
                </a:solidFill>
                <a:latin typeface="Garamond"/>
                <a:cs typeface="Garamond"/>
              </a:rPr>
              <a:t>in </a:t>
            </a:r>
            <a:r>
              <a:rPr lang="it-IT" sz="2900" spc="-150" dirty="0">
                <a:solidFill>
                  <a:srgbClr val="0070C0"/>
                </a:solidFill>
                <a:latin typeface="Garamond"/>
                <a:cs typeface="Garamond"/>
              </a:rPr>
              <a:t> </a:t>
            </a:r>
            <a:r>
              <a:rPr lang="it-IT" sz="2900" dirty="0">
                <a:solidFill>
                  <a:srgbClr val="0070C0"/>
                </a:solidFill>
                <a:latin typeface="Garamond"/>
                <a:cs typeface="Garamond"/>
              </a:rPr>
              <a:t>f</a:t>
            </a:r>
            <a:r>
              <a:rPr lang="it-IT" sz="2900" spc="6" dirty="0">
                <a:solidFill>
                  <a:srgbClr val="0070C0"/>
                </a:solidFill>
                <a:latin typeface="Garamond"/>
                <a:cs typeface="Garamond"/>
              </a:rPr>
              <a:t>a</a:t>
            </a:r>
            <a:r>
              <a:rPr lang="it-IT" sz="2900" spc="13" dirty="0">
                <a:solidFill>
                  <a:srgbClr val="0070C0"/>
                </a:solidFill>
                <a:latin typeface="Garamond"/>
                <a:cs typeface="Garamond"/>
              </a:rPr>
              <a:t>v</a:t>
            </a:r>
            <a:r>
              <a:rPr lang="it-IT" sz="2900" spc="-6" dirty="0">
                <a:solidFill>
                  <a:srgbClr val="0070C0"/>
                </a:solidFill>
                <a:latin typeface="Garamond"/>
                <a:cs typeface="Garamond"/>
              </a:rPr>
              <a:t>o</a:t>
            </a:r>
            <a:r>
              <a:rPr lang="it-IT" sz="2900" dirty="0">
                <a:solidFill>
                  <a:srgbClr val="0070C0"/>
                </a:solidFill>
                <a:latin typeface="Garamond"/>
                <a:cs typeface="Garamond"/>
              </a:rPr>
              <a:t>re </a:t>
            </a:r>
            <a:r>
              <a:rPr lang="it-IT" sz="2900" spc="-137" dirty="0">
                <a:solidFill>
                  <a:srgbClr val="0070C0"/>
                </a:solidFill>
                <a:latin typeface="Garamond"/>
                <a:cs typeface="Garamond"/>
              </a:rPr>
              <a:t> </a:t>
            </a:r>
            <a:r>
              <a:rPr lang="it-IT" sz="2900" spc="6" dirty="0">
                <a:solidFill>
                  <a:srgbClr val="0070C0"/>
                </a:solidFill>
                <a:latin typeface="Garamond"/>
                <a:cs typeface="Garamond"/>
              </a:rPr>
              <a:t>de</a:t>
            </a:r>
            <a:r>
              <a:rPr lang="it-IT" sz="2900" dirty="0">
                <a:solidFill>
                  <a:srgbClr val="0070C0"/>
                </a:solidFill>
                <a:latin typeface="Garamond"/>
                <a:cs typeface="Garamond"/>
              </a:rPr>
              <a:t>gli </a:t>
            </a:r>
            <a:r>
              <a:rPr lang="it-IT" sz="2900" spc="-143" dirty="0">
                <a:solidFill>
                  <a:srgbClr val="0070C0"/>
                </a:solidFill>
                <a:latin typeface="Garamond"/>
                <a:cs typeface="Garamond"/>
              </a:rPr>
              <a:t> </a:t>
            </a:r>
            <a:r>
              <a:rPr lang="it-IT" sz="2900" spc="-6" dirty="0">
                <a:solidFill>
                  <a:srgbClr val="0070C0"/>
                </a:solidFill>
                <a:latin typeface="Garamond"/>
                <a:cs typeface="Garamond"/>
              </a:rPr>
              <a:t>s</a:t>
            </a:r>
            <a:r>
              <a:rPr lang="it-IT" sz="2900" dirty="0">
                <a:solidFill>
                  <a:srgbClr val="0070C0"/>
                </a:solidFill>
                <a:latin typeface="Garamond"/>
                <a:cs typeface="Garamond"/>
              </a:rPr>
              <a:t>tu</a:t>
            </a:r>
            <a:r>
              <a:rPr lang="it-IT" sz="2900" spc="6" dirty="0">
                <a:solidFill>
                  <a:srgbClr val="0070C0"/>
                </a:solidFill>
                <a:latin typeface="Garamond"/>
                <a:cs typeface="Garamond"/>
              </a:rPr>
              <a:t>d</a:t>
            </a:r>
            <a:r>
              <a:rPr lang="it-IT" sz="2900" dirty="0">
                <a:solidFill>
                  <a:srgbClr val="0070C0"/>
                </a:solidFill>
                <a:latin typeface="Garamond"/>
                <a:cs typeface="Garamond"/>
              </a:rPr>
              <a:t>e</a:t>
            </a:r>
            <a:r>
              <a:rPr lang="it-IT" sz="2900" spc="-6" dirty="0">
                <a:solidFill>
                  <a:srgbClr val="0070C0"/>
                </a:solidFill>
                <a:latin typeface="Garamond"/>
                <a:cs typeface="Garamond"/>
              </a:rPr>
              <a:t>n</a:t>
            </a:r>
            <a:r>
              <a:rPr lang="it-IT" sz="2900" dirty="0">
                <a:solidFill>
                  <a:srgbClr val="0070C0"/>
                </a:solidFill>
                <a:latin typeface="Garamond"/>
                <a:cs typeface="Garamond"/>
              </a:rPr>
              <a:t>ti </a:t>
            </a:r>
            <a:r>
              <a:rPr lang="it-IT" sz="2900" spc="-143"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h</a:t>
            </a:r>
            <a:r>
              <a:rPr lang="it-IT" sz="2900" dirty="0">
                <a:solidFill>
                  <a:srgbClr val="0070C0"/>
                </a:solidFill>
                <a:latin typeface="Garamond"/>
                <a:cs typeface="Garamond"/>
              </a:rPr>
              <a:t>e </a:t>
            </a:r>
            <a:r>
              <a:rPr lang="it-IT" sz="2900" spc="-137" dirty="0">
                <a:solidFill>
                  <a:srgbClr val="0070C0"/>
                </a:solidFill>
                <a:latin typeface="Garamond"/>
                <a:cs typeface="Garamond"/>
              </a:rPr>
              <a:t> </a:t>
            </a:r>
            <a:r>
              <a:rPr lang="it-IT" sz="2900" spc="13" dirty="0">
                <a:solidFill>
                  <a:srgbClr val="0070C0"/>
                </a:solidFill>
                <a:latin typeface="Garamond"/>
                <a:cs typeface="Garamond"/>
              </a:rPr>
              <a:t>m</a:t>
            </a:r>
            <a:r>
              <a:rPr lang="it-IT" sz="2900" spc="-6" dirty="0">
                <a:solidFill>
                  <a:srgbClr val="0070C0"/>
                </a:solidFill>
                <a:latin typeface="Garamond"/>
                <a:cs typeface="Garamond"/>
              </a:rPr>
              <a:t>os</a:t>
            </a:r>
            <a:r>
              <a:rPr lang="it-IT" sz="2900" dirty="0">
                <a:solidFill>
                  <a:srgbClr val="0070C0"/>
                </a:solidFill>
                <a:latin typeface="Garamond"/>
                <a:cs typeface="Garamond"/>
              </a:rPr>
              <a:t>tr</a:t>
            </a:r>
            <a:r>
              <a:rPr lang="it-IT" sz="2900" spc="18" dirty="0">
                <a:solidFill>
                  <a:srgbClr val="0070C0"/>
                </a:solidFill>
                <a:latin typeface="Garamond"/>
                <a:cs typeface="Garamond"/>
              </a:rPr>
              <a:t>a</a:t>
            </a:r>
            <a:r>
              <a:rPr lang="it-IT" sz="2900" spc="-6" dirty="0">
                <a:solidFill>
                  <a:srgbClr val="0070C0"/>
                </a:solidFill>
                <a:latin typeface="Garamond"/>
                <a:cs typeface="Garamond"/>
              </a:rPr>
              <a:t>n</a:t>
            </a:r>
            <a:r>
              <a:rPr lang="it-IT" sz="2900" dirty="0">
                <a:solidFill>
                  <a:srgbClr val="0070C0"/>
                </a:solidFill>
                <a:latin typeface="Garamond"/>
                <a:cs typeface="Garamond"/>
              </a:rPr>
              <a:t>o </a:t>
            </a:r>
            <a:r>
              <a:rPr lang="it-IT" sz="2900" spc="-150"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ar</a:t>
            </a:r>
            <a:r>
              <a:rPr lang="it-IT" sz="2900" spc="6" dirty="0">
                <a:solidFill>
                  <a:srgbClr val="0070C0"/>
                </a:solidFill>
                <a:latin typeface="Garamond"/>
                <a:cs typeface="Garamond"/>
              </a:rPr>
              <a:t>t</a:t>
            </a:r>
            <a:r>
              <a:rPr lang="it-IT" sz="2900" dirty="0">
                <a:solidFill>
                  <a:srgbClr val="0070C0"/>
                </a:solidFill>
                <a:latin typeface="Garamond"/>
                <a:cs typeface="Garamond"/>
              </a:rPr>
              <a:t>ic</a:t>
            </a:r>
            <a:r>
              <a:rPr lang="it-IT" sz="2900" spc="-6" dirty="0">
                <a:solidFill>
                  <a:srgbClr val="0070C0"/>
                </a:solidFill>
                <a:latin typeface="Garamond"/>
                <a:cs typeface="Garamond"/>
              </a:rPr>
              <a:t>o</a:t>
            </a:r>
            <a:r>
              <a:rPr lang="it-IT" sz="2900" dirty="0">
                <a:solidFill>
                  <a:srgbClr val="0070C0"/>
                </a:solidFill>
                <a:latin typeface="Garamond"/>
                <a:cs typeface="Garamond"/>
              </a:rPr>
              <a:t>lari </a:t>
            </a:r>
            <a:r>
              <a:rPr lang="it-IT" sz="2900" spc="-143" dirty="0">
                <a:solidFill>
                  <a:srgbClr val="0070C0"/>
                </a:solidFill>
                <a:latin typeface="Garamond"/>
                <a:cs typeface="Garamond"/>
              </a:rPr>
              <a:t> </a:t>
            </a:r>
            <a:r>
              <a:rPr lang="it-IT" sz="2900" dirty="0">
                <a:solidFill>
                  <a:srgbClr val="0070C0"/>
                </a:solidFill>
                <a:latin typeface="Garamond"/>
                <a:cs typeface="Garamond"/>
              </a:rPr>
              <a:t>f</a:t>
            </a:r>
            <a:r>
              <a:rPr lang="it-IT" sz="2900" spc="6" dirty="0">
                <a:solidFill>
                  <a:srgbClr val="0070C0"/>
                </a:solidFill>
                <a:latin typeface="Garamond"/>
                <a:cs typeface="Garamond"/>
              </a:rPr>
              <a:t>r</a:t>
            </a:r>
            <a:r>
              <a:rPr lang="it-IT" sz="2900" dirty="0">
                <a:solidFill>
                  <a:srgbClr val="0070C0"/>
                </a:solidFill>
                <a:latin typeface="Garamond"/>
                <a:cs typeface="Garamond"/>
              </a:rPr>
              <a:t>agili</a:t>
            </a:r>
            <a:r>
              <a:rPr lang="it-IT" sz="2900" spc="-6" dirty="0">
                <a:solidFill>
                  <a:srgbClr val="0070C0"/>
                </a:solidFill>
                <a:latin typeface="Garamond"/>
                <a:cs typeface="Garamond"/>
              </a:rPr>
              <a:t>t</a:t>
            </a:r>
            <a:r>
              <a:rPr lang="it-IT" sz="2900" dirty="0">
                <a:solidFill>
                  <a:srgbClr val="0070C0"/>
                </a:solidFill>
                <a:latin typeface="Garamond"/>
                <a:cs typeface="Garamond"/>
              </a:rPr>
              <a:t>à </a:t>
            </a:r>
            <a:r>
              <a:rPr lang="it-IT" sz="2900" spc="-113" dirty="0">
                <a:solidFill>
                  <a:srgbClr val="0070C0"/>
                </a:solidFill>
                <a:latin typeface="Garamond"/>
                <a:cs typeface="Garamond"/>
              </a:rPr>
              <a:t> </a:t>
            </a:r>
            <a:r>
              <a:rPr lang="it-IT" sz="2900" spc="-6" dirty="0">
                <a:solidFill>
                  <a:srgbClr val="0070C0"/>
                </a:solidFill>
                <a:latin typeface="Garamond"/>
                <a:cs typeface="Garamond"/>
              </a:rPr>
              <a:t>n</a:t>
            </a:r>
            <a:r>
              <a:rPr lang="it-IT" sz="2900" dirty="0">
                <a:solidFill>
                  <a:srgbClr val="0070C0"/>
                </a:solidFill>
                <a:latin typeface="Garamond"/>
                <a:cs typeface="Garamond"/>
              </a:rPr>
              <a:t>elle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6" dirty="0">
                <a:solidFill>
                  <a:srgbClr val="0070C0"/>
                </a:solidFill>
                <a:latin typeface="Garamond"/>
                <a:cs typeface="Garamond"/>
              </a:rPr>
              <a:t>s</a:t>
            </a:r>
            <a:r>
              <a:rPr lang="it-IT" sz="2900" dirty="0">
                <a:solidFill>
                  <a:srgbClr val="0070C0"/>
                </a:solidFill>
                <a:latin typeface="Garamond"/>
                <a:cs typeface="Garamond"/>
              </a:rPr>
              <a:t>ci</a:t>
            </a:r>
            <a:r>
              <a:rPr lang="it-IT" sz="2900" spc="-6" dirty="0">
                <a:solidFill>
                  <a:srgbClr val="0070C0"/>
                </a:solidFill>
                <a:latin typeface="Garamond"/>
                <a:cs typeface="Garamond"/>
              </a:rPr>
              <a:t>p</a:t>
            </a:r>
            <a:r>
              <a:rPr lang="it-IT" sz="2900" dirty="0">
                <a:solidFill>
                  <a:srgbClr val="0070C0"/>
                </a:solidFill>
                <a:latin typeface="Garamond"/>
                <a:cs typeface="Garamond"/>
              </a:rPr>
              <a:t>li</a:t>
            </a:r>
            <a:r>
              <a:rPr lang="it-IT" sz="2900" spc="-6" dirty="0">
                <a:solidFill>
                  <a:srgbClr val="0070C0"/>
                </a:solidFill>
                <a:latin typeface="Garamond"/>
                <a:cs typeface="Garamond"/>
              </a:rPr>
              <a:t>n</a:t>
            </a:r>
            <a:r>
              <a:rPr lang="it-IT" sz="2900" dirty="0">
                <a:solidFill>
                  <a:srgbClr val="0070C0"/>
                </a:solidFill>
                <a:latin typeface="Garamond"/>
                <a:cs typeface="Garamond"/>
              </a:rPr>
              <a:t>e</a:t>
            </a:r>
            <a:r>
              <a:rPr lang="it-IT" sz="2900" spc="102"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96" dirty="0">
                <a:solidFill>
                  <a:srgbClr val="0070C0"/>
                </a:solidFill>
                <a:latin typeface="Garamond"/>
                <a:cs typeface="Garamond"/>
              </a:rPr>
              <a:t> </a:t>
            </a:r>
            <a:r>
              <a:rPr lang="it-IT" sz="2900" spc="-6" dirty="0">
                <a:solidFill>
                  <a:srgbClr val="0070C0"/>
                </a:solidFill>
                <a:latin typeface="Garamond"/>
                <a:cs typeface="Garamond"/>
              </a:rPr>
              <a:t>s</a:t>
            </a:r>
            <a:r>
              <a:rPr lang="it-IT" sz="2900" dirty="0">
                <a:solidFill>
                  <a:srgbClr val="0070C0"/>
                </a:solidFill>
                <a:latin typeface="Garamond"/>
                <a:cs typeface="Garamond"/>
              </a:rPr>
              <a:t>tu</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18" dirty="0">
                <a:solidFill>
                  <a:srgbClr val="0070C0"/>
                </a:solidFill>
                <a:latin typeface="Garamond"/>
                <a:cs typeface="Garamond"/>
              </a:rPr>
              <a:t>o</a:t>
            </a:r>
            <a:r>
              <a:rPr lang="it-IT" sz="2900" dirty="0">
                <a:solidFill>
                  <a:srgbClr val="0070C0"/>
                </a:solidFill>
                <a:latin typeface="Garamond"/>
                <a:cs typeface="Garamond"/>
              </a:rPr>
              <a:t>,</a:t>
            </a:r>
            <a:r>
              <a:rPr lang="it-IT" sz="2900" spc="96" dirty="0">
                <a:solidFill>
                  <a:srgbClr val="0070C0"/>
                </a:solidFill>
                <a:latin typeface="Garamond"/>
                <a:cs typeface="Garamond"/>
              </a:rPr>
              <a:t> </a:t>
            </a:r>
            <a:r>
              <a:rPr lang="it-IT" sz="2900" dirty="0">
                <a:solidFill>
                  <a:srgbClr val="0070C0"/>
                </a:solidFill>
                <a:latin typeface="Garamond"/>
                <a:cs typeface="Garamond"/>
              </a:rPr>
              <a:t>a</a:t>
            </a:r>
            <a:r>
              <a:rPr lang="it-IT" sz="2900" spc="102" dirty="0">
                <a:solidFill>
                  <a:srgbClr val="0070C0"/>
                </a:solidFill>
                <a:latin typeface="Garamond"/>
                <a:cs typeface="Garamond"/>
              </a:rPr>
              <a:t> </a:t>
            </a:r>
            <a:r>
              <a:rPr lang="it-IT" sz="2900" dirty="0">
                <a:solidFill>
                  <a:srgbClr val="0070C0"/>
                </a:solidFill>
                <a:latin typeface="Garamond"/>
                <a:cs typeface="Garamond"/>
              </a:rPr>
              <a:t>ri</a:t>
            </a:r>
            <a:r>
              <a:rPr lang="it-IT" sz="2900" spc="-6" dirty="0">
                <a:solidFill>
                  <a:srgbClr val="0070C0"/>
                </a:solidFill>
                <a:latin typeface="Garamond"/>
                <a:cs typeface="Garamond"/>
              </a:rPr>
              <a:t>s</a:t>
            </a:r>
            <a:r>
              <a:rPr lang="it-IT" sz="2900" dirty="0">
                <a:solidFill>
                  <a:srgbClr val="0070C0"/>
                </a:solidFill>
                <a:latin typeface="Garamond"/>
                <a:cs typeface="Garamond"/>
              </a:rPr>
              <a:t>c</a:t>
            </a:r>
            <a:r>
              <a:rPr lang="it-IT" sz="2900" spc="-6" dirty="0">
                <a:solidFill>
                  <a:srgbClr val="0070C0"/>
                </a:solidFill>
                <a:latin typeface="Garamond"/>
                <a:cs typeface="Garamond"/>
              </a:rPr>
              <a:t>h</a:t>
            </a:r>
            <a:r>
              <a:rPr lang="it-IT" sz="2900" dirty="0">
                <a:solidFill>
                  <a:srgbClr val="0070C0"/>
                </a:solidFill>
                <a:latin typeface="Garamond"/>
                <a:cs typeface="Garamond"/>
              </a:rPr>
              <a:t>io</a:t>
            </a:r>
            <a:r>
              <a:rPr lang="it-IT" sz="2900" spc="96" dirty="0">
                <a:solidFill>
                  <a:srgbClr val="0070C0"/>
                </a:solidFill>
                <a:latin typeface="Garamond"/>
                <a:cs typeface="Garamond"/>
              </a:rPr>
              <a:t> </a:t>
            </a:r>
            <a:r>
              <a:rPr lang="it-IT" sz="2900" spc="18" dirty="0">
                <a:solidFill>
                  <a:srgbClr val="0070C0"/>
                </a:solidFill>
                <a:latin typeface="Garamond"/>
                <a:cs typeface="Garamond"/>
              </a:rPr>
              <a:t>d</a:t>
            </a:r>
            <a:r>
              <a:rPr lang="it-IT" sz="2900" dirty="0">
                <a:solidFill>
                  <a:srgbClr val="0070C0"/>
                </a:solidFill>
                <a:latin typeface="Garamond"/>
                <a:cs typeface="Garamond"/>
              </a:rPr>
              <a:t>i</a:t>
            </a:r>
            <a:r>
              <a:rPr lang="it-IT" sz="2900" spc="96" dirty="0">
                <a:solidFill>
                  <a:srgbClr val="0070C0"/>
                </a:solidFill>
                <a:latin typeface="Garamond"/>
                <a:cs typeface="Garamond"/>
              </a:rPr>
              <a:t> </a:t>
            </a:r>
            <a:r>
              <a:rPr lang="it-IT" sz="2900" dirty="0">
                <a:solidFill>
                  <a:srgbClr val="0070C0"/>
                </a:solidFill>
                <a:latin typeface="Garamond"/>
                <a:cs typeface="Garamond"/>
              </a:rPr>
              <a:t>a</a:t>
            </a:r>
            <a:r>
              <a:rPr lang="it-IT" sz="2900" spc="-6" dirty="0">
                <a:solidFill>
                  <a:srgbClr val="0070C0"/>
                </a:solidFill>
                <a:latin typeface="Garamond"/>
                <a:cs typeface="Garamond"/>
              </a:rPr>
              <a:t>bb</a:t>
            </a:r>
            <a:r>
              <a:rPr lang="it-IT" sz="2900" dirty="0">
                <a:solidFill>
                  <a:srgbClr val="0070C0"/>
                </a:solidFill>
                <a:latin typeface="Garamond"/>
                <a:cs typeface="Garamond"/>
              </a:rPr>
              <a:t>a</a:t>
            </a:r>
            <a:r>
              <a:rPr lang="it-IT" sz="2900" spc="-6" dirty="0">
                <a:solidFill>
                  <a:srgbClr val="0070C0"/>
                </a:solidFill>
                <a:latin typeface="Garamond"/>
                <a:cs typeface="Garamond"/>
              </a:rPr>
              <a:t>n</a:t>
            </a:r>
            <a:r>
              <a:rPr lang="it-IT" sz="2900" spc="18" dirty="0">
                <a:solidFill>
                  <a:srgbClr val="0070C0"/>
                </a:solidFill>
                <a:latin typeface="Garamond"/>
                <a:cs typeface="Garamond"/>
              </a:rPr>
              <a:t>d</a:t>
            </a:r>
            <a:r>
              <a:rPr lang="it-IT" sz="2900" spc="-6" dirty="0">
                <a:solidFill>
                  <a:srgbClr val="0070C0"/>
                </a:solidFill>
                <a:latin typeface="Garamond"/>
                <a:cs typeface="Garamond"/>
              </a:rPr>
              <a:t>o</a:t>
            </a:r>
            <a:r>
              <a:rPr lang="it-IT" sz="2900" spc="6" dirty="0">
                <a:solidFill>
                  <a:srgbClr val="0070C0"/>
                </a:solidFill>
                <a:latin typeface="Garamond"/>
                <a:cs typeface="Garamond"/>
              </a:rPr>
              <a:t>n</a:t>
            </a:r>
            <a:r>
              <a:rPr lang="it-IT" sz="2900" dirty="0">
                <a:solidFill>
                  <a:srgbClr val="0070C0"/>
                </a:solidFill>
                <a:latin typeface="Garamond"/>
                <a:cs typeface="Garamond"/>
              </a:rPr>
              <a:t>o</a:t>
            </a:r>
            <a:r>
              <a:rPr lang="it-IT" sz="2900" spc="96" dirty="0">
                <a:solidFill>
                  <a:srgbClr val="0070C0"/>
                </a:solidFill>
                <a:latin typeface="Garamond"/>
                <a:cs typeface="Garamond"/>
              </a:rPr>
              <a:t> </a:t>
            </a:r>
            <a:r>
              <a:rPr lang="it-IT" sz="2900" dirty="0">
                <a:solidFill>
                  <a:srgbClr val="0070C0"/>
                </a:solidFill>
                <a:latin typeface="Garamond"/>
                <a:cs typeface="Garamond"/>
              </a:rPr>
              <a:t>o</a:t>
            </a:r>
            <a:r>
              <a:rPr lang="it-IT" sz="2900" spc="96"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h</a:t>
            </a:r>
            <a:r>
              <a:rPr lang="it-IT" sz="2900" dirty="0">
                <a:solidFill>
                  <a:srgbClr val="0070C0"/>
                </a:solidFill>
                <a:latin typeface="Garamond"/>
                <a:cs typeface="Garamond"/>
              </a:rPr>
              <a:t>e</a:t>
            </a:r>
            <a:r>
              <a:rPr lang="it-IT" sz="2900" spc="102" dirty="0">
                <a:solidFill>
                  <a:srgbClr val="0070C0"/>
                </a:solidFill>
                <a:latin typeface="Garamond"/>
                <a:cs typeface="Garamond"/>
              </a:rPr>
              <a:t> </a:t>
            </a:r>
            <a:r>
              <a:rPr lang="it-IT" sz="2900" dirty="0">
                <a:solidFill>
                  <a:srgbClr val="0070C0"/>
                </a:solidFill>
                <a:latin typeface="Garamond"/>
                <a:cs typeface="Garamond"/>
              </a:rPr>
              <a:t>a</a:t>
            </a:r>
            <a:r>
              <a:rPr lang="it-IT" sz="2900" spc="6" dirty="0">
                <a:solidFill>
                  <a:srgbClr val="0070C0"/>
                </a:solidFill>
                <a:latin typeface="Garamond"/>
                <a:cs typeface="Garamond"/>
              </a:rPr>
              <a:t>b</a:t>
            </a:r>
            <a:r>
              <a:rPr lang="it-IT" sz="2900" spc="-6" dirty="0">
                <a:solidFill>
                  <a:srgbClr val="0070C0"/>
                </a:solidFill>
                <a:latin typeface="Garamond"/>
                <a:cs typeface="Garamond"/>
              </a:rPr>
              <a:t>b</a:t>
            </a:r>
            <a:r>
              <a:rPr lang="it-IT" sz="2900" dirty="0">
                <a:solidFill>
                  <a:srgbClr val="0070C0"/>
                </a:solidFill>
                <a:latin typeface="Garamond"/>
                <a:cs typeface="Garamond"/>
              </a:rPr>
              <a:t>ia</a:t>
            </a:r>
            <a:r>
              <a:rPr lang="it-IT" sz="2900" spc="6" dirty="0">
                <a:solidFill>
                  <a:srgbClr val="0070C0"/>
                </a:solidFill>
                <a:latin typeface="Garamond"/>
                <a:cs typeface="Garamond"/>
              </a:rPr>
              <a:t>n</a:t>
            </a:r>
            <a:r>
              <a:rPr lang="it-IT" sz="2900" dirty="0">
                <a:solidFill>
                  <a:srgbClr val="0070C0"/>
                </a:solidFill>
                <a:latin typeface="Garamond"/>
                <a:cs typeface="Garamond"/>
              </a:rPr>
              <a:t>o</a:t>
            </a:r>
            <a:r>
              <a:rPr lang="it-IT" sz="2900" spc="96" dirty="0">
                <a:solidFill>
                  <a:srgbClr val="0070C0"/>
                </a:solidFill>
                <a:latin typeface="Garamond"/>
                <a:cs typeface="Garamond"/>
              </a:rPr>
              <a:t> </a:t>
            </a:r>
            <a:r>
              <a:rPr lang="it-IT" sz="2900" dirty="0">
                <a:solidFill>
                  <a:srgbClr val="0070C0"/>
                </a:solidFill>
                <a:latin typeface="Garamond"/>
                <a:cs typeface="Garamond"/>
              </a:rPr>
              <a:t>i</a:t>
            </a:r>
            <a:r>
              <a:rPr lang="it-IT" sz="2900" spc="6" dirty="0">
                <a:solidFill>
                  <a:srgbClr val="0070C0"/>
                </a:solidFill>
                <a:latin typeface="Garamond"/>
                <a:cs typeface="Garamond"/>
              </a:rPr>
              <a:t>nt</a:t>
            </a:r>
            <a:r>
              <a:rPr lang="it-IT" sz="2900" dirty="0">
                <a:solidFill>
                  <a:srgbClr val="0070C0"/>
                </a:solidFill>
                <a:latin typeface="Garamond"/>
                <a:cs typeface="Garamond"/>
              </a:rPr>
              <a:t>err</a:t>
            </a:r>
            <a:r>
              <a:rPr lang="it-IT" sz="2900" spc="-6" dirty="0">
                <a:solidFill>
                  <a:srgbClr val="0070C0"/>
                </a:solidFill>
                <a:latin typeface="Garamond"/>
                <a:cs typeface="Garamond"/>
              </a:rPr>
              <a:t>o</a:t>
            </a:r>
            <a:r>
              <a:rPr lang="it-IT" sz="2900" dirty="0">
                <a:solidFill>
                  <a:srgbClr val="0070C0"/>
                </a:solidFill>
                <a:latin typeface="Garamond"/>
                <a:cs typeface="Garamond"/>
              </a:rPr>
              <a:t>t</a:t>
            </a:r>
            <a:r>
              <a:rPr lang="it-IT" sz="2900" spc="-6" dirty="0">
                <a:solidFill>
                  <a:srgbClr val="0070C0"/>
                </a:solidFill>
                <a:latin typeface="Garamond"/>
                <a:cs typeface="Garamond"/>
              </a:rPr>
              <a:t>t</a:t>
            </a:r>
            <a:r>
              <a:rPr lang="it-IT" sz="2900" dirty="0">
                <a:solidFill>
                  <a:srgbClr val="0070C0"/>
                </a:solidFill>
                <a:latin typeface="Garamond"/>
                <a:cs typeface="Garamond"/>
              </a:rPr>
              <a:t>o</a:t>
            </a:r>
            <a:r>
              <a:rPr lang="it-IT" sz="2900" spc="96" dirty="0">
                <a:solidFill>
                  <a:srgbClr val="0070C0"/>
                </a:solidFill>
                <a:latin typeface="Garamond"/>
                <a:cs typeface="Garamond"/>
              </a:rPr>
              <a:t> </a:t>
            </a:r>
            <a:r>
              <a:rPr lang="it-IT" sz="2900" dirty="0">
                <a:solidFill>
                  <a:srgbClr val="0070C0"/>
                </a:solidFill>
                <a:latin typeface="Garamond"/>
                <a:cs typeface="Garamond"/>
              </a:rPr>
              <a:t>la</a:t>
            </a:r>
            <a:r>
              <a:rPr lang="it-IT" sz="2900" spc="102" dirty="0">
                <a:solidFill>
                  <a:srgbClr val="0070C0"/>
                </a:solidFill>
                <a:latin typeface="Garamond"/>
                <a:cs typeface="Garamond"/>
              </a:rPr>
              <a:t> </a:t>
            </a:r>
            <a:r>
              <a:rPr lang="it-IT" sz="2900" dirty="0">
                <a:solidFill>
                  <a:srgbClr val="0070C0"/>
                </a:solidFill>
                <a:latin typeface="Garamond"/>
                <a:cs typeface="Garamond"/>
              </a:rPr>
              <a:t>f</a:t>
            </a:r>
            <a:r>
              <a:rPr lang="it-IT" sz="2900" spc="6" dirty="0">
                <a:solidFill>
                  <a:srgbClr val="0070C0"/>
                </a:solidFill>
                <a:latin typeface="Garamond"/>
                <a:cs typeface="Garamond"/>
              </a:rPr>
              <a:t>r</a:t>
            </a:r>
            <a:r>
              <a:rPr lang="it-IT" sz="2900" dirty="0">
                <a:solidFill>
                  <a:srgbClr val="0070C0"/>
                </a:solidFill>
                <a:latin typeface="Garamond"/>
                <a:cs typeface="Garamond"/>
              </a:rPr>
              <a:t>eque</a:t>
            </a:r>
            <a:r>
              <a:rPr lang="it-IT" sz="2900" spc="-6" dirty="0">
                <a:solidFill>
                  <a:srgbClr val="0070C0"/>
                </a:solidFill>
                <a:latin typeface="Garamond"/>
                <a:cs typeface="Garamond"/>
              </a:rPr>
              <a:t>n</a:t>
            </a:r>
            <a:r>
              <a:rPr lang="it-IT" sz="2900" spc="6" dirty="0">
                <a:solidFill>
                  <a:srgbClr val="0070C0"/>
                </a:solidFill>
                <a:latin typeface="Garamond"/>
                <a:cs typeface="Garamond"/>
              </a:rPr>
              <a:t>z</a:t>
            </a:r>
            <a:r>
              <a:rPr lang="it-IT" sz="2900" dirty="0">
                <a:solidFill>
                  <a:srgbClr val="0070C0"/>
                </a:solidFill>
                <a:latin typeface="Garamond"/>
                <a:cs typeface="Garamond"/>
              </a:rPr>
              <a:t>a </a:t>
            </a:r>
            <a:r>
              <a:rPr lang="it-IT" sz="2900" spc="-6" dirty="0">
                <a:solidFill>
                  <a:srgbClr val="0070C0"/>
                </a:solidFill>
                <a:latin typeface="Garamond"/>
                <a:cs typeface="Garamond"/>
              </a:rPr>
              <a:t>s</a:t>
            </a:r>
            <a:r>
              <a:rPr lang="it-IT" sz="2900" dirty="0">
                <a:solidFill>
                  <a:srgbClr val="0070C0"/>
                </a:solidFill>
                <a:latin typeface="Garamond"/>
                <a:cs typeface="Garamond"/>
              </a:rPr>
              <a:t>c</a:t>
            </a:r>
            <a:r>
              <a:rPr lang="it-IT" sz="2900" spc="-6" dirty="0">
                <a:solidFill>
                  <a:srgbClr val="0070C0"/>
                </a:solidFill>
                <a:latin typeface="Garamond"/>
                <a:cs typeface="Garamond"/>
              </a:rPr>
              <a:t>o</a:t>
            </a:r>
            <a:r>
              <a:rPr lang="it-IT" sz="2900" dirty="0">
                <a:solidFill>
                  <a:srgbClr val="0070C0"/>
                </a:solidFill>
                <a:latin typeface="Garamond"/>
                <a:cs typeface="Garamond"/>
              </a:rPr>
              <a:t>la</a:t>
            </a:r>
            <a:r>
              <a:rPr lang="it-IT" sz="2900" spc="-6" dirty="0">
                <a:solidFill>
                  <a:srgbClr val="0070C0"/>
                </a:solidFill>
                <a:latin typeface="Garamond"/>
                <a:cs typeface="Garamond"/>
              </a:rPr>
              <a:t>s</a:t>
            </a:r>
            <a:r>
              <a:rPr lang="it-IT" sz="2900" dirty="0">
                <a:solidFill>
                  <a:srgbClr val="0070C0"/>
                </a:solidFill>
                <a:latin typeface="Garamond"/>
                <a:cs typeface="Garamond"/>
              </a:rPr>
              <a:t>tica,</a:t>
            </a:r>
            <a:r>
              <a:rPr lang="it-IT" sz="2900" spc="30"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h</a:t>
            </a:r>
            <a:r>
              <a:rPr lang="it-IT" sz="2900" dirty="0">
                <a:solidFill>
                  <a:srgbClr val="0070C0"/>
                </a:solidFill>
                <a:latin typeface="Garamond"/>
                <a:cs typeface="Garamond"/>
              </a:rPr>
              <a:t>e</a:t>
            </a:r>
            <a:r>
              <a:rPr lang="it-IT" sz="2900" spc="30"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rev</a:t>
            </a:r>
            <a:r>
              <a:rPr lang="it-IT" sz="2900" spc="6" dirty="0">
                <a:solidFill>
                  <a:srgbClr val="0070C0"/>
                </a:solidFill>
                <a:latin typeface="Garamond"/>
                <a:cs typeface="Garamond"/>
              </a:rPr>
              <a:t>ed</a:t>
            </a:r>
            <a:r>
              <a:rPr lang="it-IT" sz="2900" dirty="0">
                <a:solidFill>
                  <a:srgbClr val="0070C0"/>
                </a:solidFill>
                <a:latin typeface="Garamond"/>
                <a:cs typeface="Garamond"/>
              </a:rPr>
              <a:t>e</a:t>
            </a:r>
            <a:r>
              <a:rPr lang="it-IT" sz="2900" spc="30" dirty="0">
                <a:solidFill>
                  <a:srgbClr val="0070C0"/>
                </a:solidFill>
                <a:latin typeface="Garamond"/>
                <a:cs typeface="Garamond"/>
              </a:rPr>
              <a:t> </a:t>
            </a:r>
            <a:r>
              <a:rPr lang="it-IT" sz="2900" dirty="0">
                <a:solidFill>
                  <a:srgbClr val="0070C0"/>
                </a:solidFill>
                <a:latin typeface="Garamond"/>
                <a:cs typeface="Garamond"/>
              </a:rPr>
              <a:t>l’e</a:t>
            </a:r>
            <a:r>
              <a:rPr lang="it-IT" sz="2900" spc="6" dirty="0">
                <a:solidFill>
                  <a:srgbClr val="0070C0"/>
                </a:solidFill>
                <a:latin typeface="Garamond"/>
                <a:cs typeface="Garamond"/>
              </a:rPr>
              <a:t>r</a:t>
            </a:r>
            <a:r>
              <a:rPr lang="it-IT" sz="2900" spc="-6" dirty="0">
                <a:solidFill>
                  <a:srgbClr val="0070C0"/>
                </a:solidFill>
                <a:latin typeface="Garamond"/>
                <a:cs typeface="Garamond"/>
              </a:rPr>
              <a:t>o</a:t>
            </a:r>
            <a:r>
              <a:rPr lang="it-IT" sz="2900" dirty="0">
                <a:solidFill>
                  <a:srgbClr val="0070C0"/>
                </a:solidFill>
                <a:latin typeface="Garamond"/>
                <a:cs typeface="Garamond"/>
              </a:rPr>
              <a:t>ga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a:t>
            </a:r>
            <a:r>
              <a:rPr lang="it-IT" sz="2900" spc="30"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41"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i</a:t>
            </a:r>
            <a:r>
              <a:rPr lang="it-IT" sz="2900" spc="2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24" dirty="0">
                <a:solidFill>
                  <a:srgbClr val="0070C0"/>
                </a:solidFill>
                <a:latin typeface="Garamond"/>
                <a:cs typeface="Garamond"/>
              </a:rPr>
              <a:t> </a:t>
            </a:r>
            <a:r>
              <a:rPr lang="it-IT" sz="2900" b="1" spc="-6" dirty="0">
                <a:solidFill>
                  <a:srgbClr val="0070C0"/>
                </a:solidFill>
                <a:latin typeface="Garamond"/>
                <a:cs typeface="Garamond"/>
              </a:rPr>
              <a:t>po</a:t>
            </a:r>
            <a:r>
              <a:rPr lang="it-IT" sz="2900" b="1" dirty="0">
                <a:solidFill>
                  <a:srgbClr val="0070C0"/>
                </a:solidFill>
                <a:latin typeface="Garamond"/>
                <a:cs typeface="Garamond"/>
              </a:rPr>
              <a:t>tenziame</a:t>
            </a:r>
            <a:r>
              <a:rPr lang="it-IT" sz="2900" b="1" spc="-6" dirty="0">
                <a:solidFill>
                  <a:srgbClr val="0070C0"/>
                </a:solidFill>
                <a:latin typeface="Garamond"/>
                <a:cs typeface="Garamond"/>
              </a:rPr>
              <a:t>n</a:t>
            </a:r>
            <a:r>
              <a:rPr lang="it-IT" sz="2900" b="1" dirty="0">
                <a:solidFill>
                  <a:srgbClr val="0070C0"/>
                </a:solidFill>
                <a:latin typeface="Garamond"/>
                <a:cs typeface="Garamond"/>
              </a:rPr>
              <a:t>to</a:t>
            </a:r>
            <a:r>
              <a:rPr lang="it-IT" sz="2900" b="1" spc="18"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elle</a:t>
            </a:r>
            <a:r>
              <a:rPr lang="it-IT" sz="2900" b="1" spc="30" dirty="0">
                <a:solidFill>
                  <a:srgbClr val="0070C0"/>
                </a:solidFill>
                <a:latin typeface="Garamond"/>
                <a:cs typeface="Garamond"/>
              </a:rPr>
              <a:t> </a:t>
            </a:r>
            <a:r>
              <a:rPr lang="it-IT" sz="2900" b="1" dirty="0">
                <a:solidFill>
                  <a:srgbClr val="0070C0"/>
                </a:solidFill>
                <a:latin typeface="Garamond"/>
                <a:cs typeface="Garamond"/>
              </a:rPr>
              <a:t>c</a:t>
            </a:r>
            <a:r>
              <a:rPr lang="it-IT" sz="2900" b="1" spc="-6" dirty="0">
                <a:solidFill>
                  <a:srgbClr val="0070C0"/>
                </a:solidFill>
                <a:latin typeface="Garamond"/>
                <a:cs typeface="Garamond"/>
              </a:rPr>
              <a:t>o</a:t>
            </a:r>
            <a:r>
              <a:rPr lang="it-IT" sz="2900" b="1" dirty="0">
                <a:solidFill>
                  <a:srgbClr val="0070C0"/>
                </a:solidFill>
                <a:latin typeface="Garamond"/>
                <a:cs typeface="Garamond"/>
              </a:rPr>
              <a:t>m</a:t>
            </a:r>
            <a:r>
              <a:rPr lang="it-IT" sz="2900" b="1" spc="-6" dirty="0">
                <a:solidFill>
                  <a:srgbClr val="0070C0"/>
                </a:solidFill>
                <a:latin typeface="Garamond"/>
                <a:cs typeface="Garamond"/>
              </a:rPr>
              <a:t>p</a:t>
            </a:r>
            <a:r>
              <a:rPr lang="it-IT" sz="2900" b="1" dirty="0">
                <a:solidFill>
                  <a:srgbClr val="0070C0"/>
                </a:solidFill>
                <a:latin typeface="Garamond"/>
                <a:cs typeface="Garamond"/>
              </a:rPr>
              <a:t>etenze </a:t>
            </a:r>
            <a:r>
              <a:rPr lang="it-IT" sz="2900" b="1" spc="6" dirty="0">
                <a:solidFill>
                  <a:srgbClr val="0070C0"/>
                </a:solidFill>
                <a:latin typeface="Garamond"/>
                <a:cs typeface="Garamond"/>
              </a:rPr>
              <a:t>d</a:t>
            </a:r>
            <a:r>
              <a:rPr lang="it-IT" sz="2900" b="1" dirty="0">
                <a:solidFill>
                  <a:srgbClr val="0070C0"/>
                </a:solidFill>
                <a:latin typeface="Garamond"/>
                <a:cs typeface="Garamond"/>
              </a:rPr>
              <a:t>i</a:t>
            </a:r>
            <a:r>
              <a:rPr lang="it-IT" sz="2900" b="1" spc="96" dirty="0">
                <a:solidFill>
                  <a:srgbClr val="0070C0"/>
                </a:solidFill>
                <a:latin typeface="Garamond"/>
                <a:cs typeface="Garamond"/>
              </a:rPr>
              <a:t> </a:t>
            </a:r>
            <a:r>
              <a:rPr lang="it-IT" sz="2900" b="1" spc="-6" dirty="0">
                <a:solidFill>
                  <a:srgbClr val="0070C0"/>
                </a:solidFill>
                <a:latin typeface="Garamond"/>
                <a:cs typeface="Garamond"/>
              </a:rPr>
              <a:t>b</a:t>
            </a:r>
            <a:r>
              <a:rPr lang="it-IT" sz="2900" b="1" dirty="0">
                <a:solidFill>
                  <a:srgbClr val="0070C0"/>
                </a:solidFill>
                <a:latin typeface="Garamond"/>
                <a:cs typeface="Garamond"/>
              </a:rPr>
              <a:t>a</a:t>
            </a:r>
            <a:r>
              <a:rPr lang="it-IT" sz="2900" b="1" spc="-6" dirty="0">
                <a:solidFill>
                  <a:srgbClr val="0070C0"/>
                </a:solidFill>
                <a:latin typeface="Garamond"/>
                <a:cs typeface="Garamond"/>
              </a:rPr>
              <a:t>s</a:t>
            </a:r>
            <a:r>
              <a:rPr lang="it-IT" sz="2900" b="1" dirty="0">
                <a:solidFill>
                  <a:srgbClr val="0070C0"/>
                </a:solidFill>
                <a:latin typeface="Garamond"/>
                <a:cs typeface="Garamond"/>
              </a:rPr>
              <a:t>e,</a:t>
            </a:r>
            <a:r>
              <a:rPr lang="it-IT" sz="2900" b="1" spc="96"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i</a:t>
            </a:r>
            <a:r>
              <a:rPr lang="it-IT" sz="2900" b="1" spc="96" dirty="0">
                <a:solidFill>
                  <a:srgbClr val="0070C0"/>
                </a:solidFill>
                <a:latin typeface="Garamond"/>
                <a:cs typeface="Garamond"/>
              </a:rPr>
              <a:t> </a:t>
            </a:r>
            <a:r>
              <a:rPr lang="it-IT" sz="2900" b="1" dirty="0">
                <a:solidFill>
                  <a:srgbClr val="0070C0"/>
                </a:solidFill>
                <a:latin typeface="Garamond"/>
                <a:cs typeface="Garamond"/>
              </a:rPr>
              <a:t>m</a:t>
            </a:r>
            <a:r>
              <a:rPr lang="it-IT" sz="2900" b="1" spc="-6" dirty="0">
                <a:solidFill>
                  <a:srgbClr val="0070C0"/>
                </a:solidFill>
                <a:latin typeface="Garamond"/>
                <a:cs typeface="Garamond"/>
              </a:rPr>
              <a:t>o</a:t>
            </a:r>
            <a:r>
              <a:rPr lang="it-IT" sz="2900" b="1" dirty="0">
                <a:solidFill>
                  <a:srgbClr val="0070C0"/>
                </a:solidFill>
                <a:latin typeface="Garamond"/>
                <a:cs typeface="Garamond"/>
              </a:rPr>
              <a:t>tiva</a:t>
            </a:r>
            <a:r>
              <a:rPr lang="it-IT" sz="2900" b="1" spc="6" dirty="0">
                <a:solidFill>
                  <a:srgbClr val="0070C0"/>
                </a:solidFill>
                <a:latin typeface="Garamond"/>
                <a:cs typeface="Garamond"/>
              </a:rPr>
              <a:t>z</a:t>
            </a:r>
            <a:r>
              <a:rPr lang="it-IT" sz="2900" b="1" dirty="0">
                <a:solidFill>
                  <a:srgbClr val="0070C0"/>
                </a:solidFill>
                <a:latin typeface="Garamond"/>
                <a:cs typeface="Garamond"/>
              </a:rPr>
              <a:t>i</a:t>
            </a:r>
            <a:r>
              <a:rPr lang="it-IT" sz="2900" b="1" spc="-6" dirty="0">
                <a:solidFill>
                  <a:srgbClr val="0070C0"/>
                </a:solidFill>
                <a:latin typeface="Garamond"/>
                <a:cs typeface="Garamond"/>
              </a:rPr>
              <a:t>on</a:t>
            </a:r>
            <a:r>
              <a:rPr lang="it-IT" sz="2900" b="1" dirty="0">
                <a:solidFill>
                  <a:srgbClr val="0070C0"/>
                </a:solidFill>
                <a:latin typeface="Garamond"/>
                <a:cs typeface="Garamond"/>
              </a:rPr>
              <a:t>e</a:t>
            </a:r>
            <a:r>
              <a:rPr lang="it-IT" sz="2900" b="1" spc="102" dirty="0">
                <a:solidFill>
                  <a:srgbClr val="0070C0"/>
                </a:solidFill>
                <a:latin typeface="Garamond"/>
                <a:cs typeface="Garamond"/>
              </a:rPr>
              <a:t> </a:t>
            </a:r>
            <a:r>
              <a:rPr lang="it-IT" sz="2900" b="1" dirty="0">
                <a:solidFill>
                  <a:srgbClr val="0070C0"/>
                </a:solidFill>
                <a:latin typeface="Garamond"/>
                <a:cs typeface="Garamond"/>
              </a:rPr>
              <a:t>e</a:t>
            </a:r>
            <a:r>
              <a:rPr lang="it-IT" sz="2900" b="1" spc="102" dirty="0">
                <a:solidFill>
                  <a:srgbClr val="0070C0"/>
                </a:solidFill>
                <a:latin typeface="Garamond"/>
                <a:cs typeface="Garamond"/>
              </a:rPr>
              <a:t> </a:t>
            </a:r>
            <a:r>
              <a:rPr lang="it-IT" sz="2900" b="1" dirty="0">
                <a:solidFill>
                  <a:srgbClr val="0070C0"/>
                </a:solidFill>
                <a:latin typeface="Garamond"/>
                <a:cs typeface="Garamond"/>
              </a:rPr>
              <a:t>r</a:t>
            </a:r>
            <a:r>
              <a:rPr lang="it-IT" sz="2900" b="1" spc="13" dirty="0">
                <a:solidFill>
                  <a:srgbClr val="0070C0"/>
                </a:solidFill>
                <a:latin typeface="Garamond"/>
                <a:cs typeface="Garamond"/>
              </a:rPr>
              <a:t>i</a:t>
            </a:r>
            <a:r>
              <a:rPr lang="it-IT" sz="2900" b="1" dirty="0">
                <a:solidFill>
                  <a:srgbClr val="0070C0"/>
                </a:solidFill>
                <a:latin typeface="Garamond"/>
                <a:cs typeface="Garamond"/>
              </a:rPr>
              <a:t>-</a:t>
            </a:r>
            <a:r>
              <a:rPr lang="it-IT" sz="2900" b="1" spc="13" dirty="0">
                <a:solidFill>
                  <a:srgbClr val="0070C0"/>
                </a:solidFill>
                <a:latin typeface="Garamond"/>
                <a:cs typeface="Garamond"/>
              </a:rPr>
              <a:t>m</a:t>
            </a:r>
            <a:r>
              <a:rPr lang="it-IT" sz="2900" b="1" spc="-6" dirty="0">
                <a:solidFill>
                  <a:srgbClr val="0070C0"/>
                </a:solidFill>
                <a:latin typeface="Garamond"/>
                <a:cs typeface="Garamond"/>
              </a:rPr>
              <a:t>o</a:t>
            </a:r>
            <a:r>
              <a:rPr lang="it-IT" sz="2900" b="1" dirty="0">
                <a:solidFill>
                  <a:srgbClr val="0070C0"/>
                </a:solidFill>
                <a:latin typeface="Garamond"/>
                <a:cs typeface="Garamond"/>
              </a:rPr>
              <a:t>tiva</a:t>
            </a:r>
            <a:r>
              <a:rPr lang="it-IT" sz="2900" b="1" spc="13" dirty="0">
                <a:solidFill>
                  <a:srgbClr val="0070C0"/>
                </a:solidFill>
                <a:latin typeface="Garamond"/>
                <a:cs typeface="Garamond"/>
              </a:rPr>
              <a:t>z</a:t>
            </a:r>
            <a:r>
              <a:rPr lang="it-IT" sz="2900" b="1" dirty="0">
                <a:solidFill>
                  <a:srgbClr val="0070C0"/>
                </a:solidFill>
                <a:latin typeface="Garamond"/>
                <a:cs typeface="Garamond"/>
              </a:rPr>
              <a:t>i</a:t>
            </a:r>
            <a:r>
              <a:rPr lang="it-IT" sz="2900" b="1" spc="6" dirty="0">
                <a:solidFill>
                  <a:srgbClr val="0070C0"/>
                </a:solidFill>
                <a:latin typeface="Garamond"/>
                <a:cs typeface="Garamond"/>
              </a:rPr>
              <a:t>o</a:t>
            </a:r>
            <a:r>
              <a:rPr lang="it-IT" sz="2900" b="1" spc="-6" dirty="0">
                <a:solidFill>
                  <a:srgbClr val="0070C0"/>
                </a:solidFill>
                <a:latin typeface="Garamond"/>
                <a:cs typeface="Garamond"/>
              </a:rPr>
              <a:t>n</a:t>
            </a:r>
            <a:r>
              <a:rPr lang="it-IT" sz="2900" b="1" dirty="0">
                <a:solidFill>
                  <a:srgbClr val="0070C0"/>
                </a:solidFill>
                <a:latin typeface="Garamond"/>
                <a:cs typeface="Garamond"/>
              </a:rPr>
              <a:t>e</a:t>
            </a:r>
            <a:r>
              <a:rPr lang="it-IT" sz="2900" b="1" spc="102" dirty="0">
                <a:solidFill>
                  <a:srgbClr val="0070C0"/>
                </a:solidFill>
                <a:latin typeface="Garamond"/>
                <a:cs typeface="Garamond"/>
              </a:rPr>
              <a:t> </a:t>
            </a:r>
            <a:r>
              <a:rPr lang="it-IT" sz="2900" b="1" dirty="0">
                <a:solidFill>
                  <a:srgbClr val="0070C0"/>
                </a:solidFill>
                <a:latin typeface="Garamond"/>
                <a:cs typeface="Garamond"/>
              </a:rPr>
              <a:t>e</a:t>
            </a:r>
            <a:r>
              <a:rPr lang="it-IT" sz="2900" b="1" spc="102"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i</a:t>
            </a:r>
            <a:r>
              <a:rPr lang="it-IT" sz="2900" b="1" spc="96" dirty="0">
                <a:solidFill>
                  <a:srgbClr val="0070C0"/>
                </a:solidFill>
                <a:latin typeface="Garamond"/>
                <a:cs typeface="Garamond"/>
              </a:rPr>
              <a:t> </a:t>
            </a:r>
            <a:r>
              <a:rPr lang="it-IT" sz="2900" b="1" dirty="0">
                <a:solidFill>
                  <a:srgbClr val="0070C0"/>
                </a:solidFill>
                <a:latin typeface="Garamond"/>
                <a:cs typeface="Garamond"/>
              </a:rPr>
              <a:t>a</a:t>
            </a:r>
            <a:r>
              <a:rPr lang="it-IT" sz="2900" b="1" spc="-13" dirty="0">
                <a:solidFill>
                  <a:srgbClr val="0070C0"/>
                </a:solidFill>
                <a:latin typeface="Garamond"/>
                <a:cs typeface="Garamond"/>
              </a:rPr>
              <a:t>c</a:t>
            </a:r>
            <a:r>
              <a:rPr lang="it-IT" sz="2900" b="1" dirty="0">
                <a:solidFill>
                  <a:srgbClr val="0070C0"/>
                </a:solidFill>
                <a:latin typeface="Garamond"/>
                <a:cs typeface="Garamond"/>
              </a:rPr>
              <a:t>c</a:t>
            </a:r>
            <a:r>
              <a:rPr lang="it-IT" sz="2900" b="1" spc="-6" dirty="0">
                <a:solidFill>
                  <a:srgbClr val="0070C0"/>
                </a:solidFill>
                <a:latin typeface="Garamond"/>
                <a:cs typeface="Garamond"/>
              </a:rPr>
              <a:t>o</a:t>
            </a:r>
            <a:r>
              <a:rPr lang="it-IT" sz="2900" b="1" dirty="0">
                <a:solidFill>
                  <a:srgbClr val="0070C0"/>
                </a:solidFill>
                <a:latin typeface="Garamond"/>
                <a:cs typeface="Garamond"/>
              </a:rPr>
              <a:t>m</a:t>
            </a:r>
            <a:r>
              <a:rPr lang="it-IT" sz="2900" b="1" spc="-6" dirty="0">
                <a:solidFill>
                  <a:srgbClr val="0070C0"/>
                </a:solidFill>
                <a:latin typeface="Garamond"/>
                <a:cs typeface="Garamond"/>
              </a:rPr>
              <a:t>p</a:t>
            </a:r>
            <a:r>
              <a:rPr lang="it-IT" sz="2900" b="1" dirty="0">
                <a:solidFill>
                  <a:srgbClr val="0070C0"/>
                </a:solidFill>
                <a:latin typeface="Garamond"/>
                <a:cs typeface="Garamond"/>
              </a:rPr>
              <a:t>ag</a:t>
            </a:r>
            <a:r>
              <a:rPr lang="it-IT" sz="2900" b="1" spc="-13" dirty="0">
                <a:solidFill>
                  <a:srgbClr val="0070C0"/>
                </a:solidFill>
                <a:latin typeface="Garamond"/>
                <a:cs typeface="Garamond"/>
              </a:rPr>
              <a:t>n</a:t>
            </a:r>
            <a:r>
              <a:rPr lang="it-IT" sz="2900" b="1" spc="13" dirty="0">
                <a:solidFill>
                  <a:srgbClr val="0070C0"/>
                </a:solidFill>
                <a:latin typeface="Garamond"/>
                <a:cs typeface="Garamond"/>
              </a:rPr>
              <a:t>a</a:t>
            </a:r>
            <a:r>
              <a:rPr lang="it-IT" sz="2900" b="1" dirty="0">
                <a:solidFill>
                  <a:srgbClr val="0070C0"/>
                </a:solidFill>
                <a:latin typeface="Garamond"/>
                <a:cs typeface="Garamond"/>
              </a:rPr>
              <a:t>me</a:t>
            </a:r>
            <a:r>
              <a:rPr lang="it-IT" sz="2900" b="1" spc="-6" dirty="0">
                <a:solidFill>
                  <a:srgbClr val="0070C0"/>
                </a:solidFill>
                <a:latin typeface="Garamond"/>
                <a:cs typeface="Garamond"/>
              </a:rPr>
              <a:t>n</a:t>
            </a:r>
            <a:r>
              <a:rPr lang="it-IT" sz="2900" b="1" dirty="0">
                <a:solidFill>
                  <a:srgbClr val="0070C0"/>
                </a:solidFill>
                <a:latin typeface="Garamond"/>
                <a:cs typeface="Garamond"/>
              </a:rPr>
              <a:t>to</a:t>
            </a:r>
            <a:r>
              <a:rPr lang="it-IT" sz="2900" b="1" spc="89" dirty="0">
                <a:solidFill>
                  <a:srgbClr val="0070C0"/>
                </a:solidFill>
                <a:latin typeface="Garamond"/>
                <a:cs typeface="Garamond"/>
              </a:rPr>
              <a:t> </a:t>
            </a:r>
            <a:r>
              <a:rPr lang="it-IT" sz="2900" dirty="0">
                <a:solidFill>
                  <a:srgbClr val="0070C0"/>
                </a:solidFill>
                <a:latin typeface="Garamond"/>
                <a:cs typeface="Garamond"/>
              </a:rPr>
              <a:t>ad</a:t>
            </a:r>
            <a:r>
              <a:rPr lang="it-IT" sz="2900" spc="102" dirty="0">
                <a:solidFill>
                  <a:srgbClr val="0070C0"/>
                </a:solidFill>
                <a:latin typeface="Garamond"/>
                <a:cs typeface="Garamond"/>
              </a:rPr>
              <a:t> </a:t>
            </a:r>
            <a:r>
              <a:rPr lang="it-IT" sz="2900" dirty="0">
                <a:solidFill>
                  <a:srgbClr val="0070C0"/>
                </a:solidFill>
                <a:latin typeface="Garamond"/>
                <a:cs typeface="Garamond"/>
              </a:rPr>
              <a:t>u</a:t>
            </a:r>
            <a:r>
              <a:rPr lang="it-IT" sz="2900" spc="-6" dirty="0">
                <a:solidFill>
                  <a:srgbClr val="0070C0"/>
                </a:solidFill>
                <a:latin typeface="Garamond"/>
                <a:cs typeface="Garamond"/>
              </a:rPr>
              <a:t>n</a:t>
            </a:r>
            <a:r>
              <a:rPr lang="it-IT" sz="2900" dirty="0">
                <a:solidFill>
                  <a:srgbClr val="0070C0"/>
                </a:solidFill>
                <a:latin typeface="Garamond"/>
                <a:cs typeface="Garamond"/>
              </a:rPr>
              <a:t>a</a:t>
            </a:r>
            <a:r>
              <a:rPr lang="it-IT" sz="2900" spc="102" dirty="0">
                <a:solidFill>
                  <a:srgbClr val="0070C0"/>
                </a:solidFill>
                <a:latin typeface="Garamond"/>
                <a:cs typeface="Garamond"/>
              </a:rPr>
              <a:t> </a:t>
            </a:r>
            <a:r>
              <a:rPr lang="it-IT" sz="2900" dirty="0">
                <a:solidFill>
                  <a:srgbClr val="0070C0"/>
                </a:solidFill>
                <a:latin typeface="Garamond"/>
                <a:cs typeface="Garamond"/>
              </a:rPr>
              <a:t>mag</a:t>
            </a:r>
            <a:r>
              <a:rPr lang="it-IT" sz="2900" spc="-6" dirty="0">
                <a:solidFill>
                  <a:srgbClr val="0070C0"/>
                </a:solidFill>
                <a:latin typeface="Garamond"/>
                <a:cs typeface="Garamond"/>
              </a:rPr>
              <a:t>g</a:t>
            </a:r>
            <a:r>
              <a:rPr lang="it-IT" sz="2900" spc="13" dirty="0">
                <a:solidFill>
                  <a:srgbClr val="0070C0"/>
                </a:solidFill>
                <a:latin typeface="Garamond"/>
                <a:cs typeface="Garamond"/>
              </a:rPr>
              <a:t>i</a:t>
            </a:r>
            <a:r>
              <a:rPr lang="it-IT" sz="2900" spc="-6" dirty="0">
                <a:solidFill>
                  <a:srgbClr val="0070C0"/>
                </a:solidFill>
                <a:latin typeface="Garamond"/>
                <a:cs typeface="Garamond"/>
              </a:rPr>
              <a:t>o</a:t>
            </a:r>
            <a:r>
              <a:rPr lang="it-IT" sz="2900" dirty="0">
                <a:solidFill>
                  <a:srgbClr val="0070C0"/>
                </a:solidFill>
                <a:latin typeface="Garamond"/>
                <a:cs typeface="Garamond"/>
              </a:rPr>
              <a:t>re ca</a:t>
            </a:r>
            <a:r>
              <a:rPr lang="it-IT" sz="2900" spc="-6" dirty="0">
                <a:solidFill>
                  <a:srgbClr val="0070C0"/>
                </a:solidFill>
                <a:latin typeface="Garamond"/>
                <a:cs typeface="Garamond"/>
              </a:rPr>
              <a:t>p</a:t>
            </a:r>
            <a:r>
              <a:rPr lang="it-IT" sz="2900" dirty="0">
                <a:solidFill>
                  <a:srgbClr val="0070C0"/>
                </a:solidFill>
                <a:latin typeface="Garamond"/>
                <a:cs typeface="Garamond"/>
              </a:rPr>
              <a:t>acità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6" dirty="0">
                <a:solidFill>
                  <a:srgbClr val="0070C0"/>
                </a:solidFill>
                <a:latin typeface="Garamond"/>
                <a:cs typeface="Garamond"/>
              </a:rPr>
              <a:t> </a:t>
            </a:r>
            <a:r>
              <a:rPr lang="it-IT" sz="2900" spc="6" dirty="0">
                <a:solidFill>
                  <a:srgbClr val="0070C0"/>
                </a:solidFill>
                <a:latin typeface="Garamond"/>
                <a:cs typeface="Garamond"/>
              </a:rPr>
              <a:t>a</a:t>
            </a:r>
            <a:r>
              <a:rPr lang="it-IT" sz="2900" dirty="0">
                <a:solidFill>
                  <a:srgbClr val="0070C0"/>
                </a:solidFill>
                <a:latin typeface="Garamond"/>
                <a:cs typeface="Garamond"/>
              </a:rPr>
              <a:t>t</a:t>
            </a:r>
            <a:r>
              <a:rPr lang="it-IT" sz="2900" spc="-6" dirty="0">
                <a:solidFill>
                  <a:srgbClr val="0070C0"/>
                </a:solidFill>
                <a:latin typeface="Garamond"/>
                <a:cs typeface="Garamond"/>
              </a:rPr>
              <a:t>t</a:t>
            </a:r>
            <a:r>
              <a:rPr lang="it-IT" sz="2900" dirty="0">
                <a:solidFill>
                  <a:srgbClr val="0070C0"/>
                </a:solidFill>
                <a:latin typeface="Garamond"/>
                <a:cs typeface="Garamond"/>
              </a:rPr>
              <a:t>e</a:t>
            </a:r>
            <a:r>
              <a:rPr lang="it-IT" sz="2900" spc="-6" dirty="0">
                <a:solidFill>
                  <a:srgbClr val="0070C0"/>
                </a:solidFill>
                <a:latin typeface="Garamond"/>
                <a:cs typeface="Garamond"/>
              </a:rPr>
              <a:t>n</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a:t>
            </a:r>
            <a:r>
              <a:rPr lang="it-IT" sz="2900" spc="6" dirty="0">
                <a:solidFill>
                  <a:srgbClr val="0070C0"/>
                </a:solidFill>
                <a:latin typeface="Garamond"/>
                <a:cs typeface="Garamond"/>
              </a:rPr>
              <a:t> </a:t>
            </a:r>
            <a:r>
              <a:rPr lang="it-IT" sz="2900" dirty="0">
                <a:solidFill>
                  <a:srgbClr val="0070C0"/>
                </a:solidFill>
                <a:latin typeface="Garamond"/>
                <a:cs typeface="Garamond"/>
              </a:rPr>
              <a:t>e</a:t>
            </a:r>
            <a:r>
              <a:rPr lang="it-IT" sz="2900" spc="6" dirty="0">
                <a:solidFill>
                  <a:srgbClr val="0070C0"/>
                </a:solidFill>
                <a:latin typeface="Garamond"/>
                <a:cs typeface="Garamond"/>
              </a:rPr>
              <a:t> </a:t>
            </a:r>
            <a:r>
              <a:rPr lang="it-IT" sz="2900" dirty="0">
                <a:solidFill>
                  <a:srgbClr val="0070C0"/>
                </a:solidFill>
                <a:latin typeface="Garamond"/>
                <a:cs typeface="Garamond"/>
              </a:rPr>
              <a:t>im</a:t>
            </a:r>
            <a:r>
              <a:rPr lang="it-IT" sz="2900" spc="-6" dirty="0">
                <a:solidFill>
                  <a:srgbClr val="0070C0"/>
                </a:solidFill>
                <a:latin typeface="Garamond"/>
                <a:cs typeface="Garamond"/>
              </a:rPr>
              <a:t>p</a:t>
            </a:r>
            <a:r>
              <a:rPr lang="it-IT" sz="2900" dirty="0">
                <a:solidFill>
                  <a:srgbClr val="0070C0"/>
                </a:solidFill>
                <a:latin typeface="Garamond"/>
                <a:cs typeface="Garamond"/>
              </a:rPr>
              <a:t>eg</a:t>
            </a:r>
            <a:r>
              <a:rPr lang="it-IT" sz="2900" spc="6" dirty="0">
                <a:solidFill>
                  <a:srgbClr val="0070C0"/>
                </a:solidFill>
                <a:latin typeface="Garamond"/>
                <a:cs typeface="Garamond"/>
              </a:rPr>
              <a:t>n</a:t>
            </a:r>
            <a:r>
              <a:rPr lang="it-IT" sz="2900" spc="-6" dirty="0">
                <a:solidFill>
                  <a:srgbClr val="0070C0"/>
                </a:solidFill>
                <a:latin typeface="Garamond"/>
                <a:cs typeface="Garamond"/>
              </a:rPr>
              <a:t>o</a:t>
            </a:r>
            <a:r>
              <a:rPr lang="it-IT" sz="2900" dirty="0">
                <a:solidFill>
                  <a:srgbClr val="0070C0"/>
                </a:solidFill>
                <a:latin typeface="Garamond"/>
                <a:cs typeface="Garamond"/>
              </a:rPr>
              <a:t>,</a:t>
            </a:r>
            <a:r>
              <a:rPr lang="it-IT" sz="2900" spc="-6" dirty="0">
                <a:solidFill>
                  <a:srgbClr val="0070C0"/>
                </a:solidFill>
                <a:latin typeface="Garamond"/>
                <a:cs typeface="Garamond"/>
              </a:rPr>
              <a:t> </a:t>
            </a:r>
            <a:r>
              <a:rPr lang="it-IT" sz="2900" spc="6" dirty="0">
                <a:solidFill>
                  <a:srgbClr val="0070C0"/>
                </a:solidFill>
                <a:latin typeface="Garamond"/>
                <a:cs typeface="Garamond"/>
              </a:rPr>
              <a:t>e</a:t>
            </a:r>
            <a:r>
              <a:rPr lang="it-IT" sz="2900" dirty="0">
                <a:solidFill>
                  <a:srgbClr val="0070C0"/>
                </a:solidFill>
                <a:latin typeface="Garamond"/>
                <a:cs typeface="Garamond"/>
              </a:rPr>
              <a:t>r</a:t>
            </a:r>
            <a:r>
              <a:rPr lang="it-IT" sz="2900" spc="-6" dirty="0">
                <a:solidFill>
                  <a:srgbClr val="0070C0"/>
                </a:solidFill>
                <a:latin typeface="Garamond"/>
                <a:cs typeface="Garamond"/>
              </a:rPr>
              <a:t>o</a:t>
            </a:r>
            <a:r>
              <a:rPr lang="it-IT" sz="2900" dirty="0">
                <a:solidFill>
                  <a:srgbClr val="0070C0"/>
                </a:solidFill>
                <a:latin typeface="Garamond"/>
                <a:cs typeface="Garamond"/>
              </a:rPr>
              <a:t>gati</a:t>
            </a:r>
            <a:r>
              <a:rPr lang="it-IT" sz="2900" spc="-6" dirty="0">
                <a:solidFill>
                  <a:srgbClr val="0070C0"/>
                </a:solidFill>
                <a:latin typeface="Garamond"/>
                <a:cs typeface="Garamond"/>
              </a:rPr>
              <a:t> </a:t>
            </a:r>
            <a:r>
              <a:rPr lang="it-IT" sz="2900" dirty="0">
                <a:solidFill>
                  <a:srgbClr val="0070C0"/>
                </a:solidFill>
                <a:latin typeface="Garamond"/>
                <a:cs typeface="Garamond"/>
              </a:rPr>
              <a:t>a </a:t>
            </a:r>
            <a:r>
              <a:rPr lang="it-IT" sz="2900" b="1" spc="-6" dirty="0">
                <a:solidFill>
                  <a:srgbClr val="0070C0"/>
                </a:solidFill>
                <a:latin typeface="Garamond"/>
                <a:cs typeface="Garamond"/>
              </a:rPr>
              <a:t>p</a:t>
            </a:r>
            <a:r>
              <a:rPr lang="it-IT" sz="2900" b="1" dirty="0">
                <a:solidFill>
                  <a:srgbClr val="0070C0"/>
                </a:solidFill>
                <a:latin typeface="Garamond"/>
                <a:cs typeface="Garamond"/>
              </a:rPr>
              <a:t>icc</a:t>
            </a:r>
            <a:r>
              <a:rPr lang="it-IT" sz="2900" b="1" spc="-6" dirty="0">
                <a:solidFill>
                  <a:srgbClr val="0070C0"/>
                </a:solidFill>
                <a:latin typeface="Garamond"/>
                <a:cs typeface="Garamond"/>
              </a:rPr>
              <a:t>o</a:t>
            </a:r>
            <a:r>
              <a:rPr lang="it-IT" sz="2900" b="1" dirty="0">
                <a:solidFill>
                  <a:srgbClr val="0070C0"/>
                </a:solidFill>
                <a:latin typeface="Garamond"/>
                <a:cs typeface="Garamond"/>
              </a:rPr>
              <a:t>li</a:t>
            </a:r>
            <a:r>
              <a:rPr lang="it-IT" sz="2900" b="1" spc="13" dirty="0">
                <a:solidFill>
                  <a:srgbClr val="0070C0"/>
                </a:solidFill>
                <a:latin typeface="Garamond"/>
                <a:cs typeface="Garamond"/>
              </a:rPr>
              <a:t> </a:t>
            </a:r>
            <a:r>
              <a:rPr lang="it-IT" sz="2900" b="1" dirty="0">
                <a:solidFill>
                  <a:srgbClr val="0070C0"/>
                </a:solidFill>
                <a:latin typeface="Garamond"/>
                <a:cs typeface="Garamond"/>
              </a:rPr>
              <a:t>gr</a:t>
            </a:r>
            <a:r>
              <a:rPr lang="it-IT" sz="2900" b="1" spc="6" dirty="0">
                <a:solidFill>
                  <a:srgbClr val="0070C0"/>
                </a:solidFill>
                <a:latin typeface="Garamond"/>
                <a:cs typeface="Garamond"/>
              </a:rPr>
              <a:t>u</a:t>
            </a:r>
            <a:r>
              <a:rPr lang="it-IT" sz="2900" b="1" spc="-6" dirty="0">
                <a:solidFill>
                  <a:srgbClr val="0070C0"/>
                </a:solidFill>
                <a:latin typeface="Garamond"/>
                <a:cs typeface="Garamond"/>
              </a:rPr>
              <a:t>pp</a:t>
            </a:r>
            <a:r>
              <a:rPr lang="it-IT" sz="2900" b="1" dirty="0">
                <a:solidFill>
                  <a:srgbClr val="0070C0"/>
                </a:solidFill>
                <a:latin typeface="Garamond"/>
                <a:cs typeface="Garamond"/>
              </a:rPr>
              <a:t>i</a:t>
            </a:r>
            <a:r>
              <a:rPr lang="it-IT" sz="2900" b="1" spc="-6"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i</a:t>
            </a:r>
            <a:r>
              <a:rPr lang="it-IT" sz="2900" b="1" spc="-6" dirty="0">
                <a:solidFill>
                  <a:srgbClr val="0070C0"/>
                </a:solidFill>
                <a:latin typeface="Garamond"/>
                <a:cs typeface="Garamond"/>
              </a:rPr>
              <a:t> </a:t>
            </a:r>
            <a:r>
              <a:rPr lang="it-IT" sz="2900" b="1" spc="6" dirty="0">
                <a:solidFill>
                  <a:srgbClr val="0070C0"/>
                </a:solidFill>
                <a:latin typeface="Garamond"/>
                <a:cs typeface="Garamond"/>
              </a:rPr>
              <a:t>a</a:t>
            </a:r>
            <a:r>
              <a:rPr lang="it-IT" sz="2900" b="1" spc="13" dirty="0">
                <a:solidFill>
                  <a:srgbClr val="0070C0"/>
                </a:solidFill>
                <a:latin typeface="Garamond"/>
                <a:cs typeface="Garamond"/>
              </a:rPr>
              <a:t>l</a:t>
            </a:r>
            <a:r>
              <a:rPr lang="it-IT" sz="2900" b="1" dirty="0">
                <a:solidFill>
                  <a:srgbClr val="0070C0"/>
                </a:solidFill>
                <a:latin typeface="Garamond"/>
                <a:cs typeface="Garamond"/>
              </a:rPr>
              <a:t>me</a:t>
            </a:r>
            <a:r>
              <a:rPr lang="it-IT" sz="2900" b="1" spc="-6" dirty="0">
                <a:solidFill>
                  <a:srgbClr val="0070C0"/>
                </a:solidFill>
                <a:latin typeface="Garamond"/>
                <a:cs typeface="Garamond"/>
              </a:rPr>
              <a:t>n</a:t>
            </a:r>
            <a:r>
              <a:rPr lang="it-IT" sz="2900" b="1" dirty="0">
                <a:solidFill>
                  <a:srgbClr val="0070C0"/>
                </a:solidFill>
                <a:latin typeface="Garamond"/>
                <a:cs typeface="Garamond"/>
              </a:rPr>
              <a:t>o</a:t>
            </a:r>
            <a:r>
              <a:rPr lang="it-IT" sz="2900" b="1" spc="-6" dirty="0">
                <a:solidFill>
                  <a:srgbClr val="0070C0"/>
                </a:solidFill>
                <a:latin typeface="Garamond"/>
                <a:cs typeface="Garamond"/>
              </a:rPr>
              <a:t> </a:t>
            </a:r>
            <a:r>
              <a:rPr lang="it-IT" sz="2900" b="1" dirty="0">
                <a:solidFill>
                  <a:srgbClr val="0070C0"/>
                </a:solidFill>
                <a:latin typeface="Garamond"/>
                <a:cs typeface="Garamond"/>
              </a:rPr>
              <a:t>3 </a:t>
            </a:r>
            <a:r>
              <a:rPr lang="it-IT" sz="2900" b="1" spc="6" dirty="0">
                <a:solidFill>
                  <a:srgbClr val="0070C0"/>
                </a:solidFill>
                <a:latin typeface="Garamond"/>
                <a:cs typeface="Garamond"/>
              </a:rPr>
              <a:t>d</a:t>
            </a:r>
            <a:r>
              <a:rPr lang="it-IT" sz="2900" b="1" dirty="0">
                <a:solidFill>
                  <a:srgbClr val="0070C0"/>
                </a:solidFill>
                <a:latin typeface="Garamond"/>
                <a:cs typeface="Garamond"/>
              </a:rPr>
              <a:t>e</a:t>
            </a:r>
            <a:r>
              <a:rPr lang="it-IT" sz="2900" b="1" spc="-6" dirty="0">
                <a:solidFill>
                  <a:srgbClr val="0070C0"/>
                </a:solidFill>
                <a:latin typeface="Garamond"/>
                <a:cs typeface="Garamond"/>
              </a:rPr>
              <a:t>s</a:t>
            </a:r>
            <a:r>
              <a:rPr lang="it-IT" sz="2900" b="1" dirty="0">
                <a:solidFill>
                  <a:srgbClr val="0070C0"/>
                </a:solidFill>
                <a:latin typeface="Garamond"/>
                <a:cs typeface="Garamond"/>
              </a:rPr>
              <a:t>ti</a:t>
            </a:r>
            <a:r>
              <a:rPr lang="it-IT" sz="2900" b="1" spc="-13" dirty="0">
                <a:solidFill>
                  <a:srgbClr val="0070C0"/>
                </a:solidFill>
                <a:latin typeface="Garamond"/>
                <a:cs typeface="Garamond"/>
              </a:rPr>
              <a:t>n</a:t>
            </a:r>
            <a:r>
              <a:rPr lang="it-IT" sz="2900" b="1" spc="13" dirty="0">
                <a:solidFill>
                  <a:srgbClr val="0070C0"/>
                </a:solidFill>
                <a:latin typeface="Garamond"/>
                <a:cs typeface="Garamond"/>
              </a:rPr>
              <a:t>a</a:t>
            </a:r>
            <a:r>
              <a:rPr lang="it-IT" sz="2900" b="1" dirty="0">
                <a:solidFill>
                  <a:srgbClr val="0070C0"/>
                </a:solidFill>
                <a:latin typeface="Garamond"/>
                <a:cs typeface="Garamond"/>
              </a:rPr>
              <a:t>tari.</a:t>
            </a:r>
          </a:p>
          <a:p>
            <a:pPr marL="77373" marR="76615" algn="just"/>
            <a:r>
              <a:rPr lang="it-IT" sz="2900" dirty="0">
                <a:solidFill>
                  <a:srgbClr val="0070C0"/>
                </a:solidFill>
                <a:latin typeface="Garamond"/>
                <a:cs typeface="Garamond"/>
              </a:rPr>
              <a:t>Cia</a:t>
            </a:r>
            <a:r>
              <a:rPr lang="it-IT" sz="2900" spc="-6" dirty="0">
                <a:solidFill>
                  <a:srgbClr val="0070C0"/>
                </a:solidFill>
                <a:latin typeface="Garamond"/>
                <a:cs typeface="Garamond"/>
              </a:rPr>
              <a:t>s</a:t>
            </a:r>
            <a:r>
              <a:rPr lang="it-IT" sz="2900" dirty="0">
                <a:solidFill>
                  <a:srgbClr val="0070C0"/>
                </a:solidFill>
                <a:latin typeface="Garamond"/>
                <a:cs typeface="Garamond"/>
              </a:rPr>
              <a:t>cun </a:t>
            </a:r>
            <a:r>
              <a:rPr lang="it-IT" sz="2900" spc="-132"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o </a:t>
            </a:r>
            <a:r>
              <a:rPr lang="it-IT" sz="2900" spc="-119" dirty="0">
                <a:solidFill>
                  <a:srgbClr val="0070C0"/>
                </a:solidFill>
                <a:latin typeface="Garamond"/>
                <a:cs typeface="Garamond"/>
              </a:rPr>
              <a:t> </a:t>
            </a:r>
            <a:r>
              <a:rPr lang="it-IT" sz="2900" dirty="0">
                <a:solidFill>
                  <a:srgbClr val="0070C0"/>
                </a:solidFill>
                <a:latin typeface="Garamond"/>
                <a:cs typeface="Garamond"/>
              </a:rPr>
              <a:t>vie</a:t>
            </a:r>
            <a:r>
              <a:rPr lang="it-IT" sz="2900" spc="-6" dirty="0">
                <a:solidFill>
                  <a:srgbClr val="0070C0"/>
                </a:solidFill>
                <a:latin typeface="Garamond"/>
                <a:cs typeface="Garamond"/>
              </a:rPr>
              <a:t>n</a:t>
            </a:r>
            <a:r>
              <a:rPr lang="it-IT" sz="2900" dirty="0">
                <a:solidFill>
                  <a:srgbClr val="0070C0"/>
                </a:solidFill>
                <a:latin typeface="Garamond"/>
                <a:cs typeface="Garamond"/>
              </a:rPr>
              <a:t>e </a:t>
            </a:r>
            <a:r>
              <a:rPr lang="it-IT" sz="2900" spc="-126" dirty="0">
                <a:solidFill>
                  <a:srgbClr val="0070C0"/>
                </a:solidFill>
                <a:latin typeface="Garamond"/>
                <a:cs typeface="Garamond"/>
              </a:rPr>
              <a:t> </a:t>
            </a:r>
            <a:r>
              <a:rPr lang="it-IT" sz="2900" dirty="0">
                <a:solidFill>
                  <a:srgbClr val="0070C0"/>
                </a:solidFill>
                <a:latin typeface="Garamond"/>
                <a:cs typeface="Garamond"/>
              </a:rPr>
              <a:t>er</a:t>
            </a:r>
            <a:r>
              <a:rPr lang="it-IT" sz="2900" spc="-6" dirty="0">
                <a:solidFill>
                  <a:srgbClr val="0070C0"/>
                </a:solidFill>
                <a:latin typeface="Garamond"/>
                <a:cs typeface="Garamond"/>
              </a:rPr>
              <a:t>o</a:t>
            </a:r>
            <a:r>
              <a:rPr lang="it-IT" sz="2900" dirty="0">
                <a:solidFill>
                  <a:srgbClr val="0070C0"/>
                </a:solidFill>
                <a:latin typeface="Garamond"/>
                <a:cs typeface="Garamond"/>
              </a:rPr>
              <a:t>ga</a:t>
            </a:r>
            <a:r>
              <a:rPr lang="it-IT" sz="2900" spc="13" dirty="0">
                <a:solidFill>
                  <a:srgbClr val="0070C0"/>
                </a:solidFill>
                <a:latin typeface="Garamond"/>
                <a:cs typeface="Garamond"/>
              </a:rPr>
              <a:t>t</a:t>
            </a:r>
            <a:r>
              <a:rPr lang="it-IT" sz="2900" dirty="0">
                <a:solidFill>
                  <a:srgbClr val="0070C0"/>
                </a:solidFill>
                <a:latin typeface="Garamond"/>
                <a:cs typeface="Garamond"/>
              </a:rPr>
              <a:t>o </a:t>
            </a:r>
            <a:r>
              <a:rPr lang="it-IT" sz="2900" spc="-132" dirty="0">
                <a:solidFill>
                  <a:srgbClr val="0070C0"/>
                </a:solidFill>
                <a:latin typeface="Garamond"/>
                <a:cs typeface="Garamond"/>
              </a:rPr>
              <a:t> </a:t>
            </a:r>
            <a:r>
              <a:rPr lang="it-IT" sz="2900" dirty="0">
                <a:solidFill>
                  <a:srgbClr val="0070C0"/>
                </a:solidFill>
                <a:latin typeface="Garamond"/>
                <a:cs typeface="Garamond"/>
              </a:rPr>
              <a:t>in </a:t>
            </a:r>
            <a:r>
              <a:rPr lang="it-IT" sz="2900" spc="-119"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re</a:t>
            </a:r>
            <a:r>
              <a:rPr lang="it-IT" sz="2900" spc="-6" dirty="0">
                <a:solidFill>
                  <a:srgbClr val="0070C0"/>
                </a:solidFill>
                <a:latin typeface="Garamond"/>
                <a:cs typeface="Garamond"/>
              </a:rPr>
              <a:t>s</a:t>
            </a:r>
            <a:r>
              <a:rPr lang="it-IT" sz="2900" dirty="0">
                <a:solidFill>
                  <a:srgbClr val="0070C0"/>
                </a:solidFill>
                <a:latin typeface="Garamond"/>
                <a:cs typeface="Garamond"/>
              </a:rPr>
              <a:t>e</a:t>
            </a:r>
            <a:r>
              <a:rPr lang="it-IT" sz="2900" spc="-6" dirty="0">
                <a:solidFill>
                  <a:srgbClr val="0070C0"/>
                </a:solidFill>
                <a:latin typeface="Garamond"/>
                <a:cs typeface="Garamond"/>
              </a:rPr>
              <a:t>n</a:t>
            </a:r>
            <a:r>
              <a:rPr lang="it-IT" sz="2900" spc="6" dirty="0">
                <a:solidFill>
                  <a:srgbClr val="0070C0"/>
                </a:solidFill>
                <a:latin typeface="Garamond"/>
                <a:cs typeface="Garamond"/>
              </a:rPr>
              <a:t>z</a:t>
            </a:r>
            <a:r>
              <a:rPr lang="it-IT" sz="2900" dirty="0">
                <a:solidFill>
                  <a:srgbClr val="0070C0"/>
                </a:solidFill>
                <a:latin typeface="Garamond"/>
                <a:cs typeface="Garamond"/>
              </a:rPr>
              <a:t>a </a:t>
            </a:r>
            <a:r>
              <a:rPr lang="it-IT" sz="2900" spc="-126"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a </a:t>
            </a:r>
            <a:r>
              <a:rPr lang="it-IT" sz="2900" spc="-126" dirty="0">
                <a:solidFill>
                  <a:srgbClr val="0070C0"/>
                </a:solidFill>
                <a:latin typeface="Garamond"/>
                <a:cs typeface="Garamond"/>
              </a:rPr>
              <a:t> </a:t>
            </a:r>
            <a:r>
              <a:rPr lang="it-IT" sz="2900" dirty="0">
                <a:solidFill>
                  <a:srgbClr val="0070C0"/>
                </a:solidFill>
                <a:latin typeface="Garamond"/>
                <a:cs typeface="Garamond"/>
              </a:rPr>
              <a:t>alme</a:t>
            </a:r>
            <a:r>
              <a:rPr lang="it-IT" sz="2900" spc="-6" dirty="0">
                <a:solidFill>
                  <a:srgbClr val="0070C0"/>
                </a:solidFill>
                <a:latin typeface="Garamond"/>
                <a:cs typeface="Garamond"/>
              </a:rPr>
              <a:t>n</a:t>
            </a:r>
            <a:r>
              <a:rPr lang="it-IT" sz="2900" dirty="0">
                <a:solidFill>
                  <a:srgbClr val="0070C0"/>
                </a:solidFill>
                <a:latin typeface="Garamond"/>
                <a:cs typeface="Garamond"/>
              </a:rPr>
              <a:t>o </a:t>
            </a:r>
            <a:r>
              <a:rPr lang="it-IT" sz="2900" spc="-132" dirty="0">
                <a:solidFill>
                  <a:srgbClr val="0070C0"/>
                </a:solidFill>
                <a:latin typeface="Garamond"/>
                <a:cs typeface="Garamond"/>
              </a:rPr>
              <a:t> </a:t>
            </a:r>
            <a:r>
              <a:rPr lang="it-IT" sz="2900" b="1" dirty="0">
                <a:solidFill>
                  <a:srgbClr val="0070C0"/>
                </a:solidFill>
                <a:latin typeface="Garamond"/>
                <a:cs typeface="Garamond"/>
              </a:rPr>
              <a:t>un </a:t>
            </a:r>
            <a:r>
              <a:rPr lang="it-IT" sz="2900" b="1" spc="-119" dirty="0">
                <a:solidFill>
                  <a:srgbClr val="0070C0"/>
                </a:solidFill>
                <a:latin typeface="Garamond"/>
                <a:cs typeface="Garamond"/>
              </a:rPr>
              <a:t> </a:t>
            </a:r>
            <a:r>
              <a:rPr lang="it-IT" sz="2900" b="1" spc="6" dirty="0">
                <a:solidFill>
                  <a:srgbClr val="0070C0"/>
                </a:solidFill>
                <a:latin typeface="Garamond"/>
                <a:cs typeface="Garamond"/>
              </a:rPr>
              <a:t>d</a:t>
            </a:r>
            <a:r>
              <a:rPr lang="it-IT" sz="2900" b="1" spc="-6" dirty="0">
                <a:solidFill>
                  <a:srgbClr val="0070C0"/>
                </a:solidFill>
                <a:latin typeface="Garamond"/>
                <a:cs typeface="Garamond"/>
              </a:rPr>
              <a:t>o</a:t>
            </a:r>
            <a:r>
              <a:rPr lang="it-IT" sz="2900" b="1" dirty="0">
                <a:solidFill>
                  <a:srgbClr val="0070C0"/>
                </a:solidFill>
                <a:latin typeface="Garamond"/>
                <a:cs typeface="Garamond"/>
              </a:rPr>
              <a:t>ce</a:t>
            </a:r>
            <a:r>
              <a:rPr lang="it-IT" sz="2900" b="1" spc="-6" dirty="0">
                <a:solidFill>
                  <a:srgbClr val="0070C0"/>
                </a:solidFill>
                <a:latin typeface="Garamond"/>
                <a:cs typeface="Garamond"/>
              </a:rPr>
              <a:t>n</a:t>
            </a:r>
            <a:r>
              <a:rPr lang="it-IT" sz="2900" b="1" dirty="0">
                <a:solidFill>
                  <a:srgbClr val="0070C0"/>
                </a:solidFill>
                <a:latin typeface="Garamond"/>
                <a:cs typeface="Garamond"/>
              </a:rPr>
              <a:t>te </a:t>
            </a:r>
            <a:r>
              <a:rPr lang="it-IT" sz="2900" b="1" spc="-126" dirty="0">
                <a:solidFill>
                  <a:srgbClr val="0070C0"/>
                </a:solidFill>
                <a:latin typeface="Garamond"/>
                <a:cs typeface="Garamond"/>
              </a:rPr>
              <a:t> </a:t>
            </a:r>
            <a:r>
              <a:rPr lang="it-IT" sz="2900" b="1" dirty="0">
                <a:solidFill>
                  <a:srgbClr val="0070C0"/>
                </a:solidFill>
                <a:latin typeface="Garamond"/>
                <a:cs typeface="Garamond"/>
              </a:rPr>
              <a:t>o </a:t>
            </a:r>
            <a:r>
              <a:rPr lang="it-IT" sz="2900" b="1" spc="-132" dirty="0">
                <a:solidFill>
                  <a:srgbClr val="0070C0"/>
                </a:solidFill>
                <a:latin typeface="Garamond"/>
                <a:cs typeface="Garamond"/>
              </a:rPr>
              <a:t> </a:t>
            </a:r>
            <a:r>
              <a:rPr lang="it-IT" sz="2900" b="1" dirty="0">
                <a:solidFill>
                  <a:srgbClr val="0070C0"/>
                </a:solidFill>
                <a:latin typeface="Garamond"/>
                <a:cs typeface="Garamond"/>
              </a:rPr>
              <a:t>e</a:t>
            </a:r>
            <a:r>
              <a:rPr lang="it-IT" sz="2900" b="1" spc="6" dirty="0">
                <a:solidFill>
                  <a:srgbClr val="0070C0"/>
                </a:solidFill>
                <a:latin typeface="Garamond"/>
                <a:cs typeface="Garamond"/>
              </a:rPr>
              <a:t>s</a:t>
            </a:r>
            <a:r>
              <a:rPr lang="it-IT" sz="2900" b="1" spc="-6" dirty="0">
                <a:solidFill>
                  <a:srgbClr val="0070C0"/>
                </a:solidFill>
                <a:latin typeface="Garamond"/>
                <a:cs typeface="Garamond"/>
              </a:rPr>
              <a:t>p</a:t>
            </a:r>
            <a:r>
              <a:rPr lang="it-IT" sz="2900" b="1" dirty="0">
                <a:solidFill>
                  <a:srgbClr val="0070C0"/>
                </a:solidFill>
                <a:latin typeface="Garamond"/>
                <a:cs typeface="Garamond"/>
              </a:rPr>
              <a:t>erto </a:t>
            </a:r>
            <a:r>
              <a:rPr lang="it-IT" sz="2900" b="1" spc="-137" dirty="0">
                <a:solidFill>
                  <a:srgbClr val="0070C0"/>
                </a:solidFill>
                <a:latin typeface="Garamond"/>
                <a:cs typeface="Garamond"/>
              </a:rPr>
              <a:t> </a:t>
            </a:r>
            <a:r>
              <a:rPr lang="it-IT" sz="2900" b="1" spc="13" dirty="0">
                <a:solidFill>
                  <a:srgbClr val="0070C0"/>
                </a:solidFill>
                <a:latin typeface="Garamond"/>
                <a:cs typeface="Garamond"/>
              </a:rPr>
              <a:t>i</a:t>
            </a:r>
            <a:r>
              <a:rPr lang="it-IT" sz="2900" b="1" dirty="0">
                <a:solidFill>
                  <a:srgbClr val="0070C0"/>
                </a:solidFill>
                <a:latin typeface="Garamond"/>
                <a:cs typeface="Garamond"/>
              </a:rPr>
              <a:t>n </a:t>
            </a:r>
            <a:r>
              <a:rPr lang="it-IT" sz="2900" b="1" spc="-6" dirty="0">
                <a:solidFill>
                  <a:srgbClr val="0070C0"/>
                </a:solidFill>
                <a:latin typeface="Garamond"/>
                <a:cs typeface="Garamond"/>
              </a:rPr>
              <a:t>po</a:t>
            </a:r>
            <a:r>
              <a:rPr lang="it-IT" sz="2900" b="1" spc="6" dirty="0">
                <a:solidFill>
                  <a:srgbClr val="0070C0"/>
                </a:solidFill>
                <a:latin typeface="Garamond"/>
                <a:cs typeface="Garamond"/>
              </a:rPr>
              <a:t>s</a:t>
            </a:r>
            <a:r>
              <a:rPr lang="it-IT" sz="2900" b="1" spc="-6" dirty="0">
                <a:solidFill>
                  <a:srgbClr val="0070C0"/>
                </a:solidFill>
                <a:latin typeface="Garamond"/>
                <a:cs typeface="Garamond"/>
              </a:rPr>
              <a:t>s</a:t>
            </a:r>
            <a:r>
              <a:rPr lang="it-IT" sz="2900" b="1" dirty="0">
                <a:solidFill>
                  <a:srgbClr val="0070C0"/>
                </a:solidFill>
                <a:latin typeface="Garamond"/>
                <a:cs typeface="Garamond"/>
              </a:rPr>
              <a:t>e</a:t>
            </a:r>
            <a:r>
              <a:rPr lang="it-IT" sz="2900" b="1" spc="-6" dirty="0">
                <a:solidFill>
                  <a:srgbClr val="0070C0"/>
                </a:solidFill>
                <a:latin typeface="Garamond"/>
                <a:cs typeface="Garamond"/>
              </a:rPr>
              <a:t>s</a:t>
            </a:r>
            <a:r>
              <a:rPr lang="it-IT" sz="2900" b="1" spc="6" dirty="0">
                <a:solidFill>
                  <a:srgbClr val="0070C0"/>
                </a:solidFill>
                <a:latin typeface="Garamond"/>
                <a:cs typeface="Garamond"/>
              </a:rPr>
              <a:t>s</a:t>
            </a:r>
            <a:r>
              <a:rPr lang="it-IT" sz="2900" b="1" dirty="0">
                <a:solidFill>
                  <a:srgbClr val="0070C0"/>
                </a:solidFill>
                <a:latin typeface="Garamond"/>
                <a:cs typeface="Garamond"/>
              </a:rPr>
              <a:t>o</a:t>
            </a:r>
            <a:r>
              <a:rPr lang="it-IT" sz="2900" b="1" spc="-18"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i</a:t>
            </a:r>
            <a:r>
              <a:rPr lang="it-IT" sz="2900" b="1" spc="-13" dirty="0">
                <a:solidFill>
                  <a:srgbClr val="0070C0"/>
                </a:solidFill>
                <a:latin typeface="Garamond"/>
                <a:cs typeface="Garamond"/>
              </a:rPr>
              <a:t> </a:t>
            </a:r>
            <a:r>
              <a:rPr lang="it-IT" sz="2900" b="1" spc="-6" dirty="0">
                <a:solidFill>
                  <a:srgbClr val="0070C0"/>
                </a:solidFill>
                <a:latin typeface="Garamond"/>
                <a:cs typeface="Garamond"/>
              </a:rPr>
              <a:t>sp</a:t>
            </a:r>
            <a:r>
              <a:rPr lang="it-IT" sz="2900" b="1" dirty="0">
                <a:solidFill>
                  <a:srgbClr val="0070C0"/>
                </a:solidFill>
                <a:latin typeface="Garamond"/>
                <a:cs typeface="Garamond"/>
              </a:rPr>
              <a:t>ecifi</a:t>
            </a:r>
            <a:r>
              <a:rPr lang="it-IT" sz="2900" b="1" spc="6" dirty="0">
                <a:solidFill>
                  <a:srgbClr val="0070C0"/>
                </a:solidFill>
                <a:latin typeface="Garamond"/>
                <a:cs typeface="Garamond"/>
              </a:rPr>
              <a:t>c</a:t>
            </a:r>
            <a:r>
              <a:rPr lang="it-IT" sz="2900" b="1" spc="-6" dirty="0">
                <a:solidFill>
                  <a:srgbClr val="0070C0"/>
                </a:solidFill>
                <a:latin typeface="Garamond"/>
                <a:cs typeface="Garamond"/>
              </a:rPr>
              <a:t>h</a:t>
            </a:r>
            <a:r>
              <a:rPr lang="it-IT" sz="2900" b="1" dirty="0">
                <a:solidFill>
                  <a:srgbClr val="0070C0"/>
                </a:solidFill>
                <a:latin typeface="Garamond"/>
                <a:cs typeface="Garamond"/>
              </a:rPr>
              <a:t>e</a:t>
            </a:r>
            <a:r>
              <a:rPr lang="it-IT" sz="2900" b="1" spc="-13" dirty="0">
                <a:solidFill>
                  <a:srgbClr val="0070C0"/>
                </a:solidFill>
                <a:latin typeface="Garamond"/>
                <a:cs typeface="Garamond"/>
              </a:rPr>
              <a:t> </a:t>
            </a:r>
            <a:r>
              <a:rPr lang="it-IT" sz="2900" b="1" dirty="0">
                <a:solidFill>
                  <a:srgbClr val="0070C0"/>
                </a:solidFill>
                <a:latin typeface="Garamond"/>
                <a:cs typeface="Garamond"/>
              </a:rPr>
              <a:t>c</a:t>
            </a:r>
            <a:r>
              <a:rPr lang="it-IT" sz="2900" b="1" spc="-6" dirty="0">
                <a:solidFill>
                  <a:srgbClr val="0070C0"/>
                </a:solidFill>
                <a:latin typeface="Garamond"/>
                <a:cs typeface="Garamond"/>
              </a:rPr>
              <a:t>o</a:t>
            </a:r>
            <a:r>
              <a:rPr lang="it-IT" sz="2900" b="1" dirty="0">
                <a:solidFill>
                  <a:srgbClr val="0070C0"/>
                </a:solidFill>
                <a:latin typeface="Garamond"/>
                <a:cs typeface="Garamond"/>
              </a:rPr>
              <a:t>m</a:t>
            </a:r>
            <a:r>
              <a:rPr lang="it-IT" sz="2900" b="1" spc="-6" dirty="0">
                <a:solidFill>
                  <a:srgbClr val="0070C0"/>
                </a:solidFill>
                <a:latin typeface="Garamond"/>
                <a:cs typeface="Garamond"/>
              </a:rPr>
              <a:t>p</a:t>
            </a:r>
            <a:r>
              <a:rPr lang="it-IT" sz="2900" b="1" dirty="0">
                <a:solidFill>
                  <a:srgbClr val="0070C0"/>
                </a:solidFill>
                <a:latin typeface="Garamond"/>
                <a:cs typeface="Garamond"/>
              </a:rPr>
              <a:t>etenze,</a:t>
            </a:r>
            <a:r>
              <a:rPr lang="it-IT" sz="2900" b="1" spc="-18" dirty="0">
                <a:solidFill>
                  <a:srgbClr val="0070C0"/>
                </a:solidFill>
                <a:latin typeface="Garamond"/>
                <a:cs typeface="Garamond"/>
              </a:rPr>
              <a:t> </a:t>
            </a:r>
            <a:r>
              <a:rPr lang="it-IT" sz="2900" b="1" dirty="0">
                <a:solidFill>
                  <a:srgbClr val="0070C0"/>
                </a:solidFill>
                <a:latin typeface="Garamond"/>
                <a:cs typeface="Garamond"/>
              </a:rPr>
              <a:t>in</a:t>
            </a:r>
            <a:r>
              <a:rPr lang="it-IT" sz="2900" b="1" spc="-18" dirty="0">
                <a:solidFill>
                  <a:srgbClr val="0070C0"/>
                </a:solidFill>
                <a:latin typeface="Garamond"/>
                <a:cs typeface="Garamond"/>
              </a:rPr>
              <a:t> </a:t>
            </a:r>
            <a:r>
              <a:rPr lang="it-IT" sz="2900" b="1" spc="-6" dirty="0">
                <a:solidFill>
                  <a:srgbClr val="0070C0"/>
                </a:solidFill>
                <a:latin typeface="Garamond"/>
                <a:cs typeface="Garamond"/>
              </a:rPr>
              <a:t>o</a:t>
            </a:r>
            <a:r>
              <a:rPr lang="it-IT" sz="2900" b="1" dirty="0">
                <a:solidFill>
                  <a:srgbClr val="0070C0"/>
                </a:solidFill>
                <a:latin typeface="Garamond"/>
                <a:cs typeface="Garamond"/>
              </a:rPr>
              <a:t>rari</a:t>
            </a:r>
            <a:r>
              <a:rPr lang="it-IT" sz="2900" b="1" spc="-13"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iv</a:t>
            </a:r>
            <a:r>
              <a:rPr lang="it-IT" sz="2900" b="1" spc="-13" dirty="0">
                <a:solidFill>
                  <a:srgbClr val="0070C0"/>
                </a:solidFill>
                <a:latin typeface="Garamond"/>
                <a:cs typeface="Garamond"/>
              </a:rPr>
              <a:t>e</a:t>
            </a:r>
            <a:r>
              <a:rPr lang="it-IT" sz="2900" b="1" dirty="0">
                <a:solidFill>
                  <a:srgbClr val="0070C0"/>
                </a:solidFill>
                <a:latin typeface="Garamond"/>
                <a:cs typeface="Garamond"/>
              </a:rPr>
              <a:t>r</a:t>
            </a:r>
            <a:r>
              <a:rPr lang="it-IT" sz="2900" b="1" spc="-6" dirty="0">
                <a:solidFill>
                  <a:srgbClr val="0070C0"/>
                </a:solidFill>
                <a:latin typeface="Garamond"/>
                <a:cs typeface="Garamond"/>
              </a:rPr>
              <a:t>s</a:t>
            </a:r>
            <a:r>
              <a:rPr lang="it-IT" sz="2900" b="1" dirty="0">
                <a:solidFill>
                  <a:srgbClr val="0070C0"/>
                </a:solidFill>
                <a:latin typeface="Garamond"/>
                <a:cs typeface="Garamond"/>
              </a:rPr>
              <a:t>i</a:t>
            </a:r>
            <a:r>
              <a:rPr lang="it-IT" sz="2900" b="1" spc="-13" dirty="0">
                <a:solidFill>
                  <a:srgbClr val="0070C0"/>
                </a:solidFill>
                <a:latin typeface="Garamond"/>
                <a:cs typeface="Garamond"/>
              </a:rPr>
              <a:t> </a:t>
            </a:r>
            <a:r>
              <a:rPr lang="it-IT" sz="2900" b="1" spc="30" dirty="0">
                <a:solidFill>
                  <a:srgbClr val="0070C0"/>
                </a:solidFill>
                <a:latin typeface="Garamond"/>
                <a:cs typeface="Garamond"/>
              </a:rPr>
              <a:t>d</a:t>
            </a:r>
            <a:r>
              <a:rPr lang="it-IT" sz="2900" b="1" dirty="0">
                <a:solidFill>
                  <a:srgbClr val="0070C0"/>
                </a:solidFill>
                <a:latin typeface="Garamond"/>
                <a:cs typeface="Garamond"/>
              </a:rPr>
              <a:t>a</a:t>
            </a:r>
            <a:r>
              <a:rPr lang="it-IT" sz="2900" b="1" spc="-24" dirty="0">
                <a:solidFill>
                  <a:srgbClr val="0070C0"/>
                </a:solidFill>
                <a:latin typeface="Garamond"/>
                <a:cs typeface="Garamond"/>
              </a:rPr>
              <a:t> </a:t>
            </a:r>
            <a:r>
              <a:rPr lang="it-IT" sz="2900" b="1" dirty="0">
                <a:solidFill>
                  <a:srgbClr val="0070C0"/>
                </a:solidFill>
                <a:latin typeface="Garamond"/>
                <a:cs typeface="Garamond"/>
              </a:rPr>
              <a:t>quello</a:t>
            </a:r>
            <a:r>
              <a:rPr lang="it-IT" sz="2900" b="1" spc="-37"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i</a:t>
            </a:r>
            <a:r>
              <a:rPr lang="it-IT" sz="2900" b="1" spc="-30" dirty="0">
                <a:solidFill>
                  <a:srgbClr val="0070C0"/>
                </a:solidFill>
                <a:latin typeface="Garamond"/>
                <a:cs typeface="Garamond"/>
              </a:rPr>
              <a:t> </a:t>
            </a:r>
            <a:r>
              <a:rPr lang="it-IT" sz="2900" b="1" dirty="0">
                <a:solidFill>
                  <a:srgbClr val="0070C0"/>
                </a:solidFill>
                <a:latin typeface="Garamond"/>
                <a:cs typeface="Garamond"/>
              </a:rPr>
              <a:t>f</a:t>
            </a:r>
            <a:r>
              <a:rPr lang="it-IT" sz="2900" b="1" spc="6" dirty="0">
                <a:solidFill>
                  <a:srgbClr val="0070C0"/>
                </a:solidFill>
                <a:latin typeface="Garamond"/>
                <a:cs typeface="Garamond"/>
              </a:rPr>
              <a:t>r</a:t>
            </a:r>
            <a:r>
              <a:rPr lang="it-IT" sz="2900" b="1" dirty="0">
                <a:solidFill>
                  <a:srgbClr val="0070C0"/>
                </a:solidFill>
                <a:latin typeface="Garamond"/>
                <a:cs typeface="Garamond"/>
              </a:rPr>
              <a:t>e</a:t>
            </a:r>
            <a:r>
              <a:rPr lang="it-IT" sz="2900" b="1" spc="-13" dirty="0">
                <a:solidFill>
                  <a:srgbClr val="0070C0"/>
                </a:solidFill>
                <a:latin typeface="Garamond"/>
                <a:cs typeface="Garamond"/>
              </a:rPr>
              <a:t>q</a:t>
            </a:r>
            <a:r>
              <a:rPr lang="it-IT" sz="2900" b="1" dirty="0">
                <a:solidFill>
                  <a:srgbClr val="0070C0"/>
                </a:solidFill>
                <a:latin typeface="Garamond"/>
                <a:cs typeface="Garamond"/>
              </a:rPr>
              <a:t>ue</a:t>
            </a:r>
            <a:r>
              <a:rPr lang="it-IT" sz="2900" b="1" spc="-6" dirty="0">
                <a:solidFill>
                  <a:srgbClr val="0070C0"/>
                </a:solidFill>
                <a:latin typeface="Garamond"/>
                <a:cs typeface="Garamond"/>
              </a:rPr>
              <a:t>n</a:t>
            </a:r>
            <a:r>
              <a:rPr lang="it-IT" sz="2900" b="1" spc="6" dirty="0">
                <a:solidFill>
                  <a:srgbClr val="0070C0"/>
                </a:solidFill>
                <a:latin typeface="Garamond"/>
                <a:cs typeface="Garamond"/>
              </a:rPr>
              <a:t>z</a:t>
            </a:r>
            <a:r>
              <a:rPr lang="it-IT" sz="2900" b="1" dirty="0">
                <a:solidFill>
                  <a:srgbClr val="0070C0"/>
                </a:solidFill>
                <a:latin typeface="Garamond"/>
                <a:cs typeface="Garamond"/>
              </a:rPr>
              <a:t>a</a:t>
            </a:r>
            <a:r>
              <a:rPr lang="it-IT" sz="2900" b="1" spc="-13" dirty="0">
                <a:solidFill>
                  <a:srgbClr val="0070C0"/>
                </a:solidFill>
                <a:latin typeface="Garamond"/>
                <a:cs typeface="Garamond"/>
              </a:rPr>
              <a:t> </a:t>
            </a:r>
            <a:r>
              <a:rPr lang="it-IT" sz="2900" b="1" spc="-6" dirty="0">
                <a:solidFill>
                  <a:srgbClr val="0070C0"/>
                </a:solidFill>
                <a:latin typeface="Garamond"/>
                <a:cs typeface="Garamond"/>
              </a:rPr>
              <a:t>s</a:t>
            </a:r>
            <a:r>
              <a:rPr lang="it-IT" sz="2900" b="1" dirty="0">
                <a:solidFill>
                  <a:srgbClr val="0070C0"/>
                </a:solidFill>
                <a:latin typeface="Garamond"/>
                <a:cs typeface="Garamond"/>
              </a:rPr>
              <a:t>c</a:t>
            </a:r>
            <a:r>
              <a:rPr lang="it-IT" sz="2900" b="1" spc="-6" dirty="0">
                <a:solidFill>
                  <a:srgbClr val="0070C0"/>
                </a:solidFill>
                <a:latin typeface="Garamond"/>
                <a:cs typeface="Garamond"/>
              </a:rPr>
              <a:t>o</a:t>
            </a:r>
            <a:r>
              <a:rPr lang="it-IT" sz="2900" b="1" dirty="0">
                <a:solidFill>
                  <a:srgbClr val="0070C0"/>
                </a:solidFill>
                <a:latin typeface="Garamond"/>
                <a:cs typeface="Garamond"/>
              </a:rPr>
              <a:t>la</a:t>
            </a:r>
            <a:r>
              <a:rPr lang="it-IT" sz="2900" b="1" spc="-6" dirty="0">
                <a:solidFill>
                  <a:srgbClr val="0070C0"/>
                </a:solidFill>
                <a:latin typeface="Garamond"/>
                <a:cs typeface="Garamond"/>
              </a:rPr>
              <a:t>s</a:t>
            </a:r>
            <a:r>
              <a:rPr lang="it-IT" sz="2900" b="1" dirty="0">
                <a:solidFill>
                  <a:srgbClr val="0070C0"/>
                </a:solidFill>
                <a:latin typeface="Garamond"/>
                <a:cs typeface="Garamond"/>
              </a:rPr>
              <a:t>tic</a:t>
            </a:r>
            <a:r>
              <a:rPr lang="it-IT" sz="2900" b="1" spc="18" dirty="0">
                <a:solidFill>
                  <a:srgbClr val="0070C0"/>
                </a:solidFill>
                <a:latin typeface="Garamond"/>
                <a:cs typeface="Garamond"/>
              </a:rPr>
              <a:t>a</a:t>
            </a:r>
            <a:r>
              <a:rPr lang="it-IT" sz="2900" dirty="0">
                <a:solidFill>
                  <a:srgbClr val="0070C0"/>
                </a:solidFill>
                <a:latin typeface="Garamond"/>
                <a:cs typeface="Garamond"/>
              </a:rPr>
              <a:t>.</a:t>
            </a:r>
          </a:p>
          <a:p>
            <a:pPr marL="77373" marR="78891" algn="just"/>
            <a:r>
              <a:rPr lang="it-IT" sz="2900" dirty="0">
                <a:solidFill>
                  <a:srgbClr val="0070C0"/>
                </a:solidFill>
                <a:latin typeface="Garamond"/>
                <a:cs typeface="Garamond"/>
              </a:rPr>
              <a:t>La</a:t>
            </a:r>
            <a:r>
              <a:rPr lang="it-IT" sz="2900" spc="-41" dirty="0">
                <a:solidFill>
                  <a:srgbClr val="0070C0"/>
                </a:solidFill>
                <a:latin typeface="Garamond"/>
                <a:cs typeface="Garamond"/>
              </a:rPr>
              <a:t> </a:t>
            </a:r>
            <a:r>
              <a:rPr lang="it-IT" sz="2900" spc="6" dirty="0">
                <a:solidFill>
                  <a:srgbClr val="0070C0"/>
                </a:solidFill>
                <a:latin typeface="Garamond"/>
                <a:cs typeface="Garamond"/>
              </a:rPr>
              <a:t>d</a:t>
            </a:r>
            <a:r>
              <a:rPr lang="it-IT" sz="2900" spc="-13" dirty="0">
                <a:solidFill>
                  <a:srgbClr val="0070C0"/>
                </a:solidFill>
                <a:latin typeface="Garamond"/>
                <a:cs typeface="Garamond"/>
              </a:rPr>
              <a:t>u</a:t>
            </a:r>
            <a:r>
              <a:rPr lang="it-IT" sz="2900" dirty="0">
                <a:solidFill>
                  <a:srgbClr val="0070C0"/>
                </a:solidFill>
                <a:latin typeface="Garamond"/>
                <a:cs typeface="Garamond"/>
              </a:rPr>
              <a:t>rata</a:t>
            </a:r>
            <a:r>
              <a:rPr lang="it-IT" sz="2900" spc="-41" dirty="0">
                <a:solidFill>
                  <a:srgbClr val="0070C0"/>
                </a:solidFill>
                <a:latin typeface="Garamond"/>
                <a:cs typeface="Garamond"/>
              </a:rPr>
              <a:t> </a:t>
            </a:r>
            <a:r>
              <a:rPr lang="it-IT" sz="2900" spc="-13" dirty="0">
                <a:solidFill>
                  <a:srgbClr val="0070C0"/>
                </a:solidFill>
                <a:latin typeface="Garamond"/>
                <a:cs typeface="Garamond"/>
              </a:rPr>
              <a:t>d</a:t>
            </a:r>
            <a:r>
              <a:rPr lang="it-IT" sz="2900" dirty="0">
                <a:solidFill>
                  <a:srgbClr val="0070C0"/>
                </a:solidFill>
                <a:latin typeface="Garamond"/>
                <a:cs typeface="Garamond"/>
              </a:rPr>
              <a:t>ei</a:t>
            </a:r>
            <a:r>
              <a:rPr lang="it-IT" sz="2900" spc="-41"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i</a:t>
            </a:r>
            <a:r>
              <a:rPr lang="it-IT" sz="2900" spc="-41" dirty="0">
                <a:solidFill>
                  <a:srgbClr val="0070C0"/>
                </a:solidFill>
                <a:latin typeface="Garamond"/>
                <a:cs typeface="Garamond"/>
              </a:rPr>
              <a:t> </a:t>
            </a:r>
            <a:r>
              <a:rPr lang="it-IT" sz="2900" dirty="0">
                <a:solidFill>
                  <a:srgbClr val="0070C0"/>
                </a:solidFill>
                <a:latin typeface="Garamond"/>
                <a:cs typeface="Garamond"/>
              </a:rPr>
              <a:t>è</a:t>
            </a:r>
            <a:r>
              <a:rPr lang="it-IT" sz="2900" spc="-5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eci</a:t>
            </a:r>
            <a:r>
              <a:rPr lang="it-IT" sz="2900" spc="-6" dirty="0">
                <a:solidFill>
                  <a:srgbClr val="0070C0"/>
                </a:solidFill>
                <a:latin typeface="Garamond"/>
                <a:cs typeface="Garamond"/>
              </a:rPr>
              <a:t>s</a:t>
            </a:r>
            <a:r>
              <a:rPr lang="it-IT" sz="2900" dirty="0">
                <a:solidFill>
                  <a:srgbClr val="0070C0"/>
                </a:solidFill>
                <a:latin typeface="Garamond"/>
                <a:cs typeface="Garamond"/>
              </a:rPr>
              <a:t>a</a:t>
            </a:r>
            <a:r>
              <a:rPr lang="it-IT" sz="2900" spc="-54" dirty="0">
                <a:solidFill>
                  <a:srgbClr val="0070C0"/>
                </a:solidFill>
                <a:latin typeface="Garamond"/>
                <a:cs typeface="Garamond"/>
              </a:rPr>
              <a:t> </a:t>
            </a:r>
            <a:r>
              <a:rPr lang="it-IT" sz="2900" spc="-13" dirty="0">
                <a:solidFill>
                  <a:srgbClr val="0070C0"/>
                </a:solidFill>
                <a:latin typeface="Garamond"/>
                <a:cs typeface="Garamond"/>
              </a:rPr>
              <a:t>d</a:t>
            </a:r>
            <a:r>
              <a:rPr lang="it-IT" sz="2900" dirty="0">
                <a:solidFill>
                  <a:srgbClr val="0070C0"/>
                </a:solidFill>
                <a:latin typeface="Garamond"/>
                <a:cs typeface="Garamond"/>
              </a:rPr>
              <a:t>all’i</a:t>
            </a:r>
            <a:r>
              <a:rPr lang="it-IT" sz="2900" spc="-13" dirty="0">
                <a:solidFill>
                  <a:srgbClr val="0070C0"/>
                </a:solidFill>
                <a:latin typeface="Garamond"/>
                <a:cs typeface="Garamond"/>
              </a:rPr>
              <a:t>s</a:t>
            </a:r>
            <a:r>
              <a:rPr lang="it-IT" sz="2900" dirty="0">
                <a:solidFill>
                  <a:srgbClr val="0070C0"/>
                </a:solidFill>
                <a:latin typeface="Garamond"/>
                <a:cs typeface="Garamond"/>
              </a:rPr>
              <a:t>ti</a:t>
            </a:r>
            <a:r>
              <a:rPr lang="it-IT" sz="2900" spc="-13" dirty="0">
                <a:solidFill>
                  <a:srgbClr val="0070C0"/>
                </a:solidFill>
                <a:latin typeface="Garamond"/>
                <a:cs typeface="Garamond"/>
              </a:rPr>
              <a:t>t</a:t>
            </a:r>
            <a:r>
              <a:rPr lang="it-IT" sz="2900" dirty="0">
                <a:solidFill>
                  <a:srgbClr val="0070C0"/>
                </a:solidFill>
                <a:latin typeface="Garamond"/>
                <a:cs typeface="Garamond"/>
              </a:rPr>
              <a:t>u</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a:t>
            </a:r>
            <a:r>
              <a:rPr lang="it-IT" sz="2900" spc="-6" dirty="0">
                <a:solidFill>
                  <a:srgbClr val="0070C0"/>
                </a:solidFill>
                <a:latin typeface="Garamond"/>
                <a:cs typeface="Garamond"/>
              </a:rPr>
              <a:t>n</a:t>
            </a:r>
            <a:r>
              <a:rPr lang="it-IT" sz="2900" dirty="0">
                <a:solidFill>
                  <a:srgbClr val="0070C0"/>
                </a:solidFill>
                <a:latin typeface="Garamond"/>
                <a:cs typeface="Garamond"/>
              </a:rPr>
              <a:t>e</a:t>
            </a:r>
            <a:r>
              <a:rPr lang="it-IT" sz="2900" spc="-37" dirty="0">
                <a:solidFill>
                  <a:srgbClr val="0070C0"/>
                </a:solidFill>
                <a:latin typeface="Garamond"/>
                <a:cs typeface="Garamond"/>
              </a:rPr>
              <a:t> </a:t>
            </a:r>
            <a:r>
              <a:rPr lang="it-IT" sz="2900" spc="-6" dirty="0">
                <a:solidFill>
                  <a:srgbClr val="0070C0"/>
                </a:solidFill>
                <a:latin typeface="Garamond"/>
                <a:cs typeface="Garamond"/>
              </a:rPr>
              <a:t>s</a:t>
            </a:r>
            <a:r>
              <a:rPr lang="it-IT" sz="2900" dirty="0">
                <a:solidFill>
                  <a:srgbClr val="0070C0"/>
                </a:solidFill>
                <a:latin typeface="Garamond"/>
                <a:cs typeface="Garamond"/>
              </a:rPr>
              <a:t>c</a:t>
            </a:r>
            <a:r>
              <a:rPr lang="it-IT" sz="2900" spc="-6" dirty="0">
                <a:solidFill>
                  <a:srgbClr val="0070C0"/>
                </a:solidFill>
                <a:latin typeface="Garamond"/>
                <a:cs typeface="Garamond"/>
              </a:rPr>
              <a:t>o</a:t>
            </a:r>
            <a:r>
              <a:rPr lang="it-IT" sz="2900" dirty="0">
                <a:solidFill>
                  <a:srgbClr val="0070C0"/>
                </a:solidFill>
                <a:latin typeface="Garamond"/>
                <a:cs typeface="Garamond"/>
              </a:rPr>
              <a:t>la</a:t>
            </a:r>
            <a:r>
              <a:rPr lang="it-IT" sz="2900" spc="6" dirty="0">
                <a:solidFill>
                  <a:srgbClr val="0070C0"/>
                </a:solidFill>
                <a:latin typeface="Garamond"/>
                <a:cs typeface="Garamond"/>
              </a:rPr>
              <a:t>s</a:t>
            </a:r>
            <a:r>
              <a:rPr lang="it-IT" sz="2900" dirty="0">
                <a:solidFill>
                  <a:srgbClr val="0070C0"/>
                </a:solidFill>
                <a:latin typeface="Garamond"/>
                <a:cs typeface="Garamond"/>
              </a:rPr>
              <a:t>tica</a:t>
            </a:r>
            <a:r>
              <a:rPr lang="it-IT" sz="2900" spc="-37" dirty="0">
                <a:solidFill>
                  <a:srgbClr val="0070C0"/>
                </a:solidFill>
                <a:latin typeface="Garamond"/>
                <a:cs typeface="Garamond"/>
              </a:rPr>
              <a:t> </a:t>
            </a:r>
            <a:r>
              <a:rPr lang="it-IT" sz="2900" dirty="0">
                <a:solidFill>
                  <a:srgbClr val="0070C0"/>
                </a:solidFill>
                <a:latin typeface="Garamond"/>
                <a:cs typeface="Garamond"/>
              </a:rPr>
              <a:t>in</a:t>
            </a:r>
            <a:r>
              <a:rPr lang="it-IT" sz="2900" spc="-48" dirty="0">
                <a:solidFill>
                  <a:srgbClr val="0070C0"/>
                </a:solidFill>
                <a:latin typeface="Garamond"/>
                <a:cs typeface="Garamond"/>
              </a:rPr>
              <a:t> </a:t>
            </a:r>
            <a:r>
              <a:rPr lang="it-IT" sz="2900" spc="-6" dirty="0">
                <a:solidFill>
                  <a:srgbClr val="0070C0"/>
                </a:solidFill>
                <a:latin typeface="Garamond"/>
                <a:cs typeface="Garamond"/>
              </a:rPr>
              <a:t>s</a:t>
            </a:r>
            <a:r>
              <a:rPr lang="it-IT" sz="2900" dirty="0">
                <a:solidFill>
                  <a:srgbClr val="0070C0"/>
                </a:solidFill>
                <a:latin typeface="Garamond"/>
                <a:cs typeface="Garamond"/>
              </a:rPr>
              <a:t>e</a:t>
            </a:r>
            <a:r>
              <a:rPr lang="it-IT" sz="2900" spc="6" dirty="0">
                <a:solidFill>
                  <a:srgbClr val="0070C0"/>
                </a:solidFill>
                <a:latin typeface="Garamond"/>
                <a:cs typeface="Garamond"/>
              </a:rPr>
              <a:t>d</a:t>
            </a:r>
            <a:r>
              <a:rPr lang="it-IT" sz="2900" dirty="0">
                <a:solidFill>
                  <a:srgbClr val="0070C0"/>
                </a:solidFill>
                <a:latin typeface="Garamond"/>
                <a:cs typeface="Garamond"/>
              </a:rPr>
              <a:t>e</a:t>
            </a:r>
            <a:r>
              <a:rPr lang="it-IT" sz="2900" spc="-5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41"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r</a:t>
            </a:r>
            <a:r>
              <a:rPr lang="it-IT" sz="2900" spc="-6" dirty="0">
                <a:solidFill>
                  <a:srgbClr val="0070C0"/>
                </a:solidFill>
                <a:latin typeface="Garamond"/>
                <a:cs typeface="Garamond"/>
              </a:rPr>
              <a:t>o</a:t>
            </a:r>
            <a:r>
              <a:rPr lang="it-IT" sz="2900" dirty="0">
                <a:solidFill>
                  <a:srgbClr val="0070C0"/>
                </a:solidFill>
                <a:latin typeface="Garamond"/>
                <a:cs typeface="Garamond"/>
              </a:rPr>
              <a:t>get</a:t>
            </a:r>
            <a:r>
              <a:rPr lang="it-IT" sz="2900" spc="-6" dirty="0">
                <a:solidFill>
                  <a:srgbClr val="0070C0"/>
                </a:solidFill>
                <a:latin typeface="Garamond"/>
                <a:cs typeface="Garamond"/>
              </a:rPr>
              <a:t>t</a:t>
            </a:r>
            <a:r>
              <a:rPr lang="it-IT" sz="2900" dirty="0">
                <a:solidFill>
                  <a:srgbClr val="0070C0"/>
                </a:solidFill>
                <a:latin typeface="Garamond"/>
                <a:cs typeface="Garamond"/>
              </a:rPr>
              <a:t>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 fi</a:t>
            </a:r>
            <a:r>
              <a:rPr lang="it-IT" sz="2900" spc="6" dirty="0">
                <a:solidFill>
                  <a:srgbClr val="0070C0"/>
                </a:solidFill>
                <a:latin typeface="Garamond"/>
                <a:cs typeface="Garamond"/>
              </a:rPr>
              <a:t>n</a:t>
            </a:r>
            <a:r>
              <a:rPr lang="it-IT" sz="2900" dirty="0">
                <a:solidFill>
                  <a:srgbClr val="0070C0"/>
                </a:solidFill>
                <a:latin typeface="Garamond"/>
                <a:cs typeface="Garamond"/>
              </a:rPr>
              <a:t>o ad</a:t>
            </a:r>
            <a:r>
              <a:rPr lang="it-IT" sz="2900" spc="6" dirty="0">
                <a:solidFill>
                  <a:srgbClr val="0070C0"/>
                </a:solidFill>
                <a:latin typeface="Garamond"/>
                <a:cs typeface="Garamond"/>
              </a:rPr>
              <a:t> </a:t>
            </a:r>
            <a:r>
              <a:rPr lang="it-IT" sz="2900" dirty="0">
                <a:solidFill>
                  <a:srgbClr val="0070C0"/>
                </a:solidFill>
                <a:latin typeface="Garamond"/>
                <a:cs typeface="Garamond"/>
              </a:rPr>
              <a:t>un</a:t>
            </a:r>
            <a:r>
              <a:rPr lang="it-IT" sz="2900" spc="-6" dirty="0">
                <a:solidFill>
                  <a:srgbClr val="0070C0"/>
                </a:solidFill>
                <a:latin typeface="Garamond"/>
                <a:cs typeface="Garamond"/>
              </a:rPr>
              <a:t> </a:t>
            </a:r>
            <a:r>
              <a:rPr lang="it-IT" sz="2900" dirty="0">
                <a:solidFill>
                  <a:srgbClr val="0070C0"/>
                </a:solidFill>
                <a:latin typeface="Garamond"/>
                <a:cs typeface="Garamond"/>
              </a:rPr>
              <a:t>ma</a:t>
            </a:r>
            <a:r>
              <a:rPr lang="it-IT" sz="2900" spc="-6" dirty="0">
                <a:solidFill>
                  <a:srgbClr val="0070C0"/>
                </a:solidFill>
                <a:latin typeface="Garamond"/>
                <a:cs typeface="Garamond"/>
              </a:rPr>
              <a:t>ss</a:t>
            </a:r>
            <a:r>
              <a:rPr lang="it-IT" sz="2900" dirty="0">
                <a:solidFill>
                  <a:srgbClr val="0070C0"/>
                </a:solidFill>
                <a:latin typeface="Garamond"/>
                <a:cs typeface="Garamond"/>
              </a:rPr>
              <a:t>imo</a:t>
            </a:r>
            <a:r>
              <a:rPr lang="it-IT" sz="2900" spc="-6"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6" dirty="0">
                <a:solidFill>
                  <a:srgbClr val="0070C0"/>
                </a:solidFill>
                <a:latin typeface="Garamond"/>
                <a:cs typeface="Garamond"/>
              </a:rPr>
              <a:t> </a:t>
            </a:r>
            <a:r>
              <a:rPr lang="it-IT" sz="2900" b="1" dirty="0">
                <a:solidFill>
                  <a:srgbClr val="0070C0"/>
                </a:solidFill>
                <a:latin typeface="Garamond"/>
                <a:cs typeface="Garamond"/>
              </a:rPr>
              <a:t>30 </a:t>
            </a:r>
            <a:r>
              <a:rPr lang="it-IT" sz="2900" b="1" spc="-6" dirty="0">
                <a:solidFill>
                  <a:srgbClr val="0070C0"/>
                </a:solidFill>
                <a:latin typeface="Garamond"/>
                <a:cs typeface="Garamond"/>
              </a:rPr>
              <a:t>o</a:t>
            </a:r>
            <a:r>
              <a:rPr lang="it-IT" sz="2900" b="1" dirty="0">
                <a:solidFill>
                  <a:srgbClr val="0070C0"/>
                </a:solidFill>
                <a:latin typeface="Garamond"/>
                <a:cs typeface="Garamond"/>
              </a:rPr>
              <a:t>re</a:t>
            </a:r>
            <a:r>
              <a:rPr lang="it-IT" sz="2900" b="1" spc="6"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 </a:t>
            </a:r>
            <a:r>
              <a:rPr lang="it-IT" sz="2900" spc="-6" dirty="0">
                <a:solidFill>
                  <a:srgbClr val="0070C0"/>
                </a:solidFill>
                <a:latin typeface="Garamond"/>
                <a:cs typeface="Garamond"/>
              </a:rPr>
              <a:t>p</a:t>
            </a:r>
            <a:r>
              <a:rPr lang="it-IT" sz="2900" spc="18" dirty="0">
                <a:solidFill>
                  <a:srgbClr val="0070C0"/>
                </a:solidFill>
                <a:latin typeface="Garamond"/>
                <a:cs typeface="Garamond"/>
              </a:rPr>
              <a:t>e</a:t>
            </a:r>
            <a:r>
              <a:rPr lang="it-IT" sz="2900" dirty="0">
                <a:solidFill>
                  <a:srgbClr val="0070C0"/>
                </a:solidFill>
                <a:latin typeface="Garamond"/>
                <a:cs typeface="Garamond"/>
              </a:rPr>
              <a:t>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so</a:t>
            </a:r>
            <a:r>
              <a:rPr lang="it-IT" sz="2900" dirty="0">
                <a:solidFill>
                  <a:srgbClr val="0070C0"/>
                </a:solidFill>
                <a:latin typeface="Garamond"/>
                <a:cs typeface="Garamond"/>
              </a:rPr>
              <a:t>. </a:t>
            </a:r>
          </a:p>
          <a:p>
            <a:pPr marL="77373" marR="78891" algn="just"/>
            <a:r>
              <a:rPr lang="it-IT" sz="2900" dirty="0">
                <a:solidFill>
                  <a:srgbClr val="0070C0"/>
                </a:solidFill>
                <a:latin typeface="Garamond"/>
                <a:cs typeface="Garamond"/>
              </a:rPr>
              <a:t>L’</a:t>
            </a:r>
            <a:r>
              <a:rPr lang="it-IT" sz="2900" b="1" dirty="0">
                <a:solidFill>
                  <a:srgbClr val="0070C0"/>
                </a:solidFill>
                <a:latin typeface="Garamond"/>
                <a:cs typeface="Garamond"/>
              </a:rPr>
              <a:t>UCS</a:t>
            </a:r>
            <a:r>
              <a:rPr lang="it-IT" sz="2900" spc="-6" dirty="0">
                <a:solidFill>
                  <a:srgbClr val="0070C0"/>
                </a:solidFill>
                <a:latin typeface="Garamond"/>
                <a:cs typeface="Garamond"/>
              </a:rPr>
              <a:t> </a:t>
            </a:r>
            <a:r>
              <a:rPr lang="it-IT" sz="2900" dirty="0">
                <a:solidFill>
                  <a:srgbClr val="0070C0"/>
                </a:solidFill>
                <a:latin typeface="Garamond"/>
                <a:cs typeface="Garamond"/>
              </a:rPr>
              <a:t>relativa</a:t>
            </a:r>
            <a:r>
              <a:rPr lang="it-IT" sz="2900" spc="-13" dirty="0">
                <a:solidFill>
                  <a:srgbClr val="0070C0"/>
                </a:solidFill>
                <a:latin typeface="Garamond"/>
                <a:cs typeface="Garamond"/>
              </a:rPr>
              <a:t> </a:t>
            </a:r>
            <a:r>
              <a:rPr lang="it-IT" sz="2900" dirty="0">
                <a:solidFill>
                  <a:srgbClr val="0070C0"/>
                </a:solidFill>
                <a:latin typeface="Garamond"/>
                <a:cs typeface="Garamond"/>
              </a:rPr>
              <a:t>alla</a:t>
            </a:r>
            <a:r>
              <a:rPr lang="it-IT" sz="2900" spc="-13" dirty="0">
                <a:solidFill>
                  <a:srgbClr val="0070C0"/>
                </a:solidFill>
                <a:latin typeface="Garamond"/>
                <a:cs typeface="Garamond"/>
              </a:rPr>
              <a:t> </a:t>
            </a:r>
            <a:r>
              <a:rPr lang="it-IT" sz="2900" dirty="0">
                <a:solidFill>
                  <a:srgbClr val="0070C0"/>
                </a:solidFill>
                <a:latin typeface="Garamond"/>
                <a:cs typeface="Garamond"/>
              </a:rPr>
              <a:t>remu</a:t>
            </a:r>
            <a:r>
              <a:rPr lang="it-IT" sz="2900" spc="-6" dirty="0">
                <a:solidFill>
                  <a:srgbClr val="0070C0"/>
                </a:solidFill>
                <a:latin typeface="Garamond"/>
                <a:cs typeface="Garamond"/>
              </a:rPr>
              <a:t>n</a:t>
            </a:r>
            <a:r>
              <a:rPr lang="it-IT" sz="2900" dirty="0">
                <a:solidFill>
                  <a:srgbClr val="0070C0"/>
                </a:solidFill>
                <a:latin typeface="Garamond"/>
                <a:cs typeface="Garamond"/>
              </a:rPr>
              <a:t>era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a:t>
            </a:r>
            <a:r>
              <a:rPr lang="it-IT" sz="2900" spc="-13"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ei</a:t>
            </a:r>
            <a:r>
              <a:rPr lang="it-IT" sz="2900" spc="-13"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os</a:t>
            </a:r>
            <a:r>
              <a:rPr lang="it-IT" sz="2900" dirty="0">
                <a:solidFill>
                  <a:srgbClr val="0070C0"/>
                </a:solidFill>
                <a:latin typeface="Garamond"/>
                <a:cs typeface="Garamond"/>
              </a:rPr>
              <a:t>ti</a:t>
            </a:r>
            <a:r>
              <a:rPr lang="it-IT" sz="2900" spc="-6" dirty="0">
                <a:solidFill>
                  <a:srgbClr val="0070C0"/>
                </a:solidFill>
                <a:latin typeface="Garamond"/>
                <a:cs typeface="Garamond"/>
              </a:rPr>
              <a:t> p</a:t>
            </a:r>
            <a:r>
              <a:rPr lang="it-IT" sz="2900" dirty="0">
                <a:solidFill>
                  <a:srgbClr val="0070C0"/>
                </a:solidFill>
                <a:latin typeface="Garamond"/>
                <a:cs typeface="Garamond"/>
              </a:rPr>
              <a:t>er</a:t>
            </a:r>
            <a:r>
              <a:rPr lang="it-IT" sz="2900" spc="-13" dirty="0">
                <a:solidFill>
                  <a:srgbClr val="0070C0"/>
                </a:solidFill>
                <a:latin typeface="Garamond"/>
                <a:cs typeface="Garamond"/>
              </a:rPr>
              <a:t> </a:t>
            </a:r>
            <a:r>
              <a:rPr lang="it-IT" sz="2900" dirty="0">
                <a:solidFill>
                  <a:srgbClr val="0070C0"/>
                </a:solidFill>
                <a:latin typeface="Garamond"/>
                <a:cs typeface="Garamond"/>
              </a:rPr>
              <a:t>il</a:t>
            </a:r>
            <a:r>
              <a:rPr lang="it-IT" sz="2900" spc="-13"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a:t>
            </a:r>
            <a:r>
              <a:rPr lang="it-IT" sz="2900" spc="6" dirty="0">
                <a:solidFill>
                  <a:srgbClr val="0070C0"/>
                </a:solidFill>
                <a:latin typeface="Garamond"/>
                <a:cs typeface="Garamond"/>
              </a:rPr>
              <a:t>s</a:t>
            </a:r>
            <a:r>
              <a:rPr lang="it-IT" sz="2900" spc="-6" dirty="0">
                <a:solidFill>
                  <a:srgbClr val="0070C0"/>
                </a:solidFill>
                <a:latin typeface="Garamond"/>
                <a:cs typeface="Garamond"/>
              </a:rPr>
              <a:t>on</a:t>
            </a:r>
            <a:r>
              <a:rPr lang="it-IT" sz="2900" dirty="0">
                <a:solidFill>
                  <a:srgbClr val="0070C0"/>
                </a:solidFill>
                <a:latin typeface="Garamond"/>
                <a:cs typeface="Garamond"/>
              </a:rPr>
              <a:t>ale</a:t>
            </a:r>
            <a:r>
              <a:rPr lang="it-IT" sz="2900" spc="-13" dirty="0">
                <a:solidFill>
                  <a:srgbClr val="0070C0"/>
                </a:solidFill>
                <a:latin typeface="Garamond"/>
                <a:cs typeface="Garamond"/>
              </a:rPr>
              <a:t> </a:t>
            </a:r>
            <a:r>
              <a:rPr lang="it-IT" sz="2900" dirty="0">
                <a:solidFill>
                  <a:srgbClr val="0070C0"/>
                </a:solidFill>
                <a:latin typeface="Garamond"/>
                <a:cs typeface="Garamond"/>
              </a:rPr>
              <a:t>i</a:t>
            </a:r>
            <a:r>
              <a:rPr lang="it-IT" sz="2900" spc="13" dirty="0">
                <a:solidFill>
                  <a:srgbClr val="0070C0"/>
                </a:solidFill>
                <a:latin typeface="Garamond"/>
                <a:cs typeface="Garamond"/>
              </a:rPr>
              <a:t>m</a:t>
            </a:r>
            <a:r>
              <a:rPr lang="it-IT" sz="2900" spc="6" dirty="0">
                <a:solidFill>
                  <a:srgbClr val="0070C0"/>
                </a:solidFill>
                <a:latin typeface="Garamond"/>
                <a:cs typeface="Garamond"/>
              </a:rPr>
              <a:t>p</a:t>
            </a:r>
            <a:r>
              <a:rPr lang="it-IT" sz="2900" dirty="0">
                <a:solidFill>
                  <a:srgbClr val="0070C0"/>
                </a:solidFill>
                <a:latin typeface="Garamond"/>
                <a:cs typeface="Garamond"/>
              </a:rPr>
              <a:t>eg</a:t>
            </a:r>
            <a:r>
              <a:rPr lang="it-IT" sz="2900" spc="-13" dirty="0">
                <a:solidFill>
                  <a:srgbClr val="0070C0"/>
                </a:solidFill>
                <a:latin typeface="Garamond"/>
                <a:cs typeface="Garamond"/>
              </a:rPr>
              <a:t>n</a:t>
            </a:r>
            <a:r>
              <a:rPr lang="it-IT" sz="2900" dirty="0">
                <a:solidFill>
                  <a:srgbClr val="0070C0"/>
                </a:solidFill>
                <a:latin typeface="Garamond"/>
                <a:cs typeface="Garamond"/>
              </a:rPr>
              <a:t>ato</a:t>
            </a:r>
            <a:r>
              <a:rPr lang="it-IT" sz="2900" spc="13"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iret</a:t>
            </a:r>
            <a:r>
              <a:rPr lang="it-IT" sz="2900" spc="-6" dirty="0">
                <a:solidFill>
                  <a:srgbClr val="0070C0"/>
                </a:solidFill>
                <a:latin typeface="Garamond"/>
                <a:cs typeface="Garamond"/>
              </a:rPr>
              <a:t>t</a:t>
            </a:r>
            <a:r>
              <a:rPr lang="it-IT" sz="2900" dirty="0">
                <a:solidFill>
                  <a:srgbClr val="0070C0"/>
                </a:solidFill>
                <a:latin typeface="Garamond"/>
                <a:cs typeface="Garamond"/>
              </a:rPr>
              <a:t>am</a:t>
            </a:r>
            <a:r>
              <a:rPr lang="it-IT" sz="2900" spc="18" dirty="0">
                <a:solidFill>
                  <a:srgbClr val="0070C0"/>
                </a:solidFill>
                <a:latin typeface="Garamond"/>
                <a:cs typeface="Garamond"/>
              </a:rPr>
              <a:t>e</a:t>
            </a:r>
            <a:r>
              <a:rPr lang="it-IT" sz="2900" spc="-6" dirty="0">
                <a:solidFill>
                  <a:srgbClr val="0070C0"/>
                </a:solidFill>
                <a:latin typeface="Garamond"/>
                <a:cs typeface="Garamond"/>
              </a:rPr>
              <a:t>n</a:t>
            </a:r>
            <a:r>
              <a:rPr lang="it-IT" sz="2900" dirty="0">
                <a:solidFill>
                  <a:srgbClr val="0070C0"/>
                </a:solidFill>
                <a:latin typeface="Garamond"/>
                <a:cs typeface="Garamond"/>
              </a:rPr>
              <a:t>te </a:t>
            </a:r>
            <a:r>
              <a:rPr lang="it-IT" sz="2900" spc="-6" dirty="0">
                <a:solidFill>
                  <a:srgbClr val="0070C0"/>
                </a:solidFill>
                <a:latin typeface="Garamond"/>
                <a:cs typeface="Garamond"/>
              </a:rPr>
              <a:t>n</a:t>
            </a:r>
            <a:r>
              <a:rPr lang="it-IT" sz="2900" dirty="0">
                <a:solidFill>
                  <a:srgbClr val="0070C0"/>
                </a:solidFill>
                <a:latin typeface="Garamond"/>
                <a:cs typeface="Garamond"/>
              </a:rPr>
              <a:t>ella er</a:t>
            </a:r>
            <a:r>
              <a:rPr lang="it-IT" sz="2900" spc="-6" dirty="0">
                <a:solidFill>
                  <a:srgbClr val="0070C0"/>
                </a:solidFill>
                <a:latin typeface="Garamond"/>
                <a:cs typeface="Garamond"/>
              </a:rPr>
              <a:t>o</a:t>
            </a:r>
            <a:r>
              <a:rPr lang="it-IT" sz="2900" dirty="0">
                <a:solidFill>
                  <a:srgbClr val="0070C0"/>
                </a:solidFill>
                <a:latin typeface="Garamond"/>
                <a:cs typeface="Garamond"/>
              </a:rPr>
              <a:t>ga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a:t>
            </a:r>
            <a:r>
              <a:rPr lang="it-IT" sz="2900" spc="6" dirty="0">
                <a:solidFill>
                  <a:srgbClr val="0070C0"/>
                </a:solidFill>
                <a:latin typeface="Garamond"/>
                <a:cs typeface="Garamond"/>
              </a:rPr>
              <a:t> d</a:t>
            </a:r>
            <a:r>
              <a:rPr lang="it-IT" sz="2900" dirty="0">
                <a:solidFill>
                  <a:srgbClr val="0070C0"/>
                </a:solidFill>
                <a:latin typeface="Garamond"/>
                <a:cs typeface="Garamond"/>
              </a:rPr>
              <a:t>elle</a:t>
            </a:r>
            <a:r>
              <a:rPr lang="it-IT" sz="2900" spc="6" dirty="0">
                <a:solidFill>
                  <a:srgbClr val="0070C0"/>
                </a:solidFill>
                <a:latin typeface="Garamond"/>
                <a:cs typeface="Garamond"/>
              </a:rPr>
              <a:t> </a:t>
            </a:r>
            <a:r>
              <a:rPr lang="it-IT" sz="2900" dirty="0">
                <a:solidFill>
                  <a:srgbClr val="0070C0"/>
                </a:solidFill>
                <a:latin typeface="Garamond"/>
                <a:cs typeface="Garamond"/>
              </a:rPr>
              <a:t>at</a:t>
            </a:r>
            <a:r>
              <a:rPr lang="it-IT" sz="2900" spc="-6" dirty="0">
                <a:solidFill>
                  <a:srgbClr val="0070C0"/>
                </a:solidFill>
                <a:latin typeface="Garamond"/>
                <a:cs typeface="Garamond"/>
              </a:rPr>
              <a:t>t</a:t>
            </a:r>
            <a:r>
              <a:rPr lang="it-IT" sz="2900" dirty="0">
                <a:solidFill>
                  <a:srgbClr val="0070C0"/>
                </a:solidFill>
                <a:latin typeface="Garamond"/>
                <a:cs typeface="Garamond"/>
              </a:rPr>
              <a:t>ività</a:t>
            </a:r>
            <a:r>
              <a:rPr lang="it-IT" sz="2900" spc="18" dirty="0">
                <a:solidFill>
                  <a:srgbClr val="0070C0"/>
                </a:solidFill>
                <a:latin typeface="Garamond"/>
                <a:cs typeface="Garamond"/>
              </a:rPr>
              <a:t> </a:t>
            </a:r>
            <a:r>
              <a:rPr lang="it-IT" sz="2900" dirty="0">
                <a:solidFill>
                  <a:srgbClr val="0070C0"/>
                </a:solidFill>
                <a:latin typeface="Garamond"/>
                <a:cs typeface="Garamond"/>
              </a:rPr>
              <a:t>è</a:t>
            </a:r>
            <a:r>
              <a:rPr lang="it-IT" sz="2900" spc="6"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ari</a:t>
            </a:r>
            <a:r>
              <a:rPr lang="it-IT" sz="2900" spc="-6" dirty="0">
                <a:solidFill>
                  <a:srgbClr val="0070C0"/>
                </a:solidFill>
                <a:latin typeface="Garamond"/>
                <a:cs typeface="Garamond"/>
              </a:rPr>
              <a:t> </a:t>
            </a:r>
            <a:r>
              <a:rPr lang="it-IT" sz="2900" dirty="0">
                <a:solidFill>
                  <a:srgbClr val="0070C0"/>
                </a:solidFill>
                <a:latin typeface="Garamond"/>
                <a:cs typeface="Garamond"/>
              </a:rPr>
              <a:t>a</a:t>
            </a:r>
            <a:r>
              <a:rPr lang="it-IT" sz="2900" spc="6" dirty="0">
                <a:solidFill>
                  <a:srgbClr val="0070C0"/>
                </a:solidFill>
                <a:latin typeface="Garamond"/>
                <a:cs typeface="Garamond"/>
              </a:rPr>
              <a:t> </a:t>
            </a:r>
            <a:r>
              <a:rPr lang="it-IT" sz="2900" b="1" dirty="0">
                <a:solidFill>
                  <a:srgbClr val="0070C0"/>
                </a:solidFill>
                <a:latin typeface="Garamond"/>
                <a:cs typeface="Garamond"/>
              </a:rPr>
              <a:t>79,00 €</a:t>
            </a:r>
            <a:r>
              <a:rPr lang="it-IT" sz="2900" b="1" spc="6" dirty="0">
                <a:solidFill>
                  <a:srgbClr val="0070C0"/>
                </a:solidFill>
                <a:latin typeface="Garamond"/>
                <a:cs typeface="Garamond"/>
              </a:rPr>
              <a:t>/</a:t>
            </a:r>
            <a:r>
              <a:rPr lang="it-IT" sz="2900" b="1" spc="-6" dirty="0">
                <a:solidFill>
                  <a:srgbClr val="0070C0"/>
                </a:solidFill>
                <a:latin typeface="Garamond"/>
                <a:cs typeface="Garamond"/>
              </a:rPr>
              <a:t>h</a:t>
            </a:r>
            <a:r>
              <a:rPr lang="it-IT" sz="2900" dirty="0">
                <a:solidFill>
                  <a:srgbClr val="0070C0"/>
                </a:solidFill>
                <a:latin typeface="Garamond"/>
                <a:cs typeface="Garamond"/>
              </a:rPr>
              <a:t>.</a:t>
            </a:r>
          </a:p>
        </p:txBody>
      </p:sp>
      <p:sp>
        <p:nvSpPr>
          <p:cNvPr id="3" name="Rettangolo 2"/>
          <p:cNvSpPr/>
          <p:nvPr/>
        </p:nvSpPr>
        <p:spPr>
          <a:xfrm>
            <a:off x="1370122" y="672954"/>
            <a:ext cx="11634678" cy="1316619"/>
          </a:xfrm>
          <a:prstGeom prst="rect">
            <a:avLst/>
          </a:prstGeom>
        </p:spPr>
        <p:txBody>
          <a:bodyPr wrap="none" lIns="145646" tIns="72823" rIns="145646" bIns="72823">
            <a:spAutoFit/>
          </a:bodyPr>
          <a:lstStyle/>
          <a:p>
            <a:pPr marL="77373" marR="265501" algn="ctr"/>
            <a:r>
              <a:rPr lang="it-IT" sz="3800" b="1" dirty="0">
                <a:solidFill>
                  <a:srgbClr val="7030A0"/>
                </a:solidFill>
                <a:latin typeface="Garamond"/>
                <a:cs typeface="Garamond"/>
              </a:rPr>
              <a:t>Pe</a:t>
            </a:r>
            <a:r>
              <a:rPr lang="it-IT" sz="3800" b="1" spc="6" dirty="0">
                <a:solidFill>
                  <a:srgbClr val="7030A0"/>
                </a:solidFill>
                <a:latin typeface="Garamond"/>
                <a:cs typeface="Garamond"/>
              </a:rPr>
              <a:t>r</a:t>
            </a:r>
            <a:r>
              <a:rPr lang="it-IT" sz="3800" b="1" dirty="0">
                <a:solidFill>
                  <a:srgbClr val="7030A0"/>
                </a:solidFill>
                <a:latin typeface="Garamond"/>
                <a:cs typeface="Garamond"/>
              </a:rPr>
              <a:t>corsi</a:t>
            </a:r>
            <a:r>
              <a:rPr lang="it-IT" sz="3800" b="1" spc="-6" dirty="0">
                <a:solidFill>
                  <a:srgbClr val="7030A0"/>
                </a:solidFill>
                <a:latin typeface="Garamond"/>
                <a:cs typeface="Garamond"/>
              </a:rPr>
              <a:t> </a:t>
            </a:r>
            <a:r>
              <a:rPr lang="it-IT" sz="3800" b="1" dirty="0">
                <a:solidFill>
                  <a:srgbClr val="7030A0"/>
                </a:solidFill>
                <a:latin typeface="Garamond"/>
                <a:cs typeface="Garamond"/>
              </a:rPr>
              <a:t>di potenz</a:t>
            </a:r>
            <a:r>
              <a:rPr lang="it-IT" sz="3800" b="1" spc="-6" dirty="0">
                <a:solidFill>
                  <a:srgbClr val="7030A0"/>
                </a:solidFill>
                <a:latin typeface="Garamond"/>
                <a:cs typeface="Garamond"/>
              </a:rPr>
              <a:t>i</a:t>
            </a:r>
            <a:r>
              <a:rPr lang="it-IT" sz="3800" b="1" dirty="0">
                <a:solidFill>
                  <a:srgbClr val="7030A0"/>
                </a:solidFill>
                <a:latin typeface="Garamond"/>
                <a:cs typeface="Garamond"/>
              </a:rPr>
              <a:t>amen</a:t>
            </a:r>
            <a:r>
              <a:rPr lang="it-IT" sz="3800" b="1" spc="13" dirty="0">
                <a:solidFill>
                  <a:srgbClr val="7030A0"/>
                </a:solidFill>
                <a:latin typeface="Garamond"/>
                <a:cs typeface="Garamond"/>
              </a:rPr>
              <a:t>t</a:t>
            </a:r>
            <a:r>
              <a:rPr lang="it-IT" sz="3800" b="1" dirty="0">
                <a:solidFill>
                  <a:srgbClr val="7030A0"/>
                </a:solidFill>
                <a:latin typeface="Garamond"/>
                <a:cs typeface="Garamond"/>
              </a:rPr>
              <a:t>o</a:t>
            </a:r>
            <a:r>
              <a:rPr lang="it-IT" sz="3800" b="1" spc="-6" dirty="0">
                <a:solidFill>
                  <a:srgbClr val="7030A0"/>
                </a:solidFill>
                <a:latin typeface="Garamond"/>
                <a:cs typeface="Garamond"/>
              </a:rPr>
              <a:t> </a:t>
            </a:r>
            <a:r>
              <a:rPr lang="it-IT" sz="3800" b="1" dirty="0">
                <a:solidFill>
                  <a:srgbClr val="7030A0"/>
                </a:solidFill>
                <a:latin typeface="Garamond"/>
                <a:cs typeface="Garamond"/>
              </a:rPr>
              <a:t>delle competenze di</a:t>
            </a:r>
            <a:r>
              <a:rPr lang="it-IT" sz="3800" b="1" spc="-6" dirty="0">
                <a:solidFill>
                  <a:srgbClr val="7030A0"/>
                </a:solidFill>
                <a:latin typeface="Garamond"/>
                <a:cs typeface="Garamond"/>
              </a:rPr>
              <a:t> </a:t>
            </a:r>
            <a:r>
              <a:rPr lang="it-IT" sz="3800" b="1" dirty="0">
                <a:solidFill>
                  <a:srgbClr val="7030A0"/>
                </a:solidFill>
                <a:latin typeface="Garamond"/>
                <a:cs typeface="Garamond"/>
              </a:rPr>
              <a:t>ba</a:t>
            </a:r>
            <a:r>
              <a:rPr lang="it-IT" sz="3800" b="1" spc="6" dirty="0">
                <a:solidFill>
                  <a:srgbClr val="7030A0"/>
                </a:solidFill>
                <a:latin typeface="Garamond"/>
                <a:cs typeface="Garamond"/>
              </a:rPr>
              <a:t>s</a:t>
            </a:r>
            <a:r>
              <a:rPr lang="it-IT" sz="3800" b="1" dirty="0">
                <a:solidFill>
                  <a:srgbClr val="7030A0"/>
                </a:solidFill>
                <a:latin typeface="Garamond"/>
                <a:cs typeface="Garamond"/>
              </a:rPr>
              <a:t>e,</a:t>
            </a:r>
            <a:r>
              <a:rPr lang="it-IT" sz="3800" b="1" spc="6" dirty="0">
                <a:solidFill>
                  <a:srgbClr val="7030A0"/>
                </a:solidFill>
                <a:latin typeface="Garamond"/>
                <a:cs typeface="Garamond"/>
              </a:rPr>
              <a:t> </a:t>
            </a:r>
          </a:p>
          <a:p>
            <a:pPr marL="77373" marR="265501" algn="ctr"/>
            <a:r>
              <a:rPr lang="it-IT" sz="3800" b="1" dirty="0">
                <a:solidFill>
                  <a:srgbClr val="7030A0"/>
                </a:solidFill>
                <a:latin typeface="Garamond"/>
                <a:cs typeface="Garamond"/>
              </a:rPr>
              <a:t>di m</a:t>
            </a:r>
            <a:r>
              <a:rPr lang="it-IT" sz="3800" b="1" spc="-6" dirty="0">
                <a:solidFill>
                  <a:srgbClr val="7030A0"/>
                </a:solidFill>
                <a:latin typeface="Garamond"/>
                <a:cs typeface="Garamond"/>
              </a:rPr>
              <a:t>o</a:t>
            </a:r>
            <a:r>
              <a:rPr lang="it-IT" sz="3800" b="1" dirty="0">
                <a:solidFill>
                  <a:srgbClr val="7030A0"/>
                </a:solidFill>
                <a:latin typeface="Garamond"/>
                <a:cs typeface="Garamond"/>
              </a:rPr>
              <a:t>t</a:t>
            </a:r>
            <a:r>
              <a:rPr lang="it-IT" sz="3800" b="1" spc="-6" dirty="0">
                <a:solidFill>
                  <a:srgbClr val="7030A0"/>
                </a:solidFill>
                <a:latin typeface="Garamond"/>
                <a:cs typeface="Garamond"/>
              </a:rPr>
              <a:t>i</a:t>
            </a:r>
            <a:r>
              <a:rPr lang="it-IT" sz="3800" b="1" dirty="0">
                <a:solidFill>
                  <a:srgbClr val="7030A0"/>
                </a:solidFill>
                <a:latin typeface="Garamond"/>
                <a:cs typeface="Garamond"/>
              </a:rPr>
              <a:t>va</a:t>
            </a:r>
            <a:r>
              <a:rPr lang="it-IT" sz="3800" b="1" spc="13" dirty="0">
                <a:solidFill>
                  <a:srgbClr val="7030A0"/>
                </a:solidFill>
                <a:latin typeface="Garamond"/>
                <a:cs typeface="Garamond"/>
              </a:rPr>
              <a:t>z</a:t>
            </a:r>
            <a:r>
              <a:rPr lang="it-IT" sz="3800" b="1" spc="-6" dirty="0">
                <a:solidFill>
                  <a:srgbClr val="7030A0"/>
                </a:solidFill>
                <a:latin typeface="Garamond"/>
                <a:cs typeface="Garamond"/>
              </a:rPr>
              <a:t>i</a:t>
            </a:r>
            <a:r>
              <a:rPr lang="it-IT" sz="3800" b="1" dirty="0">
                <a:solidFill>
                  <a:srgbClr val="7030A0"/>
                </a:solidFill>
                <a:latin typeface="Garamond"/>
                <a:cs typeface="Garamond"/>
              </a:rPr>
              <a:t>one e accompagnamen</a:t>
            </a:r>
            <a:r>
              <a:rPr lang="it-IT" sz="3800" b="1" spc="13" dirty="0">
                <a:solidFill>
                  <a:srgbClr val="7030A0"/>
                </a:solidFill>
                <a:latin typeface="Garamond"/>
                <a:cs typeface="Garamond"/>
              </a:rPr>
              <a:t>t</a:t>
            </a:r>
            <a:r>
              <a:rPr lang="it-IT" sz="3800" b="1" dirty="0">
                <a:solidFill>
                  <a:srgbClr val="7030A0"/>
                </a:solidFill>
                <a:latin typeface="Garamond"/>
                <a:cs typeface="Garamond"/>
              </a:rPr>
              <a:t>o - 1</a:t>
            </a:r>
            <a:endParaRPr lang="it-IT" sz="3800" dirty="0">
              <a:solidFill>
                <a:srgbClr val="7030A0"/>
              </a:solidFill>
              <a:latin typeface="Garamond"/>
              <a:cs typeface="Garamond"/>
            </a:endParaRPr>
          </a:p>
        </p:txBody>
      </p:sp>
      <p:pic>
        <p:nvPicPr>
          <p:cNvPr id="5" name="Google Shape;56;p13"/>
          <p:cNvPicPr preferRelativeResize="0"/>
          <p:nvPr/>
        </p:nvPicPr>
        <p:blipFill>
          <a:blip r:embed="rId2">
            <a:alphaModFix/>
          </a:blip>
          <a:stretch>
            <a:fillRect/>
          </a:stretch>
        </p:blipFill>
        <p:spPr>
          <a:xfrm>
            <a:off x="11981422" y="9015798"/>
            <a:ext cx="647644" cy="262827"/>
          </a:xfrm>
          <a:prstGeom prst="rect">
            <a:avLst/>
          </a:prstGeom>
          <a:noFill/>
          <a:ln>
            <a:noFill/>
          </a:ln>
        </p:spPr>
      </p:pic>
      <p:pic>
        <p:nvPicPr>
          <p:cNvPr id="7" name="object 5"/>
          <p:cNvPicPr/>
          <p:nvPr/>
        </p:nvPicPr>
        <p:blipFill>
          <a:blip r:embed="rId3" cstate="print"/>
          <a:stretch>
            <a:fillRect/>
          </a:stretch>
        </p:blipFill>
        <p:spPr>
          <a:xfrm>
            <a:off x="11107605" y="8477982"/>
            <a:ext cx="1445498" cy="889537"/>
          </a:xfrm>
          <a:prstGeom prst="rect">
            <a:avLst/>
          </a:prstGeom>
        </p:spPr>
      </p:pic>
      <p:pic>
        <p:nvPicPr>
          <p:cNvPr id="8"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34575221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6145" y="2238352"/>
            <a:ext cx="9429750" cy="3926840"/>
          </a:xfrm>
          <a:prstGeom prst="rect">
            <a:avLst/>
          </a:prstGeom>
        </p:spPr>
        <p:txBody>
          <a:bodyPr vert="horz" wrap="square" lIns="0" tIns="13970" rIns="0" bIns="0" rtlCol="0">
            <a:spAutoFit/>
          </a:bodyPr>
          <a:lstStyle/>
          <a:p>
            <a:pPr marL="635" algn="ctr">
              <a:lnSpc>
                <a:spcPct val="100000"/>
              </a:lnSpc>
              <a:spcBef>
                <a:spcPts val="110"/>
              </a:spcBef>
            </a:pPr>
            <a:r>
              <a:rPr sz="2550" b="1" spc="114" dirty="0">
                <a:solidFill>
                  <a:srgbClr val="0070C0"/>
                </a:solidFill>
                <a:latin typeface="Calibri"/>
                <a:cs typeface="Calibri"/>
              </a:rPr>
              <a:t>Quali</a:t>
            </a:r>
            <a:r>
              <a:rPr sz="2550" b="1" spc="135" dirty="0">
                <a:solidFill>
                  <a:srgbClr val="0070C0"/>
                </a:solidFill>
                <a:latin typeface="Calibri"/>
                <a:cs typeface="Calibri"/>
              </a:rPr>
              <a:t> </a:t>
            </a:r>
            <a:r>
              <a:rPr sz="2550" b="1" spc="210" dirty="0">
                <a:solidFill>
                  <a:srgbClr val="0070C0"/>
                </a:solidFill>
                <a:latin typeface="Calibri"/>
                <a:cs typeface="Calibri"/>
              </a:rPr>
              <a:t>sono</a:t>
            </a:r>
            <a:r>
              <a:rPr sz="2550" b="1" spc="145" dirty="0">
                <a:solidFill>
                  <a:srgbClr val="0070C0"/>
                </a:solidFill>
                <a:latin typeface="Calibri"/>
                <a:cs typeface="Calibri"/>
              </a:rPr>
              <a:t> </a:t>
            </a:r>
            <a:r>
              <a:rPr sz="2550" b="1" spc="135" dirty="0">
                <a:solidFill>
                  <a:srgbClr val="0070C0"/>
                </a:solidFill>
                <a:latin typeface="Calibri"/>
                <a:cs typeface="Calibri"/>
              </a:rPr>
              <a:t>gli</a:t>
            </a:r>
            <a:r>
              <a:rPr sz="2550" b="1" spc="140" dirty="0">
                <a:solidFill>
                  <a:srgbClr val="0070C0"/>
                </a:solidFill>
                <a:latin typeface="Calibri"/>
                <a:cs typeface="Calibri"/>
              </a:rPr>
              <a:t> </a:t>
            </a:r>
            <a:r>
              <a:rPr sz="2550" b="1" spc="85" dirty="0">
                <a:solidFill>
                  <a:srgbClr val="0070C0"/>
                </a:solidFill>
                <a:latin typeface="Calibri"/>
                <a:cs typeface="Calibri"/>
              </a:rPr>
              <a:t>enti</a:t>
            </a:r>
            <a:r>
              <a:rPr sz="2550" b="1" spc="145" dirty="0">
                <a:solidFill>
                  <a:srgbClr val="0070C0"/>
                </a:solidFill>
                <a:latin typeface="Calibri"/>
                <a:cs typeface="Calibri"/>
              </a:rPr>
              <a:t> </a:t>
            </a:r>
            <a:r>
              <a:rPr sz="2550" b="1" spc="125" dirty="0">
                <a:solidFill>
                  <a:srgbClr val="0070C0"/>
                </a:solidFill>
                <a:latin typeface="Calibri"/>
                <a:cs typeface="Calibri"/>
              </a:rPr>
              <a:t>del</a:t>
            </a:r>
            <a:r>
              <a:rPr sz="2550" b="1" spc="135" dirty="0">
                <a:solidFill>
                  <a:srgbClr val="0070C0"/>
                </a:solidFill>
                <a:latin typeface="Calibri"/>
                <a:cs typeface="Calibri"/>
              </a:rPr>
              <a:t> </a:t>
            </a:r>
            <a:r>
              <a:rPr sz="2550" b="1" spc="150" dirty="0">
                <a:solidFill>
                  <a:srgbClr val="0070C0"/>
                </a:solidFill>
                <a:latin typeface="Calibri"/>
                <a:cs typeface="Calibri"/>
              </a:rPr>
              <a:t>terzo</a:t>
            </a:r>
            <a:r>
              <a:rPr sz="2550" b="1" spc="140" dirty="0">
                <a:solidFill>
                  <a:srgbClr val="0070C0"/>
                </a:solidFill>
                <a:latin typeface="Calibri"/>
                <a:cs typeface="Calibri"/>
              </a:rPr>
              <a:t> </a:t>
            </a:r>
            <a:r>
              <a:rPr sz="2550" b="1" spc="135" dirty="0">
                <a:solidFill>
                  <a:srgbClr val="0070C0"/>
                </a:solidFill>
                <a:latin typeface="Calibri"/>
                <a:cs typeface="Calibri"/>
              </a:rPr>
              <a:t>settore?</a:t>
            </a:r>
            <a:endParaRPr sz="2550">
              <a:latin typeface="Calibri"/>
              <a:cs typeface="Calibri"/>
            </a:endParaRPr>
          </a:p>
          <a:p>
            <a:pPr>
              <a:lnSpc>
                <a:spcPct val="100000"/>
              </a:lnSpc>
              <a:spcBef>
                <a:spcPts val="20"/>
              </a:spcBef>
            </a:pPr>
            <a:endParaRPr sz="2500">
              <a:latin typeface="Calibri"/>
              <a:cs typeface="Calibri"/>
            </a:endParaRPr>
          </a:p>
          <a:p>
            <a:pPr marL="12700" marR="5080" algn="just">
              <a:lnSpc>
                <a:spcPct val="100400"/>
              </a:lnSpc>
            </a:pPr>
            <a:r>
              <a:rPr sz="2550" spc="50" dirty="0">
                <a:solidFill>
                  <a:srgbClr val="0070C0"/>
                </a:solidFill>
                <a:latin typeface="Calibri"/>
                <a:cs typeface="Calibri"/>
              </a:rPr>
              <a:t>L’art.</a:t>
            </a:r>
            <a:r>
              <a:rPr sz="2550" spc="85" dirty="0">
                <a:solidFill>
                  <a:srgbClr val="0070C0"/>
                </a:solidFill>
                <a:latin typeface="Calibri"/>
                <a:cs typeface="Calibri"/>
              </a:rPr>
              <a:t>  </a:t>
            </a:r>
            <a:r>
              <a:rPr sz="2550" spc="125" dirty="0">
                <a:solidFill>
                  <a:srgbClr val="0070C0"/>
                </a:solidFill>
                <a:latin typeface="Calibri"/>
                <a:cs typeface="Calibri"/>
              </a:rPr>
              <a:t>4</a:t>
            </a:r>
            <a:r>
              <a:rPr sz="2550" spc="95" dirty="0">
                <a:solidFill>
                  <a:srgbClr val="0070C0"/>
                </a:solidFill>
                <a:latin typeface="Calibri"/>
                <a:cs typeface="Calibri"/>
              </a:rPr>
              <a:t>  </a:t>
            </a:r>
            <a:r>
              <a:rPr sz="2550" spc="80" dirty="0">
                <a:solidFill>
                  <a:srgbClr val="0070C0"/>
                </a:solidFill>
                <a:latin typeface="Calibri"/>
                <a:cs typeface="Calibri"/>
              </a:rPr>
              <a:t>del</a:t>
            </a:r>
            <a:r>
              <a:rPr sz="2550" spc="145" dirty="0">
                <a:solidFill>
                  <a:srgbClr val="0070C0"/>
                </a:solidFill>
                <a:latin typeface="Calibri"/>
                <a:cs typeface="Calibri"/>
              </a:rPr>
              <a:t> </a:t>
            </a:r>
            <a:r>
              <a:rPr sz="2550" spc="90" dirty="0">
                <a:solidFill>
                  <a:srgbClr val="0070C0"/>
                </a:solidFill>
                <a:latin typeface="Calibri"/>
                <a:cs typeface="Calibri"/>
              </a:rPr>
              <a:t>D.</a:t>
            </a:r>
            <a:r>
              <a:rPr sz="2550" spc="85" dirty="0">
                <a:solidFill>
                  <a:srgbClr val="0070C0"/>
                </a:solidFill>
                <a:latin typeface="Calibri"/>
                <a:cs typeface="Calibri"/>
              </a:rPr>
              <a:t>  </a:t>
            </a:r>
            <a:r>
              <a:rPr sz="2550" spc="229" dirty="0">
                <a:solidFill>
                  <a:srgbClr val="0070C0"/>
                </a:solidFill>
                <a:latin typeface="Calibri"/>
                <a:cs typeface="Calibri"/>
              </a:rPr>
              <a:t>Lgs.</a:t>
            </a:r>
            <a:r>
              <a:rPr sz="2550" spc="95" dirty="0">
                <a:solidFill>
                  <a:srgbClr val="0070C0"/>
                </a:solidFill>
                <a:latin typeface="Calibri"/>
                <a:cs typeface="Calibri"/>
              </a:rPr>
              <a:t>  </a:t>
            </a:r>
            <a:r>
              <a:rPr sz="2550" spc="80" dirty="0">
                <a:solidFill>
                  <a:srgbClr val="0070C0"/>
                </a:solidFill>
                <a:latin typeface="Calibri"/>
                <a:cs typeface="Calibri"/>
              </a:rPr>
              <a:t>117/2017</a:t>
            </a:r>
            <a:r>
              <a:rPr sz="2550" spc="90" dirty="0">
                <a:solidFill>
                  <a:srgbClr val="0070C0"/>
                </a:solidFill>
                <a:latin typeface="Calibri"/>
                <a:cs typeface="Calibri"/>
              </a:rPr>
              <a:t>  </a:t>
            </a:r>
            <a:r>
              <a:rPr sz="2550" spc="170" dirty="0">
                <a:solidFill>
                  <a:srgbClr val="0070C0"/>
                </a:solidFill>
                <a:latin typeface="Calibri"/>
                <a:cs typeface="Calibri"/>
              </a:rPr>
              <a:t>(CTS)</a:t>
            </a:r>
            <a:r>
              <a:rPr sz="2550" spc="90" dirty="0">
                <a:solidFill>
                  <a:srgbClr val="0070C0"/>
                </a:solidFill>
                <a:latin typeface="Calibri"/>
                <a:cs typeface="Calibri"/>
              </a:rPr>
              <a:t>  </a:t>
            </a:r>
            <a:r>
              <a:rPr sz="2550" spc="110" dirty="0">
                <a:solidFill>
                  <a:srgbClr val="0070C0"/>
                </a:solidFill>
                <a:latin typeface="Calibri"/>
                <a:cs typeface="Calibri"/>
              </a:rPr>
              <a:t>deﬁnisce</a:t>
            </a:r>
            <a:r>
              <a:rPr sz="2550" spc="90" dirty="0">
                <a:solidFill>
                  <a:srgbClr val="0070C0"/>
                </a:solidFill>
                <a:latin typeface="Calibri"/>
                <a:cs typeface="Calibri"/>
              </a:rPr>
              <a:t>  </a:t>
            </a:r>
            <a:r>
              <a:rPr sz="2550" dirty="0">
                <a:solidFill>
                  <a:srgbClr val="0070C0"/>
                </a:solidFill>
                <a:latin typeface="Calibri"/>
                <a:cs typeface="Calibri"/>
              </a:rPr>
              <a:t>l’ente</a:t>
            </a:r>
            <a:r>
              <a:rPr sz="2550" spc="90" dirty="0">
                <a:solidFill>
                  <a:srgbClr val="0070C0"/>
                </a:solidFill>
                <a:latin typeface="Calibri"/>
                <a:cs typeface="Calibri"/>
              </a:rPr>
              <a:t>  </a:t>
            </a:r>
            <a:r>
              <a:rPr sz="2550" spc="80" dirty="0">
                <a:solidFill>
                  <a:srgbClr val="0070C0"/>
                </a:solidFill>
                <a:latin typeface="Calibri"/>
                <a:cs typeface="Calibri"/>
              </a:rPr>
              <a:t>del</a:t>
            </a:r>
            <a:r>
              <a:rPr sz="2550" spc="90" dirty="0">
                <a:solidFill>
                  <a:srgbClr val="0070C0"/>
                </a:solidFill>
                <a:latin typeface="Calibri"/>
                <a:cs typeface="Calibri"/>
              </a:rPr>
              <a:t>  </a:t>
            </a:r>
            <a:r>
              <a:rPr sz="2550" spc="60" dirty="0">
                <a:solidFill>
                  <a:srgbClr val="0070C0"/>
                </a:solidFill>
                <a:latin typeface="Calibri"/>
                <a:cs typeface="Calibri"/>
              </a:rPr>
              <a:t>Terzo </a:t>
            </a:r>
            <a:r>
              <a:rPr sz="2550" spc="50" dirty="0">
                <a:solidFill>
                  <a:srgbClr val="0070C0"/>
                </a:solidFill>
                <a:latin typeface="Calibri"/>
                <a:cs typeface="Calibri"/>
              </a:rPr>
              <a:t>settore</a:t>
            </a:r>
            <a:r>
              <a:rPr sz="2550" spc="470" dirty="0">
                <a:solidFill>
                  <a:srgbClr val="0070C0"/>
                </a:solidFill>
                <a:latin typeface="Calibri"/>
                <a:cs typeface="Calibri"/>
              </a:rPr>
              <a:t> </a:t>
            </a:r>
            <a:r>
              <a:rPr sz="2550" spc="85" dirty="0">
                <a:solidFill>
                  <a:srgbClr val="0070C0"/>
                </a:solidFill>
                <a:latin typeface="Calibri"/>
                <a:cs typeface="Calibri"/>
              </a:rPr>
              <a:t>quale</a:t>
            </a:r>
            <a:r>
              <a:rPr sz="2550" spc="465" dirty="0">
                <a:solidFill>
                  <a:srgbClr val="0070C0"/>
                </a:solidFill>
                <a:latin typeface="Calibri"/>
                <a:cs typeface="Calibri"/>
              </a:rPr>
              <a:t> </a:t>
            </a:r>
            <a:r>
              <a:rPr sz="2550" dirty="0">
                <a:solidFill>
                  <a:srgbClr val="0070C0"/>
                </a:solidFill>
                <a:latin typeface="Calibri"/>
                <a:cs typeface="Calibri"/>
              </a:rPr>
              <a:t>ente</a:t>
            </a:r>
            <a:r>
              <a:rPr sz="2550" spc="475" dirty="0">
                <a:solidFill>
                  <a:srgbClr val="0070C0"/>
                </a:solidFill>
                <a:latin typeface="Calibri"/>
                <a:cs typeface="Calibri"/>
              </a:rPr>
              <a:t> </a:t>
            </a:r>
            <a:r>
              <a:rPr sz="2550" spc="50" dirty="0">
                <a:solidFill>
                  <a:srgbClr val="0070C0"/>
                </a:solidFill>
                <a:latin typeface="Calibri"/>
                <a:cs typeface="Calibri"/>
              </a:rPr>
              <a:t>privato</a:t>
            </a:r>
            <a:r>
              <a:rPr sz="2550" spc="470" dirty="0">
                <a:solidFill>
                  <a:srgbClr val="0070C0"/>
                </a:solidFill>
                <a:latin typeface="Calibri"/>
                <a:cs typeface="Calibri"/>
              </a:rPr>
              <a:t> </a:t>
            </a:r>
            <a:r>
              <a:rPr sz="2550" spc="125" dirty="0">
                <a:solidFill>
                  <a:srgbClr val="0070C0"/>
                </a:solidFill>
                <a:latin typeface="Calibri"/>
                <a:cs typeface="Calibri"/>
              </a:rPr>
              <a:t>che,</a:t>
            </a:r>
            <a:r>
              <a:rPr sz="2550" spc="470" dirty="0">
                <a:solidFill>
                  <a:srgbClr val="0070C0"/>
                </a:solidFill>
                <a:latin typeface="Calibri"/>
                <a:cs typeface="Calibri"/>
              </a:rPr>
              <a:t> </a:t>
            </a:r>
            <a:r>
              <a:rPr sz="2550" spc="160" dirty="0">
                <a:solidFill>
                  <a:srgbClr val="0070C0"/>
                </a:solidFill>
                <a:latin typeface="Calibri"/>
                <a:cs typeface="Calibri"/>
              </a:rPr>
              <a:t>senza</a:t>
            </a:r>
            <a:r>
              <a:rPr sz="2550" spc="470" dirty="0">
                <a:solidFill>
                  <a:srgbClr val="0070C0"/>
                </a:solidFill>
                <a:latin typeface="Calibri"/>
                <a:cs typeface="Calibri"/>
              </a:rPr>
              <a:t> </a:t>
            </a:r>
            <a:r>
              <a:rPr sz="2550" spc="195" dirty="0">
                <a:solidFill>
                  <a:srgbClr val="0070C0"/>
                </a:solidFill>
                <a:latin typeface="Calibri"/>
                <a:cs typeface="Calibri"/>
              </a:rPr>
              <a:t>scopo</a:t>
            </a:r>
            <a:r>
              <a:rPr sz="2550" spc="475" dirty="0">
                <a:solidFill>
                  <a:srgbClr val="0070C0"/>
                </a:solidFill>
                <a:latin typeface="Calibri"/>
                <a:cs typeface="Calibri"/>
              </a:rPr>
              <a:t> </a:t>
            </a:r>
            <a:r>
              <a:rPr sz="2550" spc="70" dirty="0">
                <a:solidFill>
                  <a:srgbClr val="0070C0"/>
                </a:solidFill>
                <a:latin typeface="Calibri"/>
                <a:cs typeface="Calibri"/>
              </a:rPr>
              <a:t>di</a:t>
            </a:r>
            <a:r>
              <a:rPr sz="2550" spc="465" dirty="0">
                <a:solidFill>
                  <a:srgbClr val="0070C0"/>
                </a:solidFill>
                <a:latin typeface="Calibri"/>
                <a:cs typeface="Calibri"/>
              </a:rPr>
              <a:t> </a:t>
            </a:r>
            <a:r>
              <a:rPr sz="2550" spc="70" dirty="0">
                <a:solidFill>
                  <a:srgbClr val="0070C0"/>
                </a:solidFill>
                <a:latin typeface="Calibri"/>
                <a:cs typeface="Calibri"/>
              </a:rPr>
              <a:t>lucro,</a:t>
            </a:r>
            <a:r>
              <a:rPr sz="2550" spc="470" dirty="0">
                <a:solidFill>
                  <a:srgbClr val="0070C0"/>
                </a:solidFill>
                <a:latin typeface="Calibri"/>
                <a:cs typeface="Calibri"/>
              </a:rPr>
              <a:t> </a:t>
            </a:r>
            <a:r>
              <a:rPr sz="2550" spc="114" dirty="0">
                <a:solidFill>
                  <a:srgbClr val="0070C0"/>
                </a:solidFill>
                <a:latin typeface="Calibri"/>
                <a:cs typeface="Calibri"/>
              </a:rPr>
              <a:t>persegue </a:t>
            </a:r>
            <a:r>
              <a:rPr sz="2550" dirty="0">
                <a:solidFill>
                  <a:srgbClr val="0070C0"/>
                </a:solidFill>
                <a:latin typeface="Calibri"/>
                <a:cs typeface="Calibri"/>
              </a:rPr>
              <a:t>ﬁnalità</a:t>
            </a:r>
            <a:r>
              <a:rPr sz="2550" spc="210" dirty="0">
                <a:solidFill>
                  <a:srgbClr val="0070C0"/>
                </a:solidFill>
                <a:latin typeface="Calibri"/>
                <a:cs typeface="Calibri"/>
              </a:rPr>
              <a:t>  </a:t>
            </a:r>
            <a:r>
              <a:rPr sz="2550" u="heavy" spc="110" dirty="0">
                <a:solidFill>
                  <a:srgbClr val="0070C0"/>
                </a:solidFill>
                <a:uFill>
                  <a:solidFill>
                    <a:srgbClr val="0070C0"/>
                  </a:solidFill>
                </a:uFill>
                <a:latin typeface="Calibri"/>
                <a:cs typeface="Calibri"/>
              </a:rPr>
              <a:t>civiche,</a:t>
            </a:r>
            <a:r>
              <a:rPr sz="2550" u="heavy" spc="210" dirty="0">
                <a:solidFill>
                  <a:srgbClr val="0070C0"/>
                </a:solidFill>
                <a:uFill>
                  <a:solidFill>
                    <a:srgbClr val="0070C0"/>
                  </a:solidFill>
                </a:uFill>
                <a:latin typeface="Calibri"/>
                <a:cs typeface="Calibri"/>
              </a:rPr>
              <a:t>  </a:t>
            </a:r>
            <a:r>
              <a:rPr sz="2550" u="heavy" spc="95" dirty="0">
                <a:solidFill>
                  <a:srgbClr val="0070C0"/>
                </a:solidFill>
                <a:uFill>
                  <a:solidFill>
                    <a:srgbClr val="0070C0"/>
                  </a:solidFill>
                </a:uFill>
                <a:latin typeface="Calibri"/>
                <a:cs typeface="Calibri"/>
              </a:rPr>
              <a:t>solidaristiche</a:t>
            </a:r>
            <a:r>
              <a:rPr sz="2550" u="heavy" spc="210" dirty="0">
                <a:solidFill>
                  <a:srgbClr val="0070C0"/>
                </a:solidFill>
                <a:uFill>
                  <a:solidFill>
                    <a:srgbClr val="0070C0"/>
                  </a:solidFill>
                </a:uFill>
                <a:latin typeface="Calibri"/>
                <a:cs typeface="Calibri"/>
              </a:rPr>
              <a:t>  </a:t>
            </a:r>
            <a:r>
              <a:rPr sz="2550" u="heavy" spc="100" dirty="0">
                <a:solidFill>
                  <a:srgbClr val="0070C0"/>
                </a:solidFill>
                <a:uFill>
                  <a:solidFill>
                    <a:srgbClr val="0070C0"/>
                  </a:solidFill>
                </a:uFill>
                <a:latin typeface="Calibri"/>
                <a:cs typeface="Calibri"/>
              </a:rPr>
              <a:t>e</a:t>
            </a:r>
            <a:r>
              <a:rPr sz="2550" u="heavy" spc="215" dirty="0">
                <a:solidFill>
                  <a:srgbClr val="0070C0"/>
                </a:solidFill>
                <a:uFill>
                  <a:solidFill>
                    <a:srgbClr val="0070C0"/>
                  </a:solidFill>
                </a:uFill>
                <a:latin typeface="Calibri"/>
                <a:cs typeface="Calibri"/>
              </a:rPr>
              <a:t>  </a:t>
            </a:r>
            <a:r>
              <a:rPr sz="2550" u="heavy" spc="75" dirty="0">
                <a:solidFill>
                  <a:srgbClr val="0070C0"/>
                </a:solidFill>
                <a:uFill>
                  <a:solidFill>
                    <a:srgbClr val="0070C0"/>
                  </a:solidFill>
                </a:uFill>
                <a:latin typeface="Calibri"/>
                <a:cs typeface="Calibri"/>
              </a:rPr>
              <a:t>di</a:t>
            </a:r>
            <a:r>
              <a:rPr sz="2550" u="heavy" spc="204" dirty="0">
                <a:solidFill>
                  <a:srgbClr val="0070C0"/>
                </a:solidFill>
                <a:uFill>
                  <a:solidFill>
                    <a:srgbClr val="0070C0"/>
                  </a:solidFill>
                </a:uFill>
                <a:latin typeface="Calibri"/>
                <a:cs typeface="Calibri"/>
              </a:rPr>
              <a:t>  </a:t>
            </a:r>
            <a:r>
              <a:rPr sz="2550" u="heavy" dirty="0">
                <a:solidFill>
                  <a:srgbClr val="0070C0"/>
                </a:solidFill>
                <a:uFill>
                  <a:solidFill>
                    <a:srgbClr val="0070C0"/>
                  </a:solidFill>
                </a:uFill>
                <a:latin typeface="Calibri"/>
                <a:cs typeface="Calibri"/>
              </a:rPr>
              <a:t>utilità</a:t>
            </a:r>
            <a:r>
              <a:rPr sz="2550" u="heavy" spc="210" dirty="0">
                <a:solidFill>
                  <a:srgbClr val="0070C0"/>
                </a:solidFill>
                <a:uFill>
                  <a:solidFill>
                    <a:srgbClr val="0070C0"/>
                  </a:solidFill>
                </a:uFill>
                <a:latin typeface="Calibri"/>
                <a:cs typeface="Calibri"/>
              </a:rPr>
              <a:t>  </a:t>
            </a:r>
            <a:r>
              <a:rPr sz="2550" u="heavy" spc="130" dirty="0">
                <a:solidFill>
                  <a:srgbClr val="0070C0"/>
                </a:solidFill>
                <a:uFill>
                  <a:solidFill>
                    <a:srgbClr val="0070C0"/>
                  </a:solidFill>
                </a:uFill>
                <a:latin typeface="Calibri"/>
                <a:cs typeface="Calibri"/>
              </a:rPr>
              <a:t>sociale</a:t>
            </a:r>
            <a:r>
              <a:rPr sz="2550" spc="225" dirty="0">
                <a:solidFill>
                  <a:srgbClr val="0070C0"/>
                </a:solidFill>
                <a:latin typeface="Calibri"/>
                <a:cs typeface="Calibri"/>
              </a:rPr>
              <a:t>  </a:t>
            </a:r>
            <a:r>
              <a:rPr sz="2550" spc="65" dirty="0">
                <a:solidFill>
                  <a:srgbClr val="0070C0"/>
                </a:solidFill>
                <a:latin typeface="Calibri"/>
                <a:cs typeface="Calibri"/>
              </a:rPr>
              <a:t>mediante</a:t>
            </a:r>
            <a:r>
              <a:rPr sz="2550" spc="210" dirty="0">
                <a:solidFill>
                  <a:srgbClr val="0070C0"/>
                </a:solidFill>
                <a:latin typeface="Calibri"/>
                <a:cs typeface="Calibri"/>
              </a:rPr>
              <a:t>  </a:t>
            </a:r>
            <a:r>
              <a:rPr sz="2550" spc="-25" dirty="0">
                <a:solidFill>
                  <a:srgbClr val="0070C0"/>
                </a:solidFill>
                <a:latin typeface="Calibri"/>
                <a:cs typeface="Calibri"/>
              </a:rPr>
              <a:t>lo </a:t>
            </a:r>
            <a:r>
              <a:rPr sz="2550" spc="95" dirty="0">
                <a:solidFill>
                  <a:srgbClr val="0070C0"/>
                </a:solidFill>
                <a:latin typeface="Calibri"/>
                <a:cs typeface="Calibri"/>
              </a:rPr>
              <a:t>svolgimento,</a:t>
            </a:r>
            <a:r>
              <a:rPr sz="2550" spc="315" dirty="0">
                <a:solidFill>
                  <a:srgbClr val="0070C0"/>
                </a:solidFill>
                <a:latin typeface="Calibri"/>
                <a:cs typeface="Calibri"/>
              </a:rPr>
              <a:t> </a:t>
            </a:r>
            <a:r>
              <a:rPr sz="2550" dirty="0">
                <a:solidFill>
                  <a:srgbClr val="0070C0"/>
                </a:solidFill>
                <a:latin typeface="Calibri"/>
                <a:cs typeface="Calibri"/>
              </a:rPr>
              <a:t>in</a:t>
            </a:r>
            <a:r>
              <a:rPr sz="2550" spc="315" dirty="0">
                <a:solidFill>
                  <a:srgbClr val="0070C0"/>
                </a:solidFill>
                <a:latin typeface="Calibri"/>
                <a:cs typeface="Calibri"/>
              </a:rPr>
              <a:t> </a:t>
            </a:r>
            <a:r>
              <a:rPr sz="2550" spc="75" dirty="0">
                <a:solidFill>
                  <a:srgbClr val="0070C0"/>
                </a:solidFill>
                <a:latin typeface="Calibri"/>
                <a:cs typeface="Calibri"/>
              </a:rPr>
              <a:t>via</a:t>
            </a:r>
            <a:r>
              <a:rPr sz="2550" spc="320" dirty="0">
                <a:solidFill>
                  <a:srgbClr val="0070C0"/>
                </a:solidFill>
                <a:latin typeface="Calibri"/>
                <a:cs typeface="Calibri"/>
              </a:rPr>
              <a:t> </a:t>
            </a:r>
            <a:r>
              <a:rPr sz="2550" spc="135" dirty="0">
                <a:solidFill>
                  <a:srgbClr val="0070C0"/>
                </a:solidFill>
                <a:latin typeface="Calibri"/>
                <a:cs typeface="Calibri"/>
              </a:rPr>
              <a:t>esclusiva</a:t>
            </a:r>
            <a:r>
              <a:rPr sz="2550" spc="315" dirty="0">
                <a:solidFill>
                  <a:srgbClr val="0070C0"/>
                </a:solidFill>
                <a:latin typeface="Calibri"/>
                <a:cs typeface="Calibri"/>
              </a:rPr>
              <a:t> </a:t>
            </a:r>
            <a:r>
              <a:rPr sz="2550" spc="120" dirty="0">
                <a:solidFill>
                  <a:srgbClr val="0070C0"/>
                </a:solidFill>
                <a:latin typeface="Calibri"/>
                <a:cs typeface="Calibri"/>
              </a:rPr>
              <a:t>o</a:t>
            </a:r>
            <a:r>
              <a:rPr sz="2550" spc="315" dirty="0">
                <a:solidFill>
                  <a:srgbClr val="0070C0"/>
                </a:solidFill>
                <a:latin typeface="Calibri"/>
                <a:cs typeface="Calibri"/>
              </a:rPr>
              <a:t> </a:t>
            </a:r>
            <a:r>
              <a:rPr sz="2550" spc="80" dirty="0">
                <a:solidFill>
                  <a:srgbClr val="0070C0"/>
                </a:solidFill>
                <a:latin typeface="Calibri"/>
                <a:cs typeface="Calibri"/>
              </a:rPr>
              <a:t>principale,</a:t>
            </a:r>
            <a:r>
              <a:rPr sz="2550" spc="310" dirty="0">
                <a:solidFill>
                  <a:srgbClr val="0070C0"/>
                </a:solidFill>
                <a:latin typeface="Calibri"/>
                <a:cs typeface="Calibri"/>
              </a:rPr>
              <a:t> </a:t>
            </a:r>
            <a:r>
              <a:rPr sz="2550" spc="70" dirty="0">
                <a:solidFill>
                  <a:srgbClr val="0070C0"/>
                </a:solidFill>
                <a:latin typeface="Calibri"/>
                <a:cs typeface="Calibri"/>
              </a:rPr>
              <a:t>di</a:t>
            </a:r>
            <a:r>
              <a:rPr sz="2550" spc="310" dirty="0">
                <a:solidFill>
                  <a:srgbClr val="0070C0"/>
                </a:solidFill>
                <a:latin typeface="Calibri"/>
                <a:cs typeface="Calibri"/>
              </a:rPr>
              <a:t> </a:t>
            </a:r>
            <a:r>
              <a:rPr sz="2550" spc="100" dirty="0">
                <a:solidFill>
                  <a:srgbClr val="0070C0"/>
                </a:solidFill>
                <a:latin typeface="Calibri"/>
                <a:cs typeface="Calibri"/>
              </a:rPr>
              <a:t>una</a:t>
            </a:r>
            <a:r>
              <a:rPr sz="2550" spc="320" dirty="0">
                <a:solidFill>
                  <a:srgbClr val="0070C0"/>
                </a:solidFill>
                <a:latin typeface="Calibri"/>
                <a:cs typeface="Calibri"/>
              </a:rPr>
              <a:t> </a:t>
            </a:r>
            <a:r>
              <a:rPr sz="2550" spc="120" dirty="0">
                <a:solidFill>
                  <a:srgbClr val="0070C0"/>
                </a:solidFill>
                <a:latin typeface="Calibri"/>
                <a:cs typeface="Calibri"/>
              </a:rPr>
              <a:t>o</a:t>
            </a:r>
            <a:r>
              <a:rPr sz="2550" spc="315" dirty="0">
                <a:solidFill>
                  <a:srgbClr val="0070C0"/>
                </a:solidFill>
                <a:latin typeface="Calibri"/>
                <a:cs typeface="Calibri"/>
              </a:rPr>
              <a:t> </a:t>
            </a:r>
            <a:r>
              <a:rPr sz="2550" spc="70" dirty="0">
                <a:solidFill>
                  <a:srgbClr val="0070C0"/>
                </a:solidFill>
                <a:latin typeface="Calibri"/>
                <a:cs typeface="Calibri"/>
              </a:rPr>
              <a:t>più</a:t>
            </a:r>
            <a:r>
              <a:rPr sz="2550" spc="310" dirty="0">
                <a:solidFill>
                  <a:srgbClr val="0070C0"/>
                </a:solidFill>
                <a:latin typeface="Calibri"/>
                <a:cs typeface="Calibri"/>
              </a:rPr>
              <a:t> </a:t>
            </a:r>
            <a:r>
              <a:rPr sz="2550" dirty="0">
                <a:solidFill>
                  <a:srgbClr val="0070C0"/>
                </a:solidFill>
                <a:latin typeface="Calibri"/>
                <a:cs typeface="Calibri"/>
              </a:rPr>
              <a:t>attività</a:t>
            </a:r>
            <a:r>
              <a:rPr sz="2550" spc="315" dirty="0">
                <a:solidFill>
                  <a:srgbClr val="0070C0"/>
                </a:solidFill>
                <a:latin typeface="Calibri"/>
                <a:cs typeface="Calibri"/>
              </a:rPr>
              <a:t> </a:t>
            </a:r>
            <a:r>
              <a:rPr sz="2550" spc="45" dirty="0">
                <a:solidFill>
                  <a:srgbClr val="0070C0"/>
                </a:solidFill>
                <a:latin typeface="Calibri"/>
                <a:cs typeface="Calibri"/>
              </a:rPr>
              <a:t>di </a:t>
            </a:r>
            <a:r>
              <a:rPr sz="2550" spc="80" dirty="0">
                <a:solidFill>
                  <a:srgbClr val="0070C0"/>
                </a:solidFill>
                <a:latin typeface="Calibri"/>
                <a:cs typeface="Calibri"/>
              </a:rPr>
              <a:t>interesse</a:t>
            </a:r>
            <a:r>
              <a:rPr sz="2550" spc="210" dirty="0">
                <a:solidFill>
                  <a:srgbClr val="0070C0"/>
                </a:solidFill>
                <a:latin typeface="Calibri"/>
                <a:cs typeface="Calibri"/>
              </a:rPr>
              <a:t>  </a:t>
            </a:r>
            <a:r>
              <a:rPr sz="2550" spc="75" dirty="0">
                <a:solidFill>
                  <a:srgbClr val="0070C0"/>
                </a:solidFill>
                <a:latin typeface="Calibri"/>
                <a:cs typeface="Calibri"/>
              </a:rPr>
              <a:t>generale</a:t>
            </a:r>
            <a:r>
              <a:rPr sz="2550" spc="210" dirty="0">
                <a:solidFill>
                  <a:srgbClr val="0070C0"/>
                </a:solidFill>
                <a:latin typeface="Calibri"/>
                <a:cs typeface="Calibri"/>
              </a:rPr>
              <a:t>  </a:t>
            </a:r>
            <a:r>
              <a:rPr sz="2550" dirty="0">
                <a:solidFill>
                  <a:srgbClr val="0070C0"/>
                </a:solidFill>
                <a:latin typeface="Calibri"/>
                <a:cs typeface="Calibri"/>
              </a:rPr>
              <a:t>–</a:t>
            </a:r>
            <a:r>
              <a:rPr sz="2550" spc="210" dirty="0">
                <a:solidFill>
                  <a:srgbClr val="0070C0"/>
                </a:solidFill>
                <a:latin typeface="Calibri"/>
                <a:cs typeface="Calibri"/>
              </a:rPr>
              <a:t>  </a:t>
            </a:r>
            <a:r>
              <a:rPr sz="2550" dirty="0">
                <a:solidFill>
                  <a:srgbClr val="0070C0"/>
                </a:solidFill>
                <a:latin typeface="Calibri"/>
                <a:cs typeface="Calibri"/>
              </a:rPr>
              <a:t>fra</a:t>
            </a:r>
            <a:r>
              <a:rPr sz="2550" spc="210" dirty="0">
                <a:solidFill>
                  <a:srgbClr val="0070C0"/>
                </a:solidFill>
                <a:latin typeface="Calibri"/>
                <a:cs typeface="Calibri"/>
              </a:rPr>
              <a:t>  </a:t>
            </a:r>
            <a:r>
              <a:rPr sz="2550" spc="55" dirty="0">
                <a:solidFill>
                  <a:srgbClr val="0070C0"/>
                </a:solidFill>
                <a:latin typeface="Calibri"/>
                <a:cs typeface="Calibri"/>
              </a:rPr>
              <a:t>quelle</a:t>
            </a:r>
            <a:r>
              <a:rPr sz="2550" spc="210" dirty="0">
                <a:solidFill>
                  <a:srgbClr val="0070C0"/>
                </a:solidFill>
                <a:latin typeface="Calibri"/>
                <a:cs typeface="Calibri"/>
              </a:rPr>
              <a:t>  </a:t>
            </a:r>
            <a:r>
              <a:rPr sz="2550" spc="80" dirty="0">
                <a:solidFill>
                  <a:srgbClr val="0070C0"/>
                </a:solidFill>
                <a:latin typeface="Calibri"/>
                <a:cs typeface="Calibri"/>
              </a:rPr>
              <a:t>indicate</a:t>
            </a:r>
            <a:r>
              <a:rPr sz="2550" spc="215" dirty="0">
                <a:solidFill>
                  <a:srgbClr val="0070C0"/>
                </a:solidFill>
                <a:latin typeface="Calibri"/>
                <a:cs typeface="Calibri"/>
              </a:rPr>
              <a:t>  </a:t>
            </a:r>
            <a:r>
              <a:rPr sz="2550" dirty="0">
                <a:solidFill>
                  <a:srgbClr val="0070C0"/>
                </a:solidFill>
                <a:latin typeface="Calibri"/>
                <a:cs typeface="Calibri"/>
              </a:rPr>
              <a:t>all’art.</a:t>
            </a:r>
            <a:r>
              <a:rPr sz="2550" spc="204" dirty="0">
                <a:solidFill>
                  <a:srgbClr val="0070C0"/>
                </a:solidFill>
                <a:latin typeface="Calibri"/>
                <a:cs typeface="Calibri"/>
              </a:rPr>
              <a:t>  </a:t>
            </a:r>
            <a:r>
              <a:rPr sz="2550" spc="125" dirty="0">
                <a:solidFill>
                  <a:srgbClr val="0070C0"/>
                </a:solidFill>
                <a:latin typeface="Calibri"/>
                <a:cs typeface="Calibri"/>
              </a:rPr>
              <a:t>5</a:t>
            </a:r>
            <a:r>
              <a:rPr sz="2550" spc="210" dirty="0">
                <a:solidFill>
                  <a:srgbClr val="0070C0"/>
                </a:solidFill>
                <a:latin typeface="Calibri"/>
                <a:cs typeface="Calibri"/>
              </a:rPr>
              <a:t>  </a:t>
            </a:r>
            <a:r>
              <a:rPr sz="2550" spc="80" dirty="0">
                <a:solidFill>
                  <a:srgbClr val="0070C0"/>
                </a:solidFill>
                <a:latin typeface="Calibri"/>
                <a:cs typeface="Calibri"/>
              </a:rPr>
              <a:t>del</a:t>
            </a:r>
            <a:r>
              <a:rPr sz="2550" spc="210" dirty="0">
                <a:solidFill>
                  <a:srgbClr val="0070C0"/>
                </a:solidFill>
                <a:latin typeface="Calibri"/>
                <a:cs typeface="Calibri"/>
              </a:rPr>
              <a:t>  </a:t>
            </a:r>
            <a:r>
              <a:rPr sz="2550" spc="170" dirty="0">
                <a:solidFill>
                  <a:srgbClr val="0070C0"/>
                </a:solidFill>
                <a:latin typeface="Calibri"/>
                <a:cs typeface="Calibri"/>
              </a:rPr>
              <a:t>Codice </a:t>
            </a:r>
            <a:r>
              <a:rPr sz="2550" spc="114" dirty="0">
                <a:solidFill>
                  <a:srgbClr val="0070C0"/>
                </a:solidFill>
                <a:latin typeface="Calibri"/>
                <a:cs typeface="Calibri"/>
              </a:rPr>
              <a:t>medesimo</a:t>
            </a:r>
            <a:r>
              <a:rPr sz="2550" spc="275" dirty="0">
                <a:solidFill>
                  <a:srgbClr val="0070C0"/>
                </a:solidFill>
                <a:latin typeface="Calibri"/>
                <a:cs typeface="Calibri"/>
              </a:rPr>
              <a:t>  </a:t>
            </a:r>
            <a:r>
              <a:rPr sz="2550" dirty="0">
                <a:solidFill>
                  <a:srgbClr val="0070C0"/>
                </a:solidFill>
                <a:latin typeface="Calibri"/>
                <a:cs typeface="Calibri"/>
              </a:rPr>
              <a:t>–</a:t>
            </a:r>
            <a:r>
              <a:rPr sz="2550" spc="280" dirty="0">
                <a:solidFill>
                  <a:srgbClr val="0070C0"/>
                </a:solidFill>
                <a:latin typeface="Calibri"/>
                <a:cs typeface="Calibri"/>
              </a:rPr>
              <a:t>  </a:t>
            </a:r>
            <a:r>
              <a:rPr sz="2550" dirty="0">
                <a:solidFill>
                  <a:srgbClr val="0070C0"/>
                </a:solidFill>
                <a:latin typeface="Calibri"/>
                <a:cs typeface="Calibri"/>
              </a:rPr>
              <a:t>in</a:t>
            </a:r>
            <a:r>
              <a:rPr sz="2550" spc="280" dirty="0">
                <a:solidFill>
                  <a:srgbClr val="0070C0"/>
                </a:solidFill>
                <a:latin typeface="Calibri"/>
                <a:cs typeface="Calibri"/>
              </a:rPr>
              <a:t>  </a:t>
            </a:r>
            <a:r>
              <a:rPr sz="2550" spc="55" dirty="0">
                <a:solidFill>
                  <a:srgbClr val="0070C0"/>
                </a:solidFill>
                <a:latin typeface="Calibri"/>
                <a:cs typeface="Calibri"/>
              </a:rPr>
              <a:t>forma</a:t>
            </a:r>
            <a:r>
              <a:rPr sz="2550" spc="285" dirty="0">
                <a:solidFill>
                  <a:srgbClr val="0070C0"/>
                </a:solidFill>
                <a:latin typeface="Calibri"/>
                <a:cs typeface="Calibri"/>
              </a:rPr>
              <a:t>  </a:t>
            </a:r>
            <a:r>
              <a:rPr sz="2550" spc="70" dirty="0">
                <a:solidFill>
                  <a:srgbClr val="0070C0"/>
                </a:solidFill>
                <a:latin typeface="Calibri"/>
                <a:cs typeface="Calibri"/>
              </a:rPr>
              <a:t>di</a:t>
            </a:r>
            <a:r>
              <a:rPr sz="2550" spc="280" dirty="0">
                <a:solidFill>
                  <a:srgbClr val="0070C0"/>
                </a:solidFill>
                <a:latin typeface="Calibri"/>
                <a:cs typeface="Calibri"/>
              </a:rPr>
              <a:t>  </a:t>
            </a:r>
            <a:r>
              <a:rPr sz="2550" spc="95" dirty="0">
                <a:solidFill>
                  <a:srgbClr val="0070C0"/>
                </a:solidFill>
                <a:latin typeface="Calibri"/>
                <a:cs typeface="Calibri"/>
              </a:rPr>
              <a:t>azione</a:t>
            </a:r>
            <a:r>
              <a:rPr sz="2550" spc="280" dirty="0">
                <a:solidFill>
                  <a:srgbClr val="0070C0"/>
                </a:solidFill>
                <a:latin typeface="Calibri"/>
                <a:cs typeface="Calibri"/>
              </a:rPr>
              <a:t>  </a:t>
            </a:r>
            <a:r>
              <a:rPr sz="2550" spc="60" dirty="0">
                <a:solidFill>
                  <a:srgbClr val="0070C0"/>
                </a:solidFill>
                <a:latin typeface="Calibri"/>
                <a:cs typeface="Calibri"/>
              </a:rPr>
              <a:t>volontaria</a:t>
            </a:r>
            <a:r>
              <a:rPr sz="2550" spc="280" dirty="0">
                <a:solidFill>
                  <a:srgbClr val="0070C0"/>
                </a:solidFill>
                <a:latin typeface="Calibri"/>
                <a:cs typeface="Calibri"/>
              </a:rPr>
              <a:t>  </a:t>
            </a:r>
            <a:r>
              <a:rPr sz="2550" spc="120" dirty="0">
                <a:solidFill>
                  <a:srgbClr val="0070C0"/>
                </a:solidFill>
                <a:latin typeface="Calibri"/>
                <a:cs typeface="Calibri"/>
              </a:rPr>
              <a:t>o</a:t>
            </a:r>
            <a:r>
              <a:rPr sz="2550" spc="285" dirty="0">
                <a:solidFill>
                  <a:srgbClr val="0070C0"/>
                </a:solidFill>
                <a:latin typeface="Calibri"/>
                <a:cs typeface="Calibri"/>
              </a:rPr>
              <a:t>  </a:t>
            </a:r>
            <a:r>
              <a:rPr sz="2550" spc="70" dirty="0">
                <a:solidFill>
                  <a:srgbClr val="0070C0"/>
                </a:solidFill>
                <a:latin typeface="Calibri"/>
                <a:cs typeface="Calibri"/>
              </a:rPr>
              <a:t>di</a:t>
            </a:r>
            <a:r>
              <a:rPr sz="2550" spc="280" dirty="0">
                <a:solidFill>
                  <a:srgbClr val="0070C0"/>
                </a:solidFill>
                <a:latin typeface="Calibri"/>
                <a:cs typeface="Calibri"/>
              </a:rPr>
              <a:t>  </a:t>
            </a:r>
            <a:r>
              <a:rPr sz="2550" spc="85" dirty="0">
                <a:solidFill>
                  <a:srgbClr val="0070C0"/>
                </a:solidFill>
                <a:latin typeface="Calibri"/>
                <a:cs typeface="Calibri"/>
              </a:rPr>
              <a:t>erogazione </a:t>
            </a:r>
            <a:r>
              <a:rPr sz="2550" dirty="0">
                <a:solidFill>
                  <a:srgbClr val="0070C0"/>
                </a:solidFill>
                <a:latin typeface="Calibri"/>
                <a:cs typeface="Calibri"/>
              </a:rPr>
              <a:t>gratuita</a:t>
            </a:r>
            <a:r>
              <a:rPr sz="2550" spc="190" dirty="0">
                <a:solidFill>
                  <a:srgbClr val="0070C0"/>
                </a:solidFill>
                <a:latin typeface="Calibri"/>
                <a:cs typeface="Calibri"/>
              </a:rPr>
              <a:t> </a:t>
            </a:r>
            <a:r>
              <a:rPr sz="2550" spc="70" dirty="0">
                <a:solidFill>
                  <a:srgbClr val="0070C0"/>
                </a:solidFill>
                <a:latin typeface="Calibri"/>
                <a:cs typeface="Calibri"/>
              </a:rPr>
              <a:t>di</a:t>
            </a:r>
            <a:r>
              <a:rPr sz="2550" spc="190" dirty="0">
                <a:solidFill>
                  <a:srgbClr val="0070C0"/>
                </a:solidFill>
                <a:latin typeface="Calibri"/>
                <a:cs typeface="Calibri"/>
              </a:rPr>
              <a:t> </a:t>
            </a:r>
            <a:r>
              <a:rPr sz="2550" spc="85" dirty="0">
                <a:solidFill>
                  <a:srgbClr val="0070C0"/>
                </a:solidFill>
                <a:latin typeface="Calibri"/>
                <a:cs typeface="Calibri"/>
              </a:rPr>
              <a:t>denaro,</a:t>
            </a:r>
            <a:r>
              <a:rPr sz="2550" spc="200" dirty="0">
                <a:solidFill>
                  <a:srgbClr val="0070C0"/>
                </a:solidFill>
                <a:latin typeface="Calibri"/>
                <a:cs typeface="Calibri"/>
              </a:rPr>
              <a:t> </a:t>
            </a:r>
            <a:r>
              <a:rPr sz="2550" spc="75" dirty="0">
                <a:solidFill>
                  <a:srgbClr val="0070C0"/>
                </a:solidFill>
                <a:latin typeface="Calibri"/>
                <a:cs typeface="Calibri"/>
              </a:rPr>
              <a:t>beni</a:t>
            </a:r>
            <a:r>
              <a:rPr sz="2550" spc="195" dirty="0">
                <a:solidFill>
                  <a:srgbClr val="0070C0"/>
                </a:solidFill>
                <a:latin typeface="Calibri"/>
                <a:cs typeface="Calibri"/>
              </a:rPr>
              <a:t> </a:t>
            </a:r>
            <a:r>
              <a:rPr sz="2550" spc="120" dirty="0">
                <a:solidFill>
                  <a:srgbClr val="0070C0"/>
                </a:solidFill>
                <a:latin typeface="Calibri"/>
                <a:cs typeface="Calibri"/>
              </a:rPr>
              <a:t>o</a:t>
            </a:r>
            <a:r>
              <a:rPr sz="2550" spc="195" dirty="0">
                <a:solidFill>
                  <a:srgbClr val="0070C0"/>
                </a:solidFill>
                <a:latin typeface="Calibri"/>
                <a:cs typeface="Calibri"/>
              </a:rPr>
              <a:t> </a:t>
            </a:r>
            <a:r>
              <a:rPr sz="2550" spc="85" dirty="0">
                <a:solidFill>
                  <a:srgbClr val="0070C0"/>
                </a:solidFill>
                <a:latin typeface="Calibri"/>
                <a:cs typeface="Calibri"/>
              </a:rPr>
              <a:t>servizi,</a:t>
            </a:r>
            <a:r>
              <a:rPr sz="2550" spc="200" dirty="0">
                <a:solidFill>
                  <a:srgbClr val="0070C0"/>
                </a:solidFill>
                <a:latin typeface="Calibri"/>
                <a:cs typeface="Calibri"/>
              </a:rPr>
              <a:t> </a:t>
            </a:r>
            <a:r>
              <a:rPr sz="2550" spc="120" dirty="0">
                <a:solidFill>
                  <a:srgbClr val="0070C0"/>
                </a:solidFill>
                <a:latin typeface="Calibri"/>
                <a:cs typeface="Calibri"/>
              </a:rPr>
              <a:t>o</a:t>
            </a:r>
            <a:r>
              <a:rPr sz="2550" spc="200" dirty="0">
                <a:solidFill>
                  <a:srgbClr val="0070C0"/>
                </a:solidFill>
                <a:latin typeface="Calibri"/>
                <a:cs typeface="Calibri"/>
              </a:rPr>
              <a:t> </a:t>
            </a:r>
            <a:r>
              <a:rPr sz="2550" spc="70" dirty="0">
                <a:solidFill>
                  <a:srgbClr val="0070C0"/>
                </a:solidFill>
                <a:latin typeface="Calibri"/>
                <a:cs typeface="Calibri"/>
              </a:rPr>
              <a:t>di</a:t>
            </a:r>
            <a:r>
              <a:rPr sz="2550" spc="190" dirty="0">
                <a:solidFill>
                  <a:srgbClr val="0070C0"/>
                </a:solidFill>
                <a:latin typeface="Calibri"/>
                <a:cs typeface="Calibri"/>
              </a:rPr>
              <a:t> </a:t>
            </a:r>
            <a:r>
              <a:rPr sz="2550" dirty="0">
                <a:solidFill>
                  <a:srgbClr val="0070C0"/>
                </a:solidFill>
                <a:latin typeface="Calibri"/>
                <a:cs typeface="Calibri"/>
              </a:rPr>
              <a:t>mutualità</a:t>
            </a:r>
            <a:r>
              <a:rPr sz="2550" spc="200" dirty="0">
                <a:solidFill>
                  <a:srgbClr val="0070C0"/>
                </a:solidFill>
                <a:latin typeface="Calibri"/>
                <a:cs typeface="Calibri"/>
              </a:rPr>
              <a:t> </a:t>
            </a:r>
            <a:r>
              <a:rPr sz="2550" spc="120" dirty="0">
                <a:solidFill>
                  <a:srgbClr val="0070C0"/>
                </a:solidFill>
                <a:latin typeface="Calibri"/>
                <a:cs typeface="Calibri"/>
              </a:rPr>
              <a:t>o</a:t>
            </a:r>
            <a:r>
              <a:rPr sz="2550" spc="200" dirty="0">
                <a:solidFill>
                  <a:srgbClr val="0070C0"/>
                </a:solidFill>
                <a:latin typeface="Calibri"/>
                <a:cs typeface="Calibri"/>
              </a:rPr>
              <a:t> </a:t>
            </a:r>
            <a:r>
              <a:rPr sz="2550" spc="70" dirty="0">
                <a:solidFill>
                  <a:srgbClr val="0070C0"/>
                </a:solidFill>
                <a:latin typeface="Calibri"/>
                <a:cs typeface="Calibri"/>
              </a:rPr>
              <a:t>di</a:t>
            </a:r>
            <a:r>
              <a:rPr sz="2550" spc="190" dirty="0">
                <a:solidFill>
                  <a:srgbClr val="0070C0"/>
                </a:solidFill>
                <a:latin typeface="Calibri"/>
                <a:cs typeface="Calibri"/>
              </a:rPr>
              <a:t> </a:t>
            </a:r>
            <a:r>
              <a:rPr sz="2550" spc="90" dirty="0">
                <a:solidFill>
                  <a:srgbClr val="0070C0"/>
                </a:solidFill>
                <a:latin typeface="Calibri"/>
                <a:cs typeface="Calibri"/>
              </a:rPr>
              <a:t>produzione</a:t>
            </a:r>
            <a:r>
              <a:rPr sz="2550" spc="290" dirty="0">
                <a:solidFill>
                  <a:srgbClr val="0070C0"/>
                </a:solidFill>
                <a:latin typeface="Calibri"/>
                <a:cs typeface="Calibri"/>
              </a:rPr>
              <a:t> </a:t>
            </a:r>
            <a:r>
              <a:rPr sz="2550" spc="70" dirty="0">
                <a:solidFill>
                  <a:srgbClr val="0070C0"/>
                </a:solidFill>
                <a:latin typeface="Calibri"/>
                <a:cs typeface="Calibri"/>
              </a:rPr>
              <a:t>o </a:t>
            </a:r>
            <a:r>
              <a:rPr sz="2550" spc="155" dirty="0">
                <a:solidFill>
                  <a:srgbClr val="0070C0"/>
                </a:solidFill>
                <a:latin typeface="Calibri"/>
                <a:cs typeface="Calibri"/>
              </a:rPr>
              <a:t>scambio</a:t>
            </a:r>
            <a:r>
              <a:rPr sz="2550" spc="140" dirty="0">
                <a:solidFill>
                  <a:srgbClr val="0070C0"/>
                </a:solidFill>
                <a:latin typeface="Calibri"/>
                <a:cs typeface="Calibri"/>
              </a:rPr>
              <a:t> </a:t>
            </a:r>
            <a:r>
              <a:rPr sz="2550" spc="70" dirty="0">
                <a:solidFill>
                  <a:srgbClr val="0070C0"/>
                </a:solidFill>
                <a:latin typeface="Calibri"/>
                <a:cs typeface="Calibri"/>
              </a:rPr>
              <a:t>di</a:t>
            </a:r>
            <a:r>
              <a:rPr sz="2550" spc="140" dirty="0">
                <a:solidFill>
                  <a:srgbClr val="0070C0"/>
                </a:solidFill>
                <a:latin typeface="Calibri"/>
                <a:cs typeface="Calibri"/>
              </a:rPr>
              <a:t> </a:t>
            </a:r>
            <a:r>
              <a:rPr sz="2550" spc="75" dirty="0">
                <a:solidFill>
                  <a:srgbClr val="0070C0"/>
                </a:solidFill>
                <a:latin typeface="Calibri"/>
                <a:cs typeface="Calibri"/>
              </a:rPr>
              <a:t>beni</a:t>
            </a:r>
            <a:r>
              <a:rPr sz="2550" spc="135" dirty="0">
                <a:solidFill>
                  <a:srgbClr val="0070C0"/>
                </a:solidFill>
                <a:latin typeface="Calibri"/>
                <a:cs typeface="Calibri"/>
              </a:rPr>
              <a:t> </a:t>
            </a:r>
            <a:r>
              <a:rPr sz="2550" spc="120" dirty="0">
                <a:solidFill>
                  <a:srgbClr val="0070C0"/>
                </a:solidFill>
                <a:latin typeface="Calibri"/>
                <a:cs typeface="Calibri"/>
              </a:rPr>
              <a:t>o</a:t>
            </a:r>
            <a:r>
              <a:rPr sz="2550" spc="140" dirty="0">
                <a:solidFill>
                  <a:srgbClr val="0070C0"/>
                </a:solidFill>
                <a:latin typeface="Calibri"/>
                <a:cs typeface="Calibri"/>
              </a:rPr>
              <a:t> </a:t>
            </a:r>
            <a:r>
              <a:rPr sz="2550" spc="75" dirty="0">
                <a:solidFill>
                  <a:srgbClr val="0070C0"/>
                </a:solidFill>
                <a:latin typeface="Calibri"/>
                <a:cs typeface="Calibri"/>
              </a:rPr>
              <a:t>servizi.</a:t>
            </a:r>
            <a:endParaRPr sz="2550">
              <a:latin typeface="Calibri"/>
              <a:cs typeface="Calibri"/>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7396" y="1601737"/>
            <a:ext cx="11632565" cy="5844540"/>
          </a:xfrm>
          <a:prstGeom prst="rect">
            <a:avLst/>
          </a:prstGeom>
        </p:spPr>
        <p:txBody>
          <a:bodyPr vert="horz" wrap="square" lIns="0" tIns="12700" rIns="0" bIns="0" rtlCol="0">
            <a:spAutoFit/>
          </a:bodyPr>
          <a:lstStyle/>
          <a:p>
            <a:pPr marL="12700" marR="4998085">
              <a:lnSpc>
                <a:spcPct val="133700"/>
              </a:lnSpc>
              <a:spcBef>
                <a:spcPts val="100"/>
              </a:spcBef>
            </a:pPr>
            <a:r>
              <a:rPr sz="2000" dirty="0">
                <a:solidFill>
                  <a:srgbClr val="7030A0"/>
                </a:solidFill>
                <a:latin typeface="Arial"/>
                <a:cs typeface="Arial"/>
              </a:rPr>
              <a:t>Ai</a:t>
            </a:r>
            <a:r>
              <a:rPr sz="2000" spc="-45" dirty="0">
                <a:solidFill>
                  <a:srgbClr val="7030A0"/>
                </a:solidFill>
                <a:latin typeface="Arial"/>
                <a:cs typeface="Arial"/>
              </a:rPr>
              <a:t> </a:t>
            </a:r>
            <a:r>
              <a:rPr sz="2000" dirty="0">
                <a:solidFill>
                  <a:srgbClr val="7030A0"/>
                </a:solidFill>
                <a:latin typeface="Arial"/>
                <a:cs typeface="Arial"/>
              </a:rPr>
              <a:t>sensi</a:t>
            </a:r>
            <a:r>
              <a:rPr sz="2000" spc="-25" dirty="0">
                <a:solidFill>
                  <a:srgbClr val="7030A0"/>
                </a:solidFill>
                <a:latin typeface="Arial"/>
                <a:cs typeface="Arial"/>
              </a:rPr>
              <a:t> </a:t>
            </a:r>
            <a:r>
              <a:rPr sz="2000" dirty="0">
                <a:solidFill>
                  <a:srgbClr val="7030A0"/>
                </a:solidFill>
                <a:latin typeface="Arial"/>
                <a:cs typeface="Arial"/>
              </a:rPr>
              <a:t>dell’art.</a:t>
            </a:r>
            <a:r>
              <a:rPr sz="2000" spc="-30" dirty="0">
                <a:solidFill>
                  <a:srgbClr val="7030A0"/>
                </a:solidFill>
                <a:latin typeface="Arial"/>
                <a:cs typeface="Arial"/>
              </a:rPr>
              <a:t> </a:t>
            </a:r>
            <a:r>
              <a:rPr sz="2000" dirty="0">
                <a:solidFill>
                  <a:srgbClr val="7030A0"/>
                </a:solidFill>
                <a:latin typeface="Arial"/>
                <a:cs typeface="Arial"/>
              </a:rPr>
              <a:t>4</a:t>
            </a:r>
            <a:r>
              <a:rPr sz="2000" spc="-25" dirty="0">
                <a:solidFill>
                  <a:srgbClr val="7030A0"/>
                </a:solidFill>
                <a:latin typeface="Arial"/>
                <a:cs typeface="Arial"/>
              </a:rPr>
              <a:t> </a:t>
            </a:r>
            <a:r>
              <a:rPr sz="2000" dirty="0">
                <a:solidFill>
                  <a:srgbClr val="7030A0"/>
                </a:solidFill>
                <a:latin typeface="Arial"/>
                <a:cs typeface="Arial"/>
              </a:rPr>
              <a:t>del</a:t>
            </a:r>
            <a:r>
              <a:rPr sz="2000" spc="-25" dirty="0">
                <a:solidFill>
                  <a:srgbClr val="7030A0"/>
                </a:solidFill>
                <a:latin typeface="Arial"/>
                <a:cs typeface="Arial"/>
              </a:rPr>
              <a:t> </a:t>
            </a:r>
            <a:r>
              <a:rPr sz="2000" dirty="0">
                <a:solidFill>
                  <a:srgbClr val="7030A0"/>
                </a:solidFill>
                <a:latin typeface="Arial"/>
                <a:cs typeface="Arial"/>
              </a:rPr>
              <a:t>Codice</a:t>
            </a:r>
            <a:r>
              <a:rPr sz="2000" spc="-30" dirty="0">
                <a:solidFill>
                  <a:srgbClr val="7030A0"/>
                </a:solidFill>
                <a:latin typeface="Arial"/>
                <a:cs typeface="Arial"/>
              </a:rPr>
              <a:t> </a:t>
            </a:r>
            <a:r>
              <a:rPr sz="2000" dirty="0">
                <a:solidFill>
                  <a:srgbClr val="7030A0"/>
                </a:solidFill>
                <a:latin typeface="Arial"/>
                <a:cs typeface="Arial"/>
              </a:rPr>
              <a:t>sono</a:t>
            </a:r>
            <a:r>
              <a:rPr sz="2000" spc="-5" dirty="0">
                <a:solidFill>
                  <a:srgbClr val="7030A0"/>
                </a:solidFill>
                <a:latin typeface="Arial"/>
                <a:cs typeface="Arial"/>
              </a:rPr>
              <a:t> </a:t>
            </a:r>
            <a:r>
              <a:rPr sz="2000" b="1" dirty="0">
                <a:solidFill>
                  <a:srgbClr val="7030A0"/>
                </a:solidFill>
                <a:latin typeface="Arial"/>
                <a:cs typeface="Arial"/>
              </a:rPr>
              <a:t>Enti</a:t>
            </a:r>
            <a:r>
              <a:rPr sz="2000" b="1" spc="-35" dirty="0">
                <a:solidFill>
                  <a:srgbClr val="7030A0"/>
                </a:solidFill>
                <a:latin typeface="Arial"/>
                <a:cs typeface="Arial"/>
              </a:rPr>
              <a:t> </a:t>
            </a:r>
            <a:r>
              <a:rPr sz="2000" b="1" dirty="0">
                <a:solidFill>
                  <a:srgbClr val="7030A0"/>
                </a:solidFill>
                <a:latin typeface="Arial"/>
                <a:cs typeface="Arial"/>
              </a:rPr>
              <a:t>del</a:t>
            </a:r>
            <a:r>
              <a:rPr sz="2000" b="1" spc="-25" dirty="0">
                <a:solidFill>
                  <a:srgbClr val="7030A0"/>
                </a:solidFill>
                <a:latin typeface="Arial"/>
                <a:cs typeface="Arial"/>
              </a:rPr>
              <a:t> </a:t>
            </a:r>
            <a:r>
              <a:rPr sz="2000" b="1" spc="-10" dirty="0">
                <a:solidFill>
                  <a:srgbClr val="7030A0"/>
                </a:solidFill>
                <a:latin typeface="Arial"/>
                <a:cs typeface="Arial"/>
              </a:rPr>
              <a:t>Terzo</a:t>
            </a:r>
            <a:r>
              <a:rPr sz="2000" b="1" spc="-25" dirty="0">
                <a:solidFill>
                  <a:srgbClr val="7030A0"/>
                </a:solidFill>
                <a:latin typeface="Arial"/>
                <a:cs typeface="Arial"/>
              </a:rPr>
              <a:t> </a:t>
            </a:r>
            <a:r>
              <a:rPr sz="2000" b="1" spc="-10" dirty="0">
                <a:solidFill>
                  <a:srgbClr val="7030A0"/>
                </a:solidFill>
                <a:latin typeface="Arial"/>
                <a:cs typeface="Arial"/>
              </a:rPr>
              <a:t>Settore</a:t>
            </a:r>
            <a:r>
              <a:rPr sz="2000" spc="-10" dirty="0">
                <a:solidFill>
                  <a:srgbClr val="7030A0"/>
                </a:solidFill>
                <a:latin typeface="Arial"/>
                <a:cs typeface="Arial"/>
              </a:rPr>
              <a:t>, </a:t>
            </a:r>
            <a:r>
              <a:rPr sz="2000" dirty="0">
                <a:solidFill>
                  <a:srgbClr val="7030A0"/>
                </a:solidFill>
                <a:latin typeface="Arial"/>
                <a:cs typeface="Arial"/>
              </a:rPr>
              <a:t>se</a:t>
            </a:r>
            <a:r>
              <a:rPr sz="2000" spc="-40" dirty="0">
                <a:solidFill>
                  <a:srgbClr val="7030A0"/>
                </a:solidFill>
                <a:latin typeface="Arial"/>
                <a:cs typeface="Arial"/>
              </a:rPr>
              <a:t> </a:t>
            </a:r>
            <a:r>
              <a:rPr sz="2000" dirty="0">
                <a:solidFill>
                  <a:srgbClr val="7030A0"/>
                </a:solidFill>
                <a:latin typeface="Arial"/>
                <a:cs typeface="Arial"/>
              </a:rPr>
              <a:t>iscritti</a:t>
            </a:r>
            <a:r>
              <a:rPr sz="2000" spc="-35" dirty="0">
                <a:solidFill>
                  <a:srgbClr val="7030A0"/>
                </a:solidFill>
                <a:latin typeface="Arial"/>
                <a:cs typeface="Arial"/>
              </a:rPr>
              <a:t> </a:t>
            </a:r>
            <a:r>
              <a:rPr sz="2000" dirty="0">
                <a:solidFill>
                  <a:srgbClr val="7030A0"/>
                </a:solidFill>
                <a:latin typeface="Arial"/>
                <a:cs typeface="Arial"/>
              </a:rPr>
              <a:t>al</a:t>
            </a:r>
            <a:r>
              <a:rPr sz="2000" spc="-30" dirty="0">
                <a:solidFill>
                  <a:srgbClr val="7030A0"/>
                </a:solidFill>
                <a:latin typeface="Arial"/>
                <a:cs typeface="Arial"/>
              </a:rPr>
              <a:t> </a:t>
            </a:r>
            <a:r>
              <a:rPr sz="2000" b="1" dirty="0">
                <a:solidFill>
                  <a:srgbClr val="7030A0"/>
                </a:solidFill>
                <a:latin typeface="Arial"/>
                <a:cs typeface="Arial"/>
              </a:rPr>
              <a:t>Registro</a:t>
            </a:r>
            <a:r>
              <a:rPr sz="2000" b="1" spc="-40" dirty="0">
                <a:solidFill>
                  <a:srgbClr val="7030A0"/>
                </a:solidFill>
                <a:latin typeface="Arial"/>
                <a:cs typeface="Arial"/>
              </a:rPr>
              <a:t> </a:t>
            </a:r>
            <a:r>
              <a:rPr sz="2000" b="1" dirty="0">
                <a:solidFill>
                  <a:srgbClr val="7030A0"/>
                </a:solidFill>
                <a:latin typeface="Arial"/>
                <a:cs typeface="Arial"/>
              </a:rPr>
              <a:t>Unico</a:t>
            </a:r>
            <a:r>
              <a:rPr sz="2000" b="1" spc="-35" dirty="0">
                <a:solidFill>
                  <a:srgbClr val="7030A0"/>
                </a:solidFill>
                <a:latin typeface="Arial"/>
                <a:cs typeface="Arial"/>
              </a:rPr>
              <a:t> </a:t>
            </a:r>
            <a:r>
              <a:rPr sz="2000" b="1" dirty="0">
                <a:solidFill>
                  <a:srgbClr val="7030A0"/>
                </a:solidFill>
                <a:latin typeface="Arial"/>
                <a:cs typeface="Arial"/>
              </a:rPr>
              <a:t>Nazionale</a:t>
            </a:r>
            <a:r>
              <a:rPr sz="2000" b="1" spc="-40" dirty="0">
                <a:solidFill>
                  <a:srgbClr val="7030A0"/>
                </a:solidFill>
                <a:latin typeface="Arial"/>
                <a:cs typeface="Arial"/>
              </a:rPr>
              <a:t> </a:t>
            </a:r>
            <a:r>
              <a:rPr sz="2000" b="1" dirty="0">
                <a:solidFill>
                  <a:srgbClr val="7030A0"/>
                </a:solidFill>
                <a:latin typeface="Arial"/>
                <a:cs typeface="Arial"/>
              </a:rPr>
              <a:t>del</a:t>
            </a:r>
            <a:r>
              <a:rPr sz="2000" b="1" spc="-35" dirty="0">
                <a:solidFill>
                  <a:srgbClr val="7030A0"/>
                </a:solidFill>
                <a:latin typeface="Arial"/>
                <a:cs typeface="Arial"/>
              </a:rPr>
              <a:t> </a:t>
            </a:r>
            <a:r>
              <a:rPr sz="2000" b="1" spc="-10" dirty="0">
                <a:solidFill>
                  <a:srgbClr val="7030A0"/>
                </a:solidFill>
                <a:latin typeface="Arial"/>
                <a:cs typeface="Arial"/>
              </a:rPr>
              <a:t>Terzo</a:t>
            </a:r>
            <a:r>
              <a:rPr sz="2000" b="1" spc="-35" dirty="0">
                <a:solidFill>
                  <a:srgbClr val="7030A0"/>
                </a:solidFill>
                <a:latin typeface="Arial"/>
                <a:cs typeface="Arial"/>
              </a:rPr>
              <a:t> </a:t>
            </a:r>
            <a:r>
              <a:rPr sz="2000" b="1" spc="-10" dirty="0">
                <a:solidFill>
                  <a:srgbClr val="7030A0"/>
                </a:solidFill>
                <a:latin typeface="Arial"/>
                <a:cs typeface="Arial"/>
              </a:rPr>
              <a:t>Settore</a:t>
            </a:r>
            <a:r>
              <a:rPr sz="2000" spc="-10" dirty="0">
                <a:solidFill>
                  <a:srgbClr val="7030A0"/>
                </a:solidFill>
                <a:latin typeface="Arial"/>
                <a:cs typeface="Arial"/>
              </a:rPr>
              <a:t>:</a:t>
            </a:r>
            <a:endParaRPr sz="2000">
              <a:latin typeface="Arial"/>
              <a:cs typeface="Arial"/>
            </a:endParaRPr>
          </a:p>
          <a:p>
            <a:pPr marL="378460" indent="-335915">
              <a:lnSpc>
                <a:spcPct val="100000"/>
              </a:lnSpc>
              <a:spcBef>
                <a:spcPts val="805"/>
              </a:spcBef>
              <a:buSzPct val="50000"/>
              <a:buFont typeface="Segoe UI Symbol"/>
              <a:buChar char="∙"/>
              <a:tabLst>
                <a:tab pos="377825" algn="l"/>
                <a:tab pos="379095" algn="l"/>
              </a:tabLst>
            </a:pPr>
            <a:r>
              <a:rPr sz="2000" dirty="0">
                <a:solidFill>
                  <a:srgbClr val="7030A0"/>
                </a:solidFill>
                <a:latin typeface="Arial"/>
                <a:cs typeface="Arial"/>
              </a:rPr>
              <a:t>le</a:t>
            </a:r>
            <a:r>
              <a:rPr sz="2000" spc="-25" dirty="0">
                <a:solidFill>
                  <a:srgbClr val="7030A0"/>
                </a:solidFill>
                <a:latin typeface="Arial"/>
                <a:cs typeface="Arial"/>
              </a:rPr>
              <a:t> </a:t>
            </a:r>
            <a:r>
              <a:rPr sz="2000" dirty="0">
                <a:solidFill>
                  <a:srgbClr val="7030A0"/>
                </a:solidFill>
                <a:latin typeface="Arial"/>
                <a:cs typeface="Arial"/>
              </a:rPr>
              <a:t>organizzazioni</a:t>
            </a:r>
            <a:r>
              <a:rPr sz="2000" spc="-15" dirty="0">
                <a:solidFill>
                  <a:srgbClr val="7030A0"/>
                </a:solidFill>
                <a:latin typeface="Arial"/>
                <a:cs typeface="Arial"/>
              </a:rPr>
              <a:t> </a:t>
            </a:r>
            <a:r>
              <a:rPr sz="2000" dirty="0">
                <a:solidFill>
                  <a:srgbClr val="7030A0"/>
                </a:solidFill>
                <a:latin typeface="Arial"/>
                <a:cs typeface="Arial"/>
              </a:rPr>
              <a:t>di</a:t>
            </a:r>
            <a:r>
              <a:rPr sz="2000" spc="-15" dirty="0">
                <a:solidFill>
                  <a:srgbClr val="7030A0"/>
                </a:solidFill>
                <a:latin typeface="Arial"/>
                <a:cs typeface="Arial"/>
              </a:rPr>
              <a:t> </a:t>
            </a:r>
            <a:r>
              <a:rPr sz="2000" dirty="0">
                <a:solidFill>
                  <a:srgbClr val="7030A0"/>
                </a:solidFill>
                <a:latin typeface="Arial"/>
                <a:cs typeface="Arial"/>
              </a:rPr>
              <a:t>volontariato</a:t>
            </a:r>
            <a:r>
              <a:rPr sz="2000" spc="-15" dirty="0">
                <a:solidFill>
                  <a:srgbClr val="7030A0"/>
                </a:solidFill>
                <a:latin typeface="Arial"/>
                <a:cs typeface="Arial"/>
              </a:rPr>
              <a:t> </a:t>
            </a:r>
            <a:r>
              <a:rPr sz="2000" dirty="0">
                <a:solidFill>
                  <a:srgbClr val="7030A0"/>
                </a:solidFill>
                <a:latin typeface="Arial"/>
                <a:cs typeface="Arial"/>
              </a:rPr>
              <a:t>(ODV)</a:t>
            </a:r>
            <a:r>
              <a:rPr sz="2000" spc="-15" dirty="0">
                <a:solidFill>
                  <a:srgbClr val="7030A0"/>
                </a:solidFill>
                <a:latin typeface="Arial"/>
                <a:cs typeface="Arial"/>
              </a:rPr>
              <a:t> </a:t>
            </a:r>
            <a:r>
              <a:rPr sz="2000" dirty="0">
                <a:solidFill>
                  <a:srgbClr val="7030A0"/>
                </a:solidFill>
                <a:latin typeface="Arial"/>
                <a:cs typeface="Arial"/>
              </a:rPr>
              <a:t>(artt.</a:t>
            </a:r>
            <a:r>
              <a:rPr sz="2000" spc="-15" dirty="0">
                <a:solidFill>
                  <a:srgbClr val="7030A0"/>
                </a:solidFill>
                <a:latin typeface="Arial"/>
                <a:cs typeface="Arial"/>
              </a:rPr>
              <a:t> </a:t>
            </a:r>
            <a:r>
              <a:rPr sz="2000" dirty="0">
                <a:solidFill>
                  <a:srgbClr val="7030A0"/>
                </a:solidFill>
                <a:latin typeface="Arial"/>
                <a:cs typeface="Arial"/>
              </a:rPr>
              <a:t>32</a:t>
            </a:r>
            <a:r>
              <a:rPr sz="2000" spc="-15" dirty="0">
                <a:solidFill>
                  <a:srgbClr val="7030A0"/>
                </a:solidFill>
                <a:latin typeface="Arial"/>
                <a:cs typeface="Arial"/>
              </a:rPr>
              <a:t> </a:t>
            </a:r>
            <a:r>
              <a:rPr sz="2000" dirty="0">
                <a:solidFill>
                  <a:srgbClr val="7030A0"/>
                </a:solidFill>
                <a:latin typeface="Arial"/>
                <a:cs typeface="Arial"/>
              </a:rPr>
              <a:t>e</a:t>
            </a:r>
            <a:r>
              <a:rPr sz="2000" spc="-15" dirty="0">
                <a:solidFill>
                  <a:srgbClr val="7030A0"/>
                </a:solidFill>
                <a:latin typeface="Arial"/>
                <a:cs typeface="Arial"/>
              </a:rPr>
              <a:t> </a:t>
            </a:r>
            <a:r>
              <a:rPr sz="2000" spc="-10" dirty="0">
                <a:solidFill>
                  <a:srgbClr val="7030A0"/>
                </a:solidFill>
                <a:latin typeface="Arial"/>
                <a:cs typeface="Arial"/>
              </a:rPr>
              <a:t>ss.);</a:t>
            </a:r>
            <a:endParaRPr sz="2000">
              <a:latin typeface="Arial"/>
              <a:cs typeface="Arial"/>
            </a:endParaRPr>
          </a:p>
          <a:p>
            <a:pPr marL="378460" indent="-335915">
              <a:lnSpc>
                <a:spcPct val="100000"/>
              </a:lnSpc>
              <a:spcBef>
                <a:spcPts val="935"/>
              </a:spcBef>
              <a:buSzPct val="50000"/>
              <a:buFont typeface="Segoe UI Symbol"/>
              <a:buChar char="∙"/>
              <a:tabLst>
                <a:tab pos="377825" algn="l"/>
                <a:tab pos="379095" algn="l"/>
              </a:tabLst>
            </a:pPr>
            <a:r>
              <a:rPr sz="2000" dirty="0">
                <a:solidFill>
                  <a:srgbClr val="7030A0"/>
                </a:solidFill>
                <a:latin typeface="Arial"/>
                <a:cs typeface="Arial"/>
              </a:rPr>
              <a:t>le</a:t>
            </a:r>
            <a:r>
              <a:rPr sz="2000" spc="-30" dirty="0">
                <a:solidFill>
                  <a:srgbClr val="7030A0"/>
                </a:solidFill>
                <a:latin typeface="Arial"/>
                <a:cs typeface="Arial"/>
              </a:rPr>
              <a:t> </a:t>
            </a:r>
            <a:r>
              <a:rPr sz="2000" dirty="0">
                <a:solidFill>
                  <a:srgbClr val="7030A0"/>
                </a:solidFill>
                <a:latin typeface="Arial"/>
                <a:cs typeface="Arial"/>
              </a:rPr>
              <a:t>associazioni</a:t>
            </a:r>
            <a:r>
              <a:rPr sz="2000" spc="-20" dirty="0">
                <a:solidFill>
                  <a:srgbClr val="7030A0"/>
                </a:solidFill>
                <a:latin typeface="Arial"/>
                <a:cs typeface="Arial"/>
              </a:rPr>
              <a:t> </a:t>
            </a:r>
            <a:r>
              <a:rPr sz="2000" dirty="0">
                <a:solidFill>
                  <a:srgbClr val="7030A0"/>
                </a:solidFill>
                <a:latin typeface="Arial"/>
                <a:cs typeface="Arial"/>
              </a:rPr>
              <a:t>di</a:t>
            </a:r>
            <a:r>
              <a:rPr sz="2000" spc="-15" dirty="0">
                <a:solidFill>
                  <a:srgbClr val="7030A0"/>
                </a:solidFill>
                <a:latin typeface="Arial"/>
                <a:cs typeface="Arial"/>
              </a:rPr>
              <a:t> </a:t>
            </a:r>
            <a:r>
              <a:rPr sz="2000" dirty="0">
                <a:solidFill>
                  <a:srgbClr val="7030A0"/>
                </a:solidFill>
                <a:latin typeface="Arial"/>
                <a:cs typeface="Arial"/>
              </a:rPr>
              <a:t>promozione</a:t>
            </a:r>
            <a:r>
              <a:rPr sz="2000" spc="-20" dirty="0">
                <a:solidFill>
                  <a:srgbClr val="7030A0"/>
                </a:solidFill>
                <a:latin typeface="Arial"/>
                <a:cs typeface="Arial"/>
              </a:rPr>
              <a:t> </a:t>
            </a:r>
            <a:r>
              <a:rPr sz="2000" dirty="0">
                <a:solidFill>
                  <a:srgbClr val="7030A0"/>
                </a:solidFill>
                <a:latin typeface="Arial"/>
                <a:cs typeface="Arial"/>
              </a:rPr>
              <a:t>sociale</a:t>
            </a:r>
            <a:r>
              <a:rPr sz="2000" spc="-15" dirty="0">
                <a:solidFill>
                  <a:srgbClr val="7030A0"/>
                </a:solidFill>
                <a:latin typeface="Arial"/>
                <a:cs typeface="Arial"/>
              </a:rPr>
              <a:t> </a:t>
            </a:r>
            <a:r>
              <a:rPr sz="2000" dirty="0">
                <a:solidFill>
                  <a:srgbClr val="7030A0"/>
                </a:solidFill>
                <a:latin typeface="Arial"/>
                <a:cs typeface="Arial"/>
              </a:rPr>
              <a:t>(APS)</a:t>
            </a:r>
            <a:r>
              <a:rPr sz="2000" spc="-20" dirty="0">
                <a:solidFill>
                  <a:srgbClr val="7030A0"/>
                </a:solidFill>
                <a:latin typeface="Arial"/>
                <a:cs typeface="Arial"/>
              </a:rPr>
              <a:t> </a:t>
            </a:r>
            <a:r>
              <a:rPr sz="2000" dirty="0">
                <a:solidFill>
                  <a:srgbClr val="7030A0"/>
                </a:solidFill>
                <a:latin typeface="Arial"/>
                <a:cs typeface="Arial"/>
              </a:rPr>
              <a:t>(artt.</a:t>
            </a:r>
            <a:r>
              <a:rPr sz="2000" spc="-15" dirty="0">
                <a:solidFill>
                  <a:srgbClr val="7030A0"/>
                </a:solidFill>
                <a:latin typeface="Arial"/>
                <a:cs typeface="Arial"/>
              </a:rPr>
              <a:t> </a:t>
            </a:r>
            <a:r>
              <a:rPr sz="2000" dirty="0">
                <a:solidFill>
                  <a:srgbClr val="7030A0"/>
                </a:solidFill>
                <a:latin typeface="Arial"/>
                <a:cs typeface="Arial"/>
              </a:rPr>
              <a:t>35</a:t>
            </a:r>
            <a:r>
              <a:rPr sz="2000" spc="-20" dirty="0">
                <a:solidFill>
                  <a:srgbClr val="7030A0"/>
                </a:solidFill>
                <a:latin typeface="Arial"/>
                <a:cs typeface="Arial"/>
              </a:rPr>
              <a:t> </a:t>
            </a:r>
            <a:r>
              <a:rPr sz="2000" dirty="0">
                <a:solidFill>
                  <a:srgbClr val="7030A0"/>
                </a:solidFill>
                <a:latin typeface="Arial"/>
                <a:cs typeface="Arial"/>
              </a:rPr>
              <a:t>e</a:t>
            </a:r>
            <a:r>
              <a:rPr sz="2000" spc="-15" dirty="0">
                <a:solidFill>
                  <a:srgbClr val="7030A0"/>
                </a:solidFill>
                <a:latin typeface="Arial"/>
                <a:cs typeface="Arial"/>
              </a:rPr>
              <a:t> </a:t>
            </a:r>
            <a:r>
              <a:rPr sz="2000" spc="-10" dirty="0">
                <a:solidFill>
                  <a:srgbClr val="7030A0"/>
                </a:solidFill>
                <a:latin typeface="Arial"/>
                <a:cs typeface="Arial"/>
              </a:rPr>
              <a:t>ss.);</a:t>
            </a:r>
            <a:endParaRPr sz="2000">
              <a:latin typeface="Arial"/>
              <a:cs typeface="Arial"/>
            </a:endParaRPr>
          </a:p>
          <a:p>
            <a:pPr marL="378460" indent="-335915">
              <a:lnSpc>
                <a:spcPct val="100000"/>
              </a:lnSpc>
              <a:spcBef>
                <a:spcPts val="940"/>
              </a:spcBef>
              <a:buSzPct val="50000"/>
              <a:buFont typeface="Segoe UI Symbol"/>
              <a:buChar char="∙"/>
              <a:tabLst>
                <a:tab pos="377825" algn="l"/>
                <a:tab pos="379095" algn="l"/>
              </a:tabLst>
            </a:pPr>
            <a:r>
              <a:rPr sz="2000" dirty="0">
                <a:solidFill>
                  <a:srgbClr val="7030A0"/>
                </a:solidFill>
                <a:latin typeface="Arial"/>
                <a:cs typeface="Arial"/>
              </a:rPr>
              <a:t>gli</a:t>
            </a:r>
            <a:r>
              <a:rPr sz="2000" spc="-30" dirty="0">
                <a:solidFill>
                  <a:srgbClr val="7030A0"/>
                </a:solidFill>
                <a:latin typeface="Arial"/>
                <a:cs typeface="Arial"/>
              </a:rPr>
              <a:t> </a:t>
            </a:r>
            <a:r>
              <a:rPr sz="2000" dirty="0">
                <a:solidFill>
                  <a:srgbClr val="7030A0"/>
                </a:solidFill>
                <a:latin typeface="Arial"/>
                <a:cs typeface="Arial"/>
              </a:rPr>
              <a:t>enti</a:t>
            </a:r>
            <a:r>
              <a:rPr sz="2000" spc="-20" dirty="0">
                <a:solidFill>
                  <a:srgbClr val="7030A0"/>
                </a:solidFill>
                <a:latin typeface="Arial"/>
                <a:cs typeface="Arial"/>
              </a:rPr>
              <a:t> </a:t>
            </a:r>
            <a:r>
              <a:rPr sz="2000" dirty="0">
                <a:solidFill>
                  <a:srgbClr val="7030A0"/>
                </a:solidFill>
                <a:latin typeface="Arial"/>
                <a:cs typeface="Arial"/>
              </a:rPr>
              <a:t>filantropici</a:t>
            </a:r>
            <a:r>
              <a:rPr sz="2000" spc="-20" dirty="0">
                <a:solidFill>
                  <a:srgbClr val="7030A0"/>
                </a:solidFill>
                <a:latin typeface="Arial"/>
                <a:cs typeface="Arial"/>
              </a:rPr>
              <a:t> </a:t>
            </a:r>
            <a:r>
              <a:rPr sz="2000" dirty="0">
                <a:solidFill>
                  <a:srgbClr val="7030A0"/>
                </a:solidFill>
                <a:latin typeface="Arial"/>
                <a:cs typeface="Arial"/>
              </a:rPr>
              <a:t>(artt.</a:t>
            </a:r>
            <a:r>
              <a:rPr sz="2000" spc="-20" dirty="0">
                <a:solidFill>
                  <a:srgbClr val="7030A0"/>
                </a:solidFill>
                <a:latin typeface="Arial"/>
                <a:cs typeface="Arial"/>
              </a:rPr>
              <a:t> </a:t>
            </a:r>
            <a:r>
              <a:rPr sz="2000" dirty="0">
                <a:solidFill>
                  <a:srgbClr val="7030A0"/>
                </a:solidFill>
                <a:latin typeface="Arial"/>
                <a:cs typeface="Arial"/>
              </a:rPr>
              <a:t>37</a:t>
            </a:r>
            <a:r>
              <a:rPr sz="2000" spc="-20" dirty="0">
                <a:solidFill>
                  <a:srgbClr val="7030A0"/>
                </a:solidFill>
                <a:latin typeface="Arial"/>
                <a:cs typeface="Arial"/>
              </a:rPr>
              <a:t> </a:t>
            </a:r>
            <a:r>
              <a:rPr sz="2000" dirty="0">
                <a:solidFill>
                  <a:srgbClr val="7030A0"/>
                </a:solidFill>
                <a:latin typeface="Arial"/>
                <a:cs typeface="Arial"/>
              </a:rPr>
              <a:t>e</a:t>
            </a:r>
            <a:r>
              <a:rPr sz="2000" spc="-15" dirty="0">
                <a:solidFill>
                  <a:srgbClr val="7030A0"/>
                </a:solidFill>
                <a:latin typeface="Arial"/>
                <a:cs typeface="Arial"/>
              </a:rPr>
              <a:t> </a:t>
            </a:r>
            <a:r>
              <a:rPr sz="2000" spc="-20" dirty="0">
                <a:solidFill>
                  <a:srgbClr val="7030A0"/>
                </a:solidFill>
                <a:latin typeface="Arial"/>
                <a:cs typeface="Arial"/>
              </a:rPr>
              <a:t>ss.);</a:t>
            </a:r>
            <a:endParaRPr sz="2000">
              <a:latin typeface="Arial"/>
              <a:cs typeface="Arial"/>
            </a:endParaRPr>
          </a:p>
          <a:p>
            <a:pPr marL="378460" indent="-335915">
              <a:lnSpc>
                <a:spcPct val="100000"/>
              </a:lnSpc>
              <a:spcBef>
                <a:spcPts val="935"/>
              </a:spcBef>
              <a:buSzPct val="50000"/>
              <a:buFont typeface="Segoe UI Symbol"/>
              <a:buChar char="∙"/>
              <a:tabLst>
                <a:tab pos="377825" algn="l"/>
                <a:tab pos="379095" algn="l"/>
              </a:tabLst>
            </a:pPr>
            <a:r>
              <a:rPr sz="2000" dirty="0">
                <a:solidFill>
                  <a:srgbClr val="7030A0"/>
                </a:solidFill>
                <a:latin typeface="Arial"/>
                <a:cs typeface="Arial"/>
              </a:rPr>
              <a:t>le</a:t>
            </a:r>
            <a:r>
              <a:rPr sz="2000" spc="-25" dirty="0">
                <a:solidFill>
                  <a:srgbClr val="7030A0"/>
                </a:solidFill>
                <a:latin typeface="Arial"/>
                <a:cs typeface="Arial"/>
              </a:rPr>
              <a:t> </a:t>
            </a:r>
            <a:r>
              <a:rPr sz="2000" dirty="0">
                <a:solidFill>
                  <a:srgbClr val="7030A0"/>
                </a:solidFill>
                <a:latin typeface="Arial"/>
                <a:cs typeface="Arial"/>
              </a:rPr>
              <a:t>imprese</a:t>
            </a:r>
            <a:r>
              <a:rPr sz="2000" spc="-15" dirty="0">
                <a:solidFill>
                  <a:srgbClr val="7030A0"/>
                </a:solidFill>
                <a:latin typeface="Arial"/>
                <a:cs typeface="Arial"/>
              </a:rPr>
              <a:t> </a:t>
            </a:r>
            <a:r>
              <a:rPr sz="2000" dirty="0">
                <a:solidFill>
                  <a:srgbClr val="7030A0"/>
                </a:solidFill>
                <a:latin typeface="Arial"/>
                <a:cs typeface="Arial"/>
              </a:rPr>
              <a:t>sociali,</a:t>
            </a:r>
            <a:r>
              <a:rPr sz="2000" spc="-15" dirty="0">
                <a:solidFill>
                  <a:srgbClr val="7030A0"/>
                </a:solidFill>
                <a:latin typeface="Arial"/>
                <a:cs typeface="Arial"/>
              </a:rPr>
              <a:t> </a:t>
            </a:r>
            <a:r>
              <a:rPr sz="2000" dirty="0">
                <a:solidFill>
                  <a:srgbClr val="7030A0"/>
                </a:solidFill>
                <a:latin typeface="Arial"/>
                <a:cs typeface="Arial"/>
              </a:rPr>
              <a:t>incluse</a:t>
            </a:r>
            <a:r>
              <a:rPr sz="2000" spc="-10" dirty="0">
                <a:solidFill>
                  <a:srgbClr val="7030A0"/>
                </a:solidFill>
                <a:latin typeface="Arial"/>
                <a:cs typeface="Arial"/>
              </a:rPr>
              <a:t> </a:t>
            </a:r>
            <a:r>
              <a:rPr sz="2000" dirty="0">
                <a:solidFill>
                  <a:srgbClr val="7030A0"/>
                </a:solidFill>
                <a:latin typeface="Arial"/>
                <a:cs typeface="Arial"/>
              </a:rPr>
              <a:t>le</a:t>
            </a:r>
            <a:r>
              <a:rPr sz="2000" spc="-15" dirty="0">
                <a:solidFill>
                  <a:srgbClr val="7030A0"/>
                </a:solidFill>
                <a:latin typeface="Arial"/>
                <a:cs typeface="Arial"/>
              </a:rPr>
              <a:t> </a:t>
            </a:r>
            <a:r>
              <a:rPr sz="2000" dirty="0">
                <a:solidFill>
                  <a:srgbClr val="7030A0"/>
                </a:solidFill>
                <a:latin typeface="Arial"/>
                <a:cs typeface="Arial"/>
              </a:rPr>
              <a:t>cooperative</a:t>
            </a:r>
            <a:r>
              <a:rPr sz="2000" spc="-15" dirty="0">
                <a:solidFill>
                  <a:srgbClr val="7030A0"/>
                </a:solidFill>
                <a:latin typeface="Arial"/>
                <a:cs typeface="Arial"/>
              </a:rPr>
              <a:t> </a:t>
            </a:r>
            <a:r>
              <a:rPr sz="2000" dirty="0">
                <a:solidFill>
                  <a:srgbClr val="7030A0"/>
                </a:solidFill>
                <a:latin typeface="Arial"/>
                <a:cs typeface="Arial"/>
              </a:rPr>
              <a:t>sociali</a:t>
            </a:r>
            <a:r>
              <a:rPr sz="2000" spc="-15" dirty="0">
                <a:solidFill>
                  <a:srgbClr val="7030A0"/>
                </a:solidFill>
                <a:latin typeface="Arial"/>
                <a:cs typeface="Arial"/>
              </a:rPr>
              <a:t> </a:t>
            </a:r>
            <a:r>
              <a:rPr sz="2000" dirty="0">
                <a:solidFill>
                  <a:srgbClr val="7030A0"/>
                </a:solidFill>
                <a:latin typeface="Arial"/>
                <a:cs typeface="Arial"/>
              </a:rPr>
              <a:t>(art.</a:t>
            </a:r>
            <a:r>
              <a:rPr sz="2000" spc="-10" dirty="0">
                <a:solidFill>
                  <a:srgbClr val="7030A0"/>
                </a:solidFill>
                <a:latin typeface="Arial"/>
                <a:cs typeface="Arial"/>
              </a:rPr>
              <a:t> </a:t>
            </a:r>
            <a:r>
              <a:rPr sz="2000" spc="-20" dirty="0">
                <a:solidFill>
                  <a:srgbClr val="7030A0"/>
                </a:solidFill>
                <a:latin typeface="Arial"/>
                <a:cs typeface="Arial"/>
              </a:rPr>
              <a:t>40);</a:t>
            </a:r>
            <a:endParaRPr sz="2000">
              <a:latin typeface="Arial"/>
              <a:cs typeface="Arial"/>
            </a:endParaRPr>
          </a:p>
          <a:p>
            <a:pPr marL="378460" indent="-335915">
              <a:lnSpc>
                <a:spcPct val="100000"/>
              </a:lnSpc>
              <a:spcBef>
                <a:spcPts val="935"/>
              </a:spcBef>
              <a:buSzPct val="50000"/>
              <a:buFont typeface="Segoe UI Symbol"/>
              <a:buChar char="∙"/>
              <a:tabLst>
                <a:tab pos="377825" algn="l"/>
                <a:tab pos="379095" algn="l"/>
              </a:tabLst>
            </a:pPr>
            <a:r>
              <a:rPr sz="2000" dirty="0">
                <a:solidFill>
                  <a:srgbClr val="7030A0"/>
                </a:solidFill>
                <a:latin typeface="Arial"/>
                <a:cs typeface="Arial"/>
              </a:rPr>
              <a:t>le</a:t>
            </a:r>
            <a:r>
              <a:rPr sz="2000" spc="-15" dirty="0">
                <a:solidFill>
                  <a:srgbClr val="7030A0"/>
                </a:solidFill>
                <a:latin typeface="Arial"/>
                <a:cs typeface="Arial"/>
              </a:rPr>
              <a:t> </a:t>
            </a:r>
            <a:r>
              <a:rPr sz="2000" dirty="0">
                <a:solidFill>
                  <a:srgbClr val="7030A0"/>
                </a:solidFill>
                <a:latin typeface="Arial"/>
                <a:cs typeface="Arial"/>
              </a:rPr>
              <a:t>reti</a:t>
            </a:r>
            <a:r>
              <a:rPr sz="2000" spc="-15" dirty="0">
                <a:solidFill>
                  <a:srgbClr val="7030A0"/>
                </a:solidFill>
                <a:latin typeface="Arial"/>
                <a:cs typeface="Arial"/>
              </a:rPr>
              <a:t> </a:t>
            </a:r>
            <a:r>
              <a:rPr sz="2000" dirty="0">
                <a:solidFill>
                  <a:srgbClr val="7030A0"/>
                </a:solidFill>
                <a:latin typeface="Arial"/>
                <a:cs typeface="Arial"/>
              </a:rPr>
              <a:t>associative</a:t>
            </a:r>
            <a:r>
              <a:rPr sz="2000" spc="-15" dirty="0">
                <a:solidFill>
                  <a:srgbClr val="7030A0"/>
                </a:solidFill>
                <a:latin typeface="Arial"/>
                <a:cs typeface="Arial"/>
              </a:rPr>
              <a:t> </a:t>
            </a:r>
            <a:r>
              <a:rPr sz="2000" dirty="0">
                <a:solidFill>
                  <a:srgbClr val="7030A0"/>
                </a:solidFill>
                <a:latin typeface="Arial"/>
                <a:cs typeface="Arial"/>
              </a:rPr>
              <a:t>(artt.</a:t>
            </a:r>
            <a:r>
              <a:rPr sz="2000" spc="-15" dirty="0">
                <a:solidFill>
                  <a:srgbClr val="7030A0"/>
                </a:solidFill>
                <a:latin typeface="Arial"/>
                <a:cs typeface="Arial"/>
              </a:rPr>
              <a:t> </a:t>
            </a:r>
            <a:r>
              <a:rPr sz="2000" dirty="0">
                <a:solidFill>
                  <a:srgbClr val="7030A0"/>
                </a:solidFill>
                <a:latin typeface="Arial"/>
                <a:cs typeface="Arial"/>
              </a:rPr>
              <a:t>41</a:t>
            </a:r>
            <a:r>
              <a:rPr sz="2000" spc="-15" dirty="0">
                <a:solidFill>
                  <a:srgbClr val="7030A0"/>
                </a:solidFill>
                <a:latin typeface="Arial"/>
                <a:cs typeface="Arial"/>
              </a:rPr>
              <a:t> </a:t>
            </a:r>
            <a:r>
              <a:rPr sz="2000" dirty="0">
                <a:solidFill>
                  <a:srgbClr val="7030A0"/>
                </a:solidFill>
                <a:latin typeface="Arial"/>
                <a:cs typeface="Arial"/>
              </a:rPr>
              <a:t>e</a:t>
            </a:r>
            <a:r>
              <a:rPr sz="2000" spc="-15" dirty="0">
                <a:solidFill>
                  <a:srgbClr val="7030A0"/>
                </a:solidFill>
                <a:latin typeface="Arial"/>
                <a:cs typeface="Arial"/>
              </a:rPr>
              <a:t> </a:t>
            </a:r>
            <a:r>
              <a:rPr sz="2000" spc="-20" dirty="0">
                <a:solidFill>
                  <a:srgbClr val="7030A0"/>
                </a:solidFill>
                <a:latin typeface="Arial"/>
                <a:cs typeface="Arial"/>
              </a:rPr>
              <a:t>ss.);</a:t>
            </a:r>
            <a:endParaRPr sz="2000">
              <a:latin typeface="Arial"/>
              <a:cs typeface="Arial"/>
            </a:endParaRPr>
          </a:p>
          <a:p>
            <a:pPr marL="378460" indent="-335915">
              <a:lnSpc>
                <a:spcPct val="100000"/>
              </a:lnSpc>
              <a:spcBef>
                <a:spcPts val="935"/>
              </a:spcBef>
              <a:buSzPct val="50000"/>
              <a:buFont typeface="Segoe UI Symbol"/>
              <a:buChar char="∙"/>
              <a:tabLst>
                <a:tab pos="377825" algn="l"/>
                <a:tab pos="379095" algn="l"/>
              </a:tabLst>
            </a:pPr>
            <a:r>
              <a:rPr sz="2000" dirty="0">
                <a:solidFill>
                  <a:srgbClr val="7030A0"/>
                </a:solidFill>
                <a:latin typeface="Arial"/>
                <a:cs typeface="Arial"/>
              </a:rPr>
              <a:t>le</a:t>
            </a:r>
            <a:r>
              <a:rPr sz="2000" spc="-20" dirty="0">
                <a:solidFill>
                  <a:srgbClr val="7030A0"/>
                </a:solidFill>
                <a:latin typeface="Arial"/>
                <a:cs typeface="Arial"/>
              </a:rPr>
              <a:t> </a:t>
            </a:r>
            <a:r>
              <a:rPr sz="2000" dirty="0">
                <a:solidFill>
                  <a:srgbClr val="7030A0"/>
                </a:solidFill>
                <a:latin typeface="Arial"/>
                <a:cs typeface="Arial"/>
              </a:rPr>
              <a:t>società</a:t>
            </a:r>
            <a:r>
              <a:rPr sz="2000" spc="-5" dirty="0">
                <a:solidFill>
                  <a:srgbClr val="7030A0"/>
                </a:solidFill>
                <a:latin typeface="Arial"/>
                <a:cs typeface="Arial"/>
              </a:rPr>
              <a:t> </a:t>
            </a:r>
            <a:r>
              <a:rPr sz="2000" dirty="0">
                <a:solidFill>
                  <a:srgbClr val="7030A0"/>
                </a:solidFill>
                <a:latin typeface="Arial"/>
                <a:cs typeface="Arial"/>
              </a:rPr>
              <a:t>di</a:t>
            </a:r>
            <a:r>
              <a:rPr sz="2000" spc="-5" dirty="0">
                <a:solidFill>
                  <a:srgbClr val="7030A0"/>
                </a:solidFill>
                <a:latin typeface="Arial"/>
                <a:cs typeface="Arial"/>
              </a:rPr>
              <a:t> </a:t>
            </a:r>
            <a:r>
              <a:rPr sz="2000" dirty="0">
                <a:solidFill>
                  <a:srgbClr val="7030A0"/>
                </a:solidFill>
                <a:latin typeface="Arial"/>
                <a:cs typeface="Arial"/>
              </a:rPr>
              <a:t>mutuo</a:t>
            </a:r>
            <a:r>
              <a:rPr sz="2000" spc="-10" dirty="0">
                <a:solidFill>
                  <a:srgbClr val="7030A0"/>
                </a:solidFill>
                <a:latin typeface="Arial"/>
                <a:cs typeface="Arial"/>
              </a:rPr>
              <a:t> </a:t>
            </a:r>
            <a:r>
              <a:rPr sz="2000" dirty="0">
                <a:solidFill>
                  <a:srgbClr val="7030A0"/>
                </a:solidFill>
                <a:latin typeface="Arial"/>
                <a:cs typeface="Arial"/>
              </a:rPr>
              <a:t>soccorso</a:t>
            </a:r>
            <a:r>
              <a:rPr sz="2000" spc="-5" dirty="0">
                <a:solidFill>
                  <a:srgbClr val="7030A0"/>
                </a:solidFill>
                <a:latin typeface="Arial"/>
                <a:cs typeface="Arial"/>
              </a:rPr>
              <a:t> </a:t>
            </a:r>
            <a:r>
              <a:rPr sz="2000" dirty="0">
                <a:solidFill>
                  <a:srgbClr val="7030A0"/>
                </a:solidFill>
                <a:latin typeface="Arial"/>
                <a:cs typeface="Arial"/>
              </a:rPr>
              <a:t>(SOMS)</a:t>
            </a:r>
            <a:r>
              <a:rPr sz="2000" spc="-5" dirty="0">
                <a:solidFill>
                  <a:srgbClr val="7030A0"/>
                </a:solidFill>
                <a:latin typeface="Arial"/>
                <a:cs typeface="Arial"/>
              </a:rPr>
              <a:t> </a:t>
            </a:r>
            <a:r>
              <a:rPr sz="2000" dirty="0">
                <a:solidFill>
                  <a:srgbClr val="7030A0"/>
                </a:solidFill>
                <a:latin typeface="Arial"/>
                <a:cs typeface="Arial"/>
              </a:rPr>
              <a:t>(artt.</a:t>
            </a:r>
            <a:r>
              <a:rPr sz="2000" spc="-10" dirty="0">
                <a:solidFill>
                  <a:srgbClr val="7030A0"/>
                </a:solidFill>
                <a:latin typeface="Arial"/>
                <a:cs typeface="Arial"/>
              </a:rPr>
              <a:t> </a:t>
            </a:r>
            <a:r>
              <a:rPr sz="2000" dirty="0">
                <a:solidFill>
                  <a:srgbClr val="7030A0"/>
                </a:solidFill>
                <a:latin typeface="Arial"/>
                <a:cs typeface="Arial"/>
              </a:rPr>
              <a:t>42</a:t>
            </a:r>
            <a:r>
              <a:rPr sz="2000" spc="-5" dirty="0">
                <a:solidFill>
                  <a:srgbClr val="7030A0"/>
                </a:solidFill>
                <a:latin typeface="Arial"/>
                <a:cs typeface="Arial"/>
              </a:rPr>
              <a:t> </a:t>
            </a:r>
            <a:r>
              <a:rPr sz="2000" dirty="0">
                <a:solidFill>
                  <a:srgbClr val="7030A0"/>
                </a:solidFill>
                <a:latin typeface="Arial"/>
                <a:cs typeface="Arial"/>
              </a:rPr>
              <a:t>e</a:t>
            </a:r>
            <a:r>
              <a:rPr sz="2000" spc="-5" dirty="0">
                <a:solidFill>
                  <a:srgbClr val="7030A0"/>
                </a:solidFill>
                <a:latin typeface="Arial"/>
                <a:cs typeface="Arial"/>
              </a:rPr>
              <a:t> </a:t>
            </a:r>
            <a:r>
              <a:rPr sz="2000" spc="-10" dirty="0">
                <a:solidFill>
                  <a:srgbClr val="7030A0"/>
                </a:solidFill>
                <a:latin typeface="Arial"/>
                <a:cs typeface="Arial"/>
              </a:rPr>
              <a:t>ss.);</a:t>
            </a:r>
            <a:endParaRPr sz="2000">
              <a:latin typeface="Arial"/>
              <a:cs typeface="Arial"/>
            </a:endParaRPr>
          </a:p>
          <a:p>
            <a:pPr marL="378460" marR="5080" indent="-335280">
              <a:lnSpc>
                <a:spcPct val="107000"/>
              </a:lnSpc>
              <a:spcBef>
                <a:spcPts val="770"/>
              </a:spcBef>
              <a:buSzPct val="50000"/>
              <a:buFont typeface="Segoe UI Symbol"/>
              <a:buChar char="∙"/>
              <a:tabLst>
                <a:tab pos="377825" algn="l"/>
                <a:tab pos="379095" algn="l"/>
              </a:tabLst>
            </a:pPr>
            <a:r>
              <a:rPr sz="2000" dirty="0">
                <a:solidFill>
                  <a:srgbClr val="7030A0"/>
                </a:solidFill>
                <a:latin typeface="Arial"/>
                <a:cs typeface="Arial"/>
              </a:rPr>
              <a:t>le</a:t>
            </a:r>
            <a:r>
              <a:rPr sz="2000" spc="-20" dirty="0">
                <a:solidFill>
                  <a:srgbClr val="7030A0"/>
                </a:solidFill>
                <a:latin typeface="Arial"/>
                <a:cs typeface="Arial"/>
              </a:rPr>
              <a:t> </a:t>
            </a:r>
            <a:r>
              <a:rPr sz="2000" dirty="0">
                <a:solidFill>
                  <a:srgbClr val="7030A0"/>
                </a:solidFill>
                <a:latin typeface="Arial"/>
                <a:cs typeface="Arial"/>
              </a:rPr>
              <a:t>associazioni</a:t>
            </a:r>
            <a:r>
              <a:rPr sz="2000" spc="-20" dirty="0">
                <a:solidFill>
                  <a:srgbClr val="7030A0"/>
                </a:solidFill>
                <a:latin typeface="Arial"/>
                <a:cs typeface="Arial"/>
              </a:rPr>
              <a:t> </a:t>
            </a:r>
            <a:r>
              <a:rPr sz="2000" dirty="0">
                <a:solidFill>
                  <a:srgbClr val="7030A0"/>
                </a:solidFill>
                <a:latin typeface="Arial"/>
                <a:cs typeface="Arial"/>
              </a:rPr>
              <a:t>riconosciute</a:t>
            </a:r>
            <a:r>
              <a:rPr sz="2000" spc="-15" dirty="0">
                <a:solidFill>
                  <a:srgbClr val="7030A0"/>
                </a:solidFill>
                <a:latin typeface="Arial"/>
                <a:cs typeface="Arial"/>
              </a:rPr>
              <a:t> </a:t>
            </a:r>
            <a:r>
              <a:rPr sz="2000" dirty="0">
                <a:solidFill>
                  <a:srgbClr val="7030A0"/>
                </a:solidFill>
                <a:latin typeface="Arial"/>
                <a:cs typeface="Arial"/>
              </a:rPr>
              <a:t>o</a:t>
            </a:r>
            <a:r>
              <a:rPr sz="2000" spc="-20" dirty="0">
                <a:solidFill>
                  <a:srgbClr val="7030A0"/>
                </a:solidFill>
                <a:latin typeface="Arial"/>
                <a:cs typeface="Arial"/>
              </a:rPr>
              <a:t> </a:t>
            </a:r>
            <a:r>
              <a:rPr sz="2000" dirty="0">
                <a:solidFill>
                  <a:srgbClr val="7030A0"/>
                </a:solidFill>
                <a:latin typeface="Arial"/>
                <a:cs typeface="Arial"/>
              </a:rPr>
              <a:t>non</a:t>
            </a:r>
            <a:r>
              <a:rPr sz="2000" spc="-20" dirty="0">
                <a:solidFill>
                  <a:srgbClr val="7030A0"/>
                </a:solidFill>
                <a:latin typeface="Arial"/>
                <a:cs typeface="Arial"/>
              </a:rPr>
              <a:t> </a:t>
            </a:r>
            <a:r>
              <a:rPr sz="2000" dirty="0">
                <a:solidFill>
                  <a:srgbClr val="7030A0"/>
                </a:solidFill>
                <a:latin typeface="Arial"/>
                <a:cs typeface="Arial"/>
              </a:rPr>
              <a:t>riconosciute,</a:t>
            </a:r>
            <a:r>
              <a:rPr sz="2000" spc="-15" dirty="0">
                <a:solidFill>
                  <a:srgbClr val="7030A0"/>
                </a:solidFill>
                <a:latin typeface="Arial"/>
                <a:cs typeface="Arial"/>
              </a:rPr>
              <a:t> </a:t>
            </a:r>
            <a:r>
              <a:rPr sz="2000" dirty="0">
                <a:solidFill>
                  <a:srgbClr val="7030A0"/>
                </a:solidFill>
                <a:latin typeface="Arial"/>
                <a:cs typeface="Arial"/>
              </a:rPr>
              <a:t>le</a:t>
            </a:r>
            <a:r>
              <a:rPr sz="2000" spc="-20" dirty="0">
                <a:solidFill>
                  <a:srgbClr val="7030A0"/>
                </a:solidFill>
                <a:latin typeface="Arial"/>
                <a:cs typeface="Arial"/>
              </a:rPr>
              <a:t> </a:t>
            </a:r>
            <a:r>
              <a:rPr sz="2000" dirty="0">
                <a:solidFill>
                  <a:srgbClr val="7030A0"/>
                </a:solidFill>
                <a:latin typeface="Arial"/>
                <a:cs typeface="Arial"/>
              </a:rPr>
              <a:t>fondazioni</a:t>
            </a:r>
            <a:r>
              <a:rPr sz="2000" spc="-20" dirty="0">
                <a:solidFill>
                  <a:srgbClr val="7030A0"/>
                </a:solidFill>
                <a:latin typeface="Arial"/>
                <a:cs typeface="Arial"/>
              </a:rPr>
              <a:t> </a:t>
            </a:r>
            <a:r>
              <a:rPr sz="2000" dirty="0">
                <a:solidFill>
                  <a:srgbClr val="7030A0"/>
                </a:solidFill>
                <a:latin typeface="Arial"/>
                <a:cs typeface="Arial"/>
              </a:rPr>
              <a:t>e</a:t>
            </a:r>
            <a:r>
              <a:rPr sz="2000" spc="-15" dirty="0">
                <a:solidFill>
                  <a:srgbClr val="7030A0"/>
                </a:solidFill>
                <a:latin typeface="Arial"/>
                <a:cs typeface="Arial"/>
              </a:rPr>
              <a:t> </a:t>
            </a:r>
            <a:r>
              <a:rPr sz="2000" dirty="0">
                <a:solidFill>
                  <a:srgbClr val="7030A0"/>
                </a:solidFill>
                <a:latin typeface="Arial"/>
                <a:cs typeface="Arial"/>
              </a:rPr>
              <a:t>gli</a:t>
            </a:r>
            <a:r>
              <a:rPr sz="2000" spc="-20" dirty="0">
                <a:solidFill>
                  <a:srgbClr val="7030A0"/>
                </a:solidFill>
                <a:latin typeface="Arial"/>
                <a:cs typeface="Arial"/>
              </a:rPr>
              <a:t> </a:t>
            </a:r>
            <a:r>
              <a:rPr sz="2000" dirty="0">
                <a:solidFill>
                  <a:srgbClr val="7030A0"/>
                </a:solidFill>
                <a:latin typeface="Arial"/>
                <a:cs typeface="Arial"/>
              </a:rPr>
              <a:t>altri</a:t>
            </a:r>
            <a:r>
              <a:rPr sz="2000" spc="-20" dirty="0">
                <a:solidFill>
                  <a:srgbClr val="7030A0"/>
                </a:solidFill>
                <a:latin typeface="Arial"/>
                <a:cs typeface="Arial"/>
              </a:rPr>
              <a:t> </a:t>
            </a:r>
            <a:r>
              <a:rPr sz="2000" dirty="0">
                <a:solidFill>
                  <a:srgbClr val="7030A0"/>
                </a:solidFill>
                <a:latin typeface="Arial"/>
                <a:cs typeface="Arial"/>
              </a:rPr>
              <a:t>enti</a:t>
            </a:r>
            <a:r>
              <a:rPr sz="2000" spc="-15" dirty="0">
                <a:solidFill>
                  <a:srgbClr val="7030A0"/>
                </a:solidFill>
                <a:latin typeface="Arial"/>
                <a:cs typeface="Arial"/>
              </a:rPr>
              <a:t> </a:t>
            </a:r>
            <a:r>
              <a:rPr sz="2000" dirty="0">
                <a:solidFill>
                  <a:srgbClr val="7030A0"/>
                </a:solidFill>
                <a:latin typeface="Arial"/>
                <a:cs typeface="Arial"/>
              </a:rPr>
              <a:t>di</a:t>
            </a:r>
            <a:r>
              <a:rPr sz="2000" spc="-20" dirty="0">
                <a:solidFill>
                  <a:srgbClr val="7030A0"/>
                </a:solidFill>
                <a:latin typeface="Arial"/>
                <a:cs typeface="Arial"/>
              </a:rPr>
              <a:t> </a:t>
            </a:r>
            <a:r>
              <a:rPr sz="2000" dirty="0">
                <a:solidFill>
                  <a:srgbClr val="7030A0"/>
                </a:solidFill>
                <a:latin typeface="Arial"/>
                <a:cs typeface="Arial"/>
              </a:rPr>
              <a:t>carattere</a:t>
            </a:r>
            <a:r>
              <a:rPr sz="2000" spc="-20" dirty="0">
                <a:solidFill>
                  <a:srgbClr val="7030A0"/>
                </a:solidFill>
                <a:latin typeface="Arial"/>
                <a:cs typeface="Arial"/>
              </a:rPr>
              <a:t> </a:t>
            </a:r>
            <a:r>
              <a:rPr sz="2000" dirty="0">
                <a:solidFill>
                  <a:srgbClr val="7030A0"/>
                </a:solidFill>
                <a:latin typeface="Arial"/>
                <a:cs typeface="Arial"/>
              </a:rPr>
              <a:t>privato</a:t>
            </a:r>
            <a:r>
              <a:rPr sz="2000" spc="-15" dirty="0">
                <a:solidFill>
                  <a:srgbClr val="7030A0"/>
                </a:solidFill>
                <a:latin typeface="Arial"/>
                <a:cs typeface="Arial"/>
              </a:rPr>
              <a:t> </a:t>
            </a:r>
            <a:r>
              <a:rPr sz="2000" spc="-10" dirty="0">
                <a:solidFill>
                  <a:srgbClr val="7030A0"/>
                </a:solidFill>
                <a:latin typeface="Arial"/>
                <a:cs typeface="Arial"/>
              </a:rPr>
              <a:t>diversi </a:t>
            </a:r>
            <a:r>
              <a:rPr sz="2000" dirty="0">
                <a:solidFill>
                  <a:srgbClr val="7030A0"/>
                </a:solidFill>
                <a:latin typeface="Arial"/>
                <a:cs typeface="Arial"/>
              </a:rPr>
              <a:t>dalle</a:t>
            </a:r>
            <a:r>
              <a:rPr sz="2000" spc="-20" dirty="0">
                <a:solidFill>
                  <a:srgbClr val="7030A0"/>
                </a:solidFill>
                <a:latin typeface="Arial"/>
                <a:cs typeface="Arial"/>
              </a:rPr>
              <a:t> </a:t>
            </a:r>
            <a:r>
              <a:rPr sz="2000" dirty="0">
                <a:solidFill>
                  <a:srgbClr val="7030A0"/>
                </a:solidFill>
                <a:latin typeface="Arial"/>
                <a:cs typeface="Arial"/>
              </a:rPr>
              <a:t>società</a:t>
            </a:r>
            <a:r>
              <a:rPr sz="2000" spc="-15" dirty="0">
                <a:solidFill>
                  <a:srgbClr val="7030A0"/>
                </a:solidFill>
                <a:latin typeface="Arial"/>
                <a:cs typeface="Arial"/>
              </a:rPr>
              <a:t> </a:t>
            </a:r>
            <a:r>
              <a:rPr sz="2000" dirty="0">
                <a:solidFill>
                  <a:srgbClr val="7030A0"/>
                </a:solidFill>
                <a:latin typeface="Arial"/>
                <a:cs typeface="Arial"/>
              </a:rPr>
              <a:t>costituiti</a:t>
            </a:r>
            <a:r>
              <a:rPr sz="2000" spc="-20" dirty="0">
                <a:solidFill>
                  <a:srgbClr val="7030A0"/>
                </a:solidFill>
                <a:latin typeface="Arial"/>
                <a:cs typeface="Arial"/>
              </a:rPr>
              <a:t> </a:t>
            </a:r>
            <a:r>
              <a:rPr sz="2000" dirty="0">
                <a:solidFill>
                  <a:srgbClr val="7030A0"/>
                </a:solidFill>
                <a:latin typeface="Arial"/>
                <a:cs typeface="Arial"/>
              </a:rPr>
              <a:t>per</a:t>
            </a:r>
            <a:r>
              <a:rPr sz="2000" spc="-15" dirty="0">
                <a:solidFill>
                  <a:srgbClr val="7030A0"/>
                </a:solidFill>
                <a:latin typeface="Arial"/>
                <a:cs typeface="Arial"/>
              </a:rPr>
              <a:t> </a:t>
            </a:r>
            <a:r>
              <a:rPr sz="2000" dirty="0">
                <a:solidFill>
                  <a:srgbClr val="7030A0"/>
                </a:solidFill>
                <a:latin typeface="Arial"/>
                <a:cs typeface="Arial"/>
              </a:rPr>
              <a:t>il</a:t>
            </a:r>
            <a:r>
              <a:rPr sz="2000" spc="-20" dirty="0">
                <a:solidFill>
                  <a:srgbClr val="7030A0"/>
                </a:solidFill>
                <a:latin typeface="Arial"/>
                <a:cs typeface="Arial"/>
              </a:rPr>
              <a:t> </a:t>
            </a:r>
            <a:r>
              <a:rPr sz="2000" dirty="0">
                <a:solidFill>
                  <a:srgbClr val="7030A0"/>
                </a:solidFill>
                <a:latin typeface="Arial"/>
                <a:cs typeface="Arial"/>
              </a:rPr>
              <a:t>perseguimento,</a:t>
            </a:r>
            <a:r>
              <a:rPr sz="2000" spc="-15" dirty="0">
                <a:solidFill>
                  <a:srgbClr val="7030A0"/>
                </a:solidFill>
                <a:latin typeface="Arial"/>
                <a:cs typeface="Arial"/>
              </a:rPr>
              <a:t> </a:t>
            </a:r>
            <a:r>
              <a:rPr sz="2000" dirty="0">
                <a:solidFill>
                  <a:srgbClr val="7030A0"/>
                </a:solidFill>
                <a:latin typeface="Arial"/>
                <a:cs typeface="Arial"/>
              </a:rPr>
              <a:t>senza</a:t>
            </a:r>
            <a:r>
              <a:rPr sz="2000" spc="-15" dirty="0">
                <a:solidFill>
                  <a:srgbClr val="7030A0"/>
                </a:solidFill>
                <a:latin typeface="Arial"/>
                <a:cs typeface="Arial"/>
              </a:rPr>
              <a:t> </a:t>
            </a:r>
            <a:r>
              <a:rPr sz="2000" dirty="0">
                <a:solidFill>
                  <a:srgbClr val="7030A0"/>
                </a:solidFill>
                <a:latin typeface="Arial"/>
                <a:cs typeface="Arial"/>
              </a:rPr>
              <a:t>scopo</a:t>
            </a:r>
            <a:r>
              <a:rPr sz="2000" spc="-20" dirty="0">
                <a:solidFill>
                  <a:srgbClr val="7030A0"/>
                </a:solidFill>
                <a:latin typeface="Arial"/>
                <a:cs typeface="Arial"/>
              </a:rPr>
              <a:t> </a:t>
            </a:r>
            <a:r>
              <a:rPr sz="2000" dirty="0">
                <a:solidFill>
                  <a:srgbClr val="7030A0"/>
                </a:solidFill>
                <a:latin typeface="Arial"/>
                <a:cs typeface="Arial"/>
              </a:rPr>
              <a:t>di</a:t>
            </a:r>
            <a:r>
              <a:rPr sz="2000" spc="-15" dirty="0">
                <a:solidFill>
                  <a:srgbClr val="7030A0"/>
                </a:solidFill>
                <a:latin typeface="Arial"/>
                <a:cs typeface="Arial"/>
              </a:rPr>
              <a:t> </a:t>
            </a:r>
            <a:r>
              <a:rPr sz="2000" dirty="0">
                <a:solidFill>
                  <a:srgbClr val="7030A0"/>
                </a:solidFill>
                <a:latin typeface="Arial"/>
                <a:cs typeface="Arial"/>
              </a:rPr>
              <a:t>lucro,</a:t>
            </a:r>
            <a:r>
              <a:rPr sz="2000" spc="-20" dirty="0">
                <a:solidFill>
                  <a:srgbClr val="7030A0"/>
                </a:solidFill>
                <a:latin typeface="Arial"/>
                <a:cs typeface="Arial"/>
              </a:rPr>
              <a:t> </a:t>
            </a:r>
            <a:r>
              <a:rPr sz="2000" dirty="0">
                <a:solidFill>
                  <a:srgbClr val="7030A0"/>
                </a:solidFill>
                <a:latin typeface="Arial"/>
                <a:cs typeface="Arial"/>
              </a:rPr>
              <a:t>di</a:t>
            </a:r>
            <a:r>
              <a:rPr sz="2000" spc="-15" dirty="0">
                <a:solidFill>
                  <a:srgbClr val="7030A0"/>
                </a:solidFill>
                <a:latin typeface="Arial"/>
                <a:cs typeface="Arial"/>
              </a:rPr>
              <a:t> </a:t>
            </a:r>
            <a:r>
              <a:rPr sz="2000" dirty="0">
                <a:solidFill>
                  <a:srgbClr val="7030A0"/>
                </a:solidFill>
                <a:latin typeface="Arial"/>
                <a:cs typeface="Arial"/>
              </a:rPr>
              <a:t>finalità</a:t>
            </a:r>
            <a:r>
              <a:rPr sz="2000" spc="-20" dirty="0">
                <a:solidFill>
                  <a:srgbClr val="7030A0"/>
                </a:solidFill>
                <a:latin typeface="Arial"/>
                <a:cs typeface="Arial"/>
              </a:rPr>
              <a:t> </a:t>
            </a:r>
            <a:r>
              <a:rPr sz="2000" dirty="0">
                <a:solidFill>
                  <a:srgbClr val="7030A0"/>
                </a:solidFill>
                <a:latin typeface="Arial"/>
                <a:cs typeface="Arial"/>
              </a:rPr>
              <a:t>civiche,</a:t>
            </a:r>
            <a:r>
              <a:rPr sz="2000" spc="-15" dirty="0">
                <a:solidFill>
                  <a:srgbClr val="7030A0"/>
                </a:solidFill>
                <a:latin typeface="Arial"/>
                <a:cs typeface="Arial"/>
              </a:rPr>
              <a:t> </a:t>
            </a:r>
            <a:r>
              <a:rPr sz="2000" dirty="0">
                <a:solidFill>
                  <a:srgbClr val="7030A0"/>
                </a:solidFill>
                <a:latin typeface="Arial"/>
                <a:cs typeface="Arial"/>
              </a:rPr>
              <a:t>solidaristiche</a:t>
            </a:r>
            <a:r>
              <a:rPr sz="2000" spc="-15" dirty="0">
                <a:solidFill>
                  <a:srgbClr val="7030A0"/>
                </a:solidFill>
                <a:latin typeface="Arial"/>
                <a:cs typeface="Arial"/>
              </a:rPr>
              <a:t> </a:t>
            </a:r>
            <a:r>
              <a:rPr sz="2000" spc="-50" dirty="0">
                <a:solidFill>
                  <a:srgbClr val="7030A0"/>
                </a:solidFill>
                <a:latin typeface="Arial"/>
                <a:cs typeface="Arial"/>
              </a:rPr>
              <a:t>e</a:t>
            </a:r>
            <a:r>
              <a:rPr sz="2000" dirty="0">
                <a:solidFill>
                  <a:srgbClr val="7030A0"/>
                </a:solidFill>
                <a:latin typeface="Arial"/>
                <a:cs typeface="Arial"/>
              </a:rPr>
              <a:t> di</a:t>
            </a:r>
            <a:r>
              <a:rPr sz="2000" spc="-20" dirty="0">
                <a:solidFill>
                  <a:srgbClr val="7030A0"/>
                </a:solidFill>
                <a:latin typeface="Arial"/>
                <a:cs typeface="Arial"/>
              </a:rPr>
              <a:t> </a:t>
            </a:r>
            <a:r>
              <a:rPr sz="2000" dirty="0">
                <a:solidFill>
                  <a:srgbClr val="7030A0"/>
                </a:solidFill>
                <a:latin typeface="Arial"/>
                <a:cs typeface="Arial"/>
              </a:rPr>
              <a:t>utilità</a:t>
            </a:r>
            <a:r>
              <a:rPr sz="2000" spc="-15" dirty="0">
                <a:solidFill>
                  <a:srgbClr val="7030A0"/>
                </a:solidFill>
                <a:latin typeface="Arial"/>
                <a:cs typeface="Arial"/>
              </a:rPr>
              <a:t> </a:t>
            </a:r>
            <a:r>
              <a:rPr sz="2000" dirty="0">
                <a:solidFill>
                  <a:srgbClr val="7030A0"/>
                </a:solidFill>
                <a:latin typeface="Arial"/>
                <a:cs typeface="Arial"/>
              </a:rPr>
              <a:t>sociale</a:t>
            </a:r>
            <a:r>
              <a:rPr sz="2000" spc="-20" dirty="0">
                <a:solidFill>
                  <a:srgbClr val="7030A0"/>
                </a:solidFill>
                <a:latin typeface="Arial"/>
                <a:cs typeface="Arial"/>
              </a:rPr>
              <a:t> </a:t>
            </a:r>
            <a:r>
              <a:rPr sz="2000" dirty="0">
                <a:solidFill>
                  <a:srgbClr val="7030A0"/>
                </a:solidFill>
                <a:latin typeface="Arial"/>
                <a:cs typeface="Arial"/>
              </a:rPr>
              <a:t>mediante</a:t>
            </a:r>
            <a:r>
              <a:rPr sz="2000" spc="-15" dirty="0">
                <a:solidFill>
                  <a:srgbClr val="7030A0"/>
                </a:solidFill>
                <a:latin typeface="Arial"/>
                <a:cs typeface="Arial"/>
              </a:rPr>
              <a:t> </a:t>
            </a:r>
            <a:r>
              <a:rPr sz="2000" dirty="0">
                <a:solidFill>
                  <a:srgbClr val="7030A0"/>
                </a:solidFill>
                <a:latin typeface="Arial"/>
                <a:cs typeface="Arial"/>
              </a:rPr>
              <a:t>lo</a:t>
            </a:r>
            <a:r>
              <a:rPr sz="2000" spc="-20" dirty="0">
                <a:solidFill>
                  <a:srgbClr val="7030A0"/>
                </a:solidFill>
                <a:latin typeface="Arial"/>
                <a:cs typeface="Arial"/>
              </a:rPr>
              <a:t> </a:t>
            </a:r>
            <a:r>
              <a:rPr sz="2000" dirty="0">
                <a:solidFill>
                  <a:srgbClr val="7030A0"/>
                </a:solidFill>
                <a:latin typeface="Arial"/>
                <a:cs typeface="Arial"/>
              </a:rPr>
              <a:t>svolgimento,</a:t>
            </a:r>
            <a:r>
              <a:rPr sz="2000" spc="-15" dirty="0">
                <a:solidFill>
                  <a:srgbClr val="7030A0"/>
                </a:solidFill>
                <a:latin typeface="Arial"/>
                <a:cs typeface="Arial"/>
              </a:rPr>
              <a:t> </a:t>
            </a:r>
            <a:r>
              <a:rPr sz="2000" dirty="0">
                <a:solidFill>
                  <a:srgbClr val="7030A0"/>
                </a:solidFill>
                <a:latin typeface="Arial"/>
                <a:cs typeface="Arial"/>
              </a:rPr>
              <a:t>in</a:t>
            </a:r>
            <a:r>
              <a:rPr sz="2000" spc="-20" dirty="0">
                <a:solidFill>
                  <a:srgbClr val="7030A0"/>
                </a:solidFill>
                <a:latin typeface="Arial"/>
                <a:cs typeface="Arial"/>
              </a:rPr>
              <a:t> </a:t>
            </a:r>
            <a:r>
              <a:rPr sz="2000" dirty="0">
                <a:solidFill>
                  <a:srgbClr val="7030A0"/>
                </a:solidFill>
                <a:latin typeface="Arial"/>
                <a:cs typeface="Arial"/>
              </a:rPr>
              <a:t>via</a:t>
            </a:r>
            <a:r>
              <a:rPr sz="2000" spc="-15" dirty="0">
                <a:solidFill>
                  <a:srgbClr val="7030A0"/>
                </a:solidFill>
                <a:latin typeface="Arial"/>
                <a:cs typeface="Arial"/>
              </a:rPr>
              <a:t> </a:t>
            </a:r>
            <a:r>
              <a:rPr sz="2000" dirty="0">
                <a:solidFill>
                  <a:srgbClr val="7030A0"/>
                </a:solidFill>
                <a:latin typeface="Arial"/>
                <a:cs typeface="Arial"/>
              </a:rPr>
              <a:t>esclusiva</a:t>
            </a:r>
            <a:r>
              <a:rPr sz="2000" spc="-15" dirty="0">
                <a:solidFill>
                  <a:srgbClr val="7030A0"/>
                </a:solidFill>
                <a:latin typeface="Arial"/>
                <a:cs typeface="Arial"/>
              </a:rPr>
              <a:t> </a:t>
            </a:r>
            <a:r>
              <a:rPr sz="2000" dirty="0">
                <a:solidFill>
                  <a:srgbClr val="7030A0"/>
                </a:solidFill>
                <a:latin typeface="Arial"/>
                <a:cs typeface="Arial"/>
              </a:rPr>
              <a:t>o</a:t>
            </a:r>
            <a:r>
              <a:rPr sz="2000" spc="-20" dirty="0">
                <a:solidFill>
                  <a:srgbClr val="7030A0"/>
                </a:solidFill>
                <a:latin typeface="Arial"/>
                <a:cs typeface="Arial"/>
              </a:rPr>
              <a:t> </a:t>
            </a:r>
            <a:r>
              <a:rPr sz="2000" dirty="0">
                <a:solidFill>
                  <a:srgbClr val="7030A0"/>
                </a:solidFill>
                <a:latin typeface="Arial"/>
                <a:cs typeface="Arial"/>
              </a:rPr>
              <a:t>principale,</a:t>
            </a:r>
            <a:r>
              <a:rPr sz="2000" spc="-15" dirty="0">
                <a:solidFill>
                  <a:srgbClr val="7030A0"/>
                </a:solidFill>
                <a:latin typeface="Arial"/>
                <a:cs typeface="Arial"/>
              </a:rPr>
              <a:t> </a:t>
            </a:r>
            <a:r>
              <a:rPr sz="2000" dirty="0">
                <a:solidFill>
                  <a:srgbClr val="7030A0"/>
                </a:solidFill>
                <a:latin typeface="Arial"/>
                <a:cs typeface="Arial"/>
              </a:rPr>
              <a:t>di</a:t>
            </a:r>
            <a:r>
              <a:rPr sz="2000" spc="-20" dirty="0">
                <a:solidFill>
                  <a:srgbClr val="7030A0"/>
                </a:solidFill>
                <a:latin typeface="Arial"/>
                <a:cs typeface="Arial"/>
              </a:rPr>
              <a:t> </a:t>
            </a:r>
            <a:r>
              <a:rPr sz="2000" dirty="0">
                <a:solidFill>
                  <a:srgbClr val="7030A0"/>
                </a:solidFill>
                <a:latin typeface="Arial"/>
                <a:cs typeface="Arial"/>
              </a:rPr>
              <a:t>una</a:t>
            </a:r>
            <a:r>
              <a:rPr sz="2000" spc="-15" dirty="0">
                <a:solidFill>
                  <a:srgbClr val="7030A0"/>
                </a:solidFill>
                <a:latin typeface="Arial"/>
                <a:cs typeface="Arial"/>
              </a:rPr>
              <a:t> </a:t>
            </a:r>
            <a:r>
              <a:rPr sz="2000" dirty="0">
                <a:solidFill>
                  <a:srgbClr val="7030A0"/>
                </a:solidFill>
                <a:latin typeface="Arial"/>
                <a:cs typeface="Arial"/>
              </a:rPr>
              <a:t>o</a:t>
            </a:r>
            <a:r>
              <a:rPr sz="2000" spc="-20" dirty="0">
                <a:solidFill>
                  <a:srgbClr val="7030A0"/>
                </a:solidFill>
                <a:latin typeface="Arial"/>
                <a:cs typeface="Arial"/>
              </a:rPr>
              <a:t> </a:t>
            </a:r>
            <a:r>
              <a:rPr sz="2000" dirty="0">
                <a:solidFill>
                  <a:srgbClr val="7030A0"/>
                </a:solidFill>
                <a:latin typeface="Arial"/>
                <a:cs typeface="Arial"/>
              </a:rPr>
              <a:t>più</a:t>
            </a:r>
            <a:r>
              <a:rPr sz="2000" spc="-15" dirty="0">
                <a:solidFill>
                  <a:srgbClr val="7030A0"/>
                </a:solidFill>
                <a:latin typeface="Arial"/>
                <a:cs typeface="Arial"/>
              </a:rPr>
              <a:t> </a:t>
            </a:r>
            <a:r>
              <a:rPr sz="2000" dirty="0">
                <a:solidFill>
                  <a:srgbClr val="7030A0"/>
                </a:solidFill>
                <a:latin typeface="Arial"/>
                <a:cs typeface="Arial"/>
              </a:rPr>
              <a:t>attività</a:t>
            </a:r>
            <a:r>
              <a:rPr sz="2000" spc="-15" dirty="0">
                <a:solidFill>
                  <a:srgbClr val="7030A0"/>
                </a:solidFill>
                <a:latin typeface="Arial"/>
                <a:cs typeface="Arial"/>
              </a:rPr>
              <a:t> </a:t>
            </a:r>
            <a:r>
              <a:rPr sz="2000" spc="-25" dirty="0">
                <a:solidFill>
                  <a:srgbClr val="7030A0"/>
                </a:solidFill>
                <a:latin typeface="Arial"/>
                <a:cs typeface="Arial"/>
              </a:rPr>
              <a:t>di </a:t>
            </a:r>
            <a:r>
              <a:rPr sz="2000" dirty="0">
                <a:solidFill>
                  <a:srgbClr val="7030A0"/>
                </a:solidFill>
                <a:latin typeface="Arial"/>
                <a:cs typeface="Arial"/>
              </a:rPr>
              <a:t>interesse</a:t>
            </a:r>
            <a:r>
              <a:rPr sz="2000" spc="-25" dirty="0">
                <a:solidFill>
                  <a:srgbClr val="7030A0"/>
                </a:solidFill>
                <a:latin typeface="Arial"/>
                <a:cs typeface="Arial"/>
              </a:rPr>
              <a:t> </a:t>
            </a:r>
            <a:r>
              <a:rPr sz="2000" dirty="0">
                <a:solidFill>
                  <a:srgbClr val="7030A0"/>
                </a:solidFill>
                <a:latin typeface="Arial"/>
                <a:cs typeface="Arial"/>
              </a:rPr>
              <a:t>generale</a:t>
            </a:r>
            <a:r>
              <a:rPr sz="2000" spc="-20" dirty="0">
                <a:solidFill>
                  <a:srgbClr val="7030A0"/>
                </a:solidFill>
                <a:latin typeface="Arial"/>
                <a:cs typeface="Arial"/>
              </a:rPr>
              <a:t> </a:t>
            </a:r>
            <a:r>
              <a:rPr sz="2000" dirty="0">
                <a:solidFill>
                  <a:srgbClr val="7030A0"/>
                </a:solidFill>
                <a:latin typeface="Arial"/>
                <a:cs typeface="Arial"/>
              </a:rPr>
              <a:t>di</a:t>
            </a:r>
            <a:r>
              <a:rPr sz="2000" spc="-20" dirty="0">
                <a:solidFill>
                  <a:srgbClr val="7030A0"/>
                </a:solidFill>
                <a:latin typeface="Arial"/>
                <a:cs typeface="Arial"/>
              </a:rPr>
              <a:t> </a:t>
            </a:r>
            <a:r>
              <a:rPr sz="2000" dirty="0">
                <a:solidFill>
                  <a:srgbClr val="7030A0"/>
                </a:solidFill>
                <a:latin typeface="Arial"/>
                <a:cs typeface="Arial"/>
              </a:rPr>
              <a:t>cui</a:t>
            </a:r>
            <a:r>
              <a:rPr sz="2000" spc="-25" dirty="0">
                <a:solidFill>
                  <a:srgbClr val="7030A0"/>
                </a:solidFill>
                <a:latin typeface="Arial"/>
                <a:cs typeface="Arial"/>
              </a:rPr>
              <a:t> </a:t>
            </a:r>
            <a:r>
              <a:rPr sz="2000" dirty="0">
                <a:solidFill>
                  <a:srgbClr val="7030A0"/>
                </a:solidFill>
                <a:latin typeface="Arial"/>
                <a:cs typeface="Arial"/>
              </a:rPr>
              <a:t>all’art.</a:t>
            </a:r>
            <a:r>
              <a:rPr sz="2000" spc="-20" dirty="0">
                <a:solidFill>
                  <a:srgbClr val="7030A0"/>
                </a:solidFill>
                <a:latin typeface="Arial"/>
                <a:cs typeface="Arial"/>
              </a:rPr>
              <a:t> </a:t>
            </a:r>
            <a:r>
              <a:rPr sz="2000" dirty="0">
                <a:solidFill>
                  <a:srgbClr val="7030A0"/>
                </a:solidFill>
                <a:latin typeface="Arial"/>
                <a:cs typeface="Arial"/>
              </a:rPr>
              <a:t>5,</a:t>
            </a:r>
            <a:r>
              <a:rPr sz="2000" spc="-20" dirty="0">
                <a:solidFill>
                  <a:srgbClr val="7030A0"/>
                </a:solidFill>
                <a:latin typeface="Arial"/>
                <a:cs typeface="Arial"/>
              </a:rPr>
              <a:t> </a:t>
            </a:r>
            <a:r>
              <a:rPr sz="2000" dirty="0">
                <a:solidFill>
                  <a:srgbClr val="7030A0"/>
                </a:solidFill>
                <a:latin typeface="Arial"/>
                <a:cs typeface="Arial"/>
              </a:rPr>
              <a:t>in</a:t>
            </a:r>
            <a:r>
              <a:rPr sz="2000" spc="-25" dirty="0">
                <a:solidFill>
                  <a:srgbClr val="7030A0"/>
                </a:solidFill>
                <a:latin typeface="Arial"/>
                <a:cs typeface="Arial"/>
              </a:rPr>
              <a:t> </a:t>
            </a:r>
            <a:r>
              <a:rPr sz="2000" dirty="0">
                <a:solidFill>
                  <a:srgbClr val="7030A0"/>
                </a:solidFill>
                <a:latin typeface="Arial"/>
                <a:cs typeface="Arial"/>
              </a:rPr>
              <a:t>forma</a:t>
            </a:r>
            <a:r>
              <a:rPr sz="2000" spc="-20" dirty="0">
                <a:solidFill>
                  <a:srgbClr val="7030A0"/>
                </a:solidFill>
                <a:latin typeface="Arial"/>
                <a:cs typeface="Arial"/>
              </a:rPr>
              <a:t> </a:t>
            </a:r>
            <a:r>
              <a:rPr sz="2000" dirty="0">
                <a:solidFill>
                  <a:srgbClr val="7030A0"/>
                </a:solidFill>
                <a:latin typeface="Arial"/>
                <a:cs typeface="Arial"/>
              </a:rPr>
              <a:t>di</a:t>
            </a:r>
            <a:r>
              <a:rPr sz="2000" spc="-20" dirty="0">
                <a:solidFill>
                  <a:srgbClr val="7030A0"/>
                </a:solidFill>
                <a:latin typeface="Arial"/>
                <a:cs typeface="Arial"/>
              </a:rPr>
              <a:t> </a:t>
            </a:r>
            <a:r>
              <a:rPr sz="2000" dirty="0">
                <a:solidFill>
                  <a:srgbClr val="7030A0"/>
                </a:solidFill>
                <a:latin typeface="Arial"/>
                <a:cs typeface="Arial"/>
              </a:rPr>
              <a:t>azione</a:t>
            </a:r>
            <a:r>
              <a:rPr sz="2000" spc="-25" dirty="0">
                <a:solidFill>
                  <a:srgbClr val="7030A0"/>
                </a:solidFill>
                <a:latin typeface="Arial"/>
                <a:cs typeface="Arial"/>
              </a:rPr>
              <a:t> </a:t>
            </a:r>
            <a:r>
              <a:rPr sz="2000" dirty="0">
                <a:solidFill>
                  <a:srgbClr val="7030A0"/>
                </a:solidFill>
                <a:latin typeface="Arial"/>
                <a:cs typeface="Arial"/>
              </a:rPr>
              <a:t>volontaria</a:t>
            </a:r>
            <a:r>
              <a:rPr sz="2000" spc="-20" dirty="0">
                <a:solidFill>
                  <a:srgbClr val="7030A0"/>
                </a:solidFill>
                <a:latin typeface="Arial"/>
                <a:cs typeface="Arial"/>
              </a:rPr>
              <a:t> </a:t>
            </a:r>
            <a:r>
              <a:rPr sz="2000" dirty="0">
                <a:solidFill>
                  <a:srgbClr val="7030A0"/>
                </a:solidFill>
                <a:latin typeface="Arial"/>
                <a:cs typeface="Arial"/>
              </a:rPr>
              <a:t>o</a:t>
            </a:r>
            <a:r>
              <a:rPr sz="2000" spc="-20" dirty="0">
                <a:solidFill>
                  <a:srgbClr val="7030A0"/>
                </a:solidFill>
                <a:latin typeface="Arial"/>
                <a:cs typeface="Arial"/>
              </a:rPr>
              <a:t> </a:t>
            </a:r>
            <a:r>
              <a:rPr sz="2000" dirty="0">
                <a:solidFill>
                  <a:srgbClr val="7030A0"/>
                </a:solidFill>
                <a:latin typeface="Arial"/>
                <a:cs typeface="Arial"/>
              </a:rPr>
              <a:t>di</a:t>
            </a:r>
            <a:r>
              <a:rPr sz="2000" spc="-25" dirty="0">
                <a:solidFill>
                  <a:srgbClr val="7030A0"/>
                </a:solidFill>
                <a:latin typeface="Arial"/>
                <a:cs typeface="Arial"/>
              </a:rPr>
              <a:t> </a:t>
            </a:r>
            <a:r>
              <a:rPr sz="2000" dirty="0">
                <a:solidFill>
                  <a:srgbClr val="7030A0"/>
                </a:solidFill>
                <a:latin typeface="Arial"/>
                <a:cs typeface="Arial"/>
              </a:rPr>
              <a:t>erogazione</a:t>
            </a:r>
            <a:r>
              <a:rPr sz="2000" spc="-20" dirty="0">
                <a:solidFill>
                  <a:srgbClr val="7030A0"/>
                </a:solidFill>
                <a:latin typeface="Arial"/>
                <a:cs typeface="Arial"/>
              </a:rPr>
              <a:t> </a:t>
            </a:r>
            <a:r>
              <a:rPr sz="2000" dirty="0">
                <a:solidFill>
                  <a:srgbClr val="7030A0"/>
                </a:solidFill>
                <a:latin typeface="Arial"/>
                <a:cs typeface="Arial"/>
              </a:rPr>
              <a:t>gratuita</a:t>
            </a:r>
            <a:r>
              <a:rPr sz="2000" spc="-20" dirty="0">
                <a:solidFill>
                  <a:srgbClr val="7030A0"/>
                </a:solidFill>
                <a:latin typeface="Arial"/>
                <a:cs typeface="Arial"/>
              </a:rPr>
              <a:t> </a:t>
            </a:r>
            <a:r>
              <a:rPr sz="2000" dirty="0">
                <a:solidFill>
                  <a:srgbClr val="7030A0"/>
                </a:solidFill>
                <a:latin typeface="Arial"/>
                <a:cs typeface="Arial"/>
              </a:rPr>
              <a:t>di</a:t>
            </a:r>
            <a:r>
              <a:rPr sz="2000" spc="-20" dirty="0">
                <a:solidFill>
                  <a:srgbClr val="7030A0"/>
                </a:solidFill>
                <a:latin typeface="Arial"/>
                <a:cs typeface="Arial"/>
              </a:rPr>
              <a:t> </a:t>
            </a:r>
            <a:r>
              <a:rPr sz="2000" spc="-10" dirty="0">
                <a:solidFill>
                  <a:srgbClr val="7030A0"/>
                </a:solidFill>
                <a:latin typeface="Arial"/>
                <a:cs typeface="Arial"/>
              </a:rPr>
              <a:t>denaro, </a:t>
            </a:r>
            <a:r>
              <a:rPr sz="2000" dirty="0">
                <a:solidFill>
                  <a:srgbClr val="7030A0"/>
                </a:solidFill>
                <a:latin typeface="Arial"/>
                <a:cs typeface="Arial"/>
              </a:rPr>
              <a:t>beni</a:t>
            </a:r>
            <a:r>
              <a:rPr sz="2000" spc="-15" dirty="0">
                <a:solidFill>
                  <a:srgbClr val="7030A0"/>
                </a:solidFill>
                <a:latin typeface="Arial"/>
                <a:cs typeface="Arial"/>
              </a:rPr>
              <a:t> </a:t>
            </a:r>
            <a:r>
              <a:rPr sz="2000" dirty="0">
                <a:solidFill>
                  <a:srgbClr val="7030A0"/>
                </a:solidFill>
                <a:latin typeface="Arial"/>
                <a:cs typeface="Arial"/>
              </a:rPr>
              <a:t>o</a:t>
            </a:r>
            <a:r>
              <a:rPr sz="2000" spc="-10" dirty="0">
                <a:solidFill>
                  <a:srgbClr val="7030A0"/>
                </a:solidFill>
                <a:latin typeface="Arial"/>
                <a:cs typeface="Arial"/>
              </a:rPr>
              <a:t> </a:t>
            </a:r>
            <a:r>
              <a:rPr sz="2000" dirty="0">
                <a:solidFill>
                  <a:srgbClr val="7030A0"/>
                </a:solidFill>
                <a:latin typeface="Arial"/>
                <a:cs typeface="Arial"/>
              </a:rPr>
              <a:t>servizi,</a:t>
            </a:r>
            <a:r>
              <a:rPr sz="2000" spc="-10" dirty="0">
                <a:solidFill>
                  <a:srgbClr val="7030A0"/>
                </a:solidFill>
                <a:latin typeface="Arial"/>
                <a:cs typeface="Arial"/>
              </a:rPr>
              <a:t> </a:t>
            </a:r>
            <a:r>
              <a:rPr sz="2000" dirty="0">
                <a:solidFill>
                  <a:srgbClr val="7030A0"/>
                </a:solidFill>
                <a:latin typeface="Arial"/>
                <a:cs typeface="Arial"/>
              </a:rPr>
              <a:t>o</a:t>
            </a:r>
            <a:r>
              <a:rPr sz="2000" spc="-15" dirty="0">
                <a:solidFill>
                  <a:srgbClr val="7030A0"/>
                </a:solidFill>
                <a:latin typeface="Arial"/>
                <a:cs typeface="Arial"/>
              </a:rPr>
              <a:t> </a:t>
            </a:r>
            <a:r>
              <a:rPr sz="2000" dirty="0">
                <a:solidFill>
                  <a:srgbClr val="7030A0"/>
                </a:solidFill>
                <a:latin typeface="Arial"/>
                <a:cs typeface="Arial"/>
              </a:rPr>
              <a:t>di</a:t>
            </a:r>
            <a:r>
              <a:rPr sz="2000" spc="-10" dirty="0">
                <a:solidFill>
                  <a:srgbClr val="7030A0"/>
                </a:solidFill>
                <a:latin typeface="Arial"/>
                <a:cs typeface="Arial"/>
              </a:rPr>
              <a:t> </a:t>
            </a:r>
            <a:r>
              <a:rPr sz="2000" dirty="0">
                <a:solidFill>
                  <a:srgbClr val="7030A0"/>
                </a:solidFill>
                <a:latin typeface="Arial"/>
                <a:cs typeface="Arial"/>
              </a:rPr>
              <a:t>mutualità</a:t>
            </a:r>
            <a:r>
              <a:rPr sz="2000" spc="-10" dirty="0">
                <a:solidFill>
                  <a:srgbClr val="7030A0"/>
                </a:solidFill>
                <a:latin typeface="Arial"/>
                <a:cs typeface="Arial"/>
              </a:rPr>
              <a:t> </a:t>
            </a:r>
            <a:r>
              <a:rPr sz="2000" dirty="0">
                <a:solidFill>
                  <a:srgbClr val="7030A0"/>
                </a:solidFill>
                <a:latin typeface="Arial"/>
                <a:cs typeface="Arial"/>
              </a:rPr>
              <a:t>o</a:t>
            </a:r>
            <a:r>
              <a:rPr sz="2000" spc="-10" dirty="0">
                <a:solidFill>
                  <a:srgbClr val="7030A0"/>
                </a:solidFill>
                <a:latin typeface="Arial"/>
                <a:cs typeface="Arial"/>
              </a:rPr>
              <a:t> </a:t>
            </a:r>
            <a:r>
              <a:rPr sz="2000" dirty="0">
                <a:solidFill>
                  <a:srgbClr val="7030A0"/>
                </a:solidFill>
                <a:latin typeface="Arial"/>
                <a:cs typeface="Arial"/>
              </a:rPr>
              <a:t>di</a:t>
            </a:r>
            <a:r>
              <a:rPr sz="2000" spc="-15" dirty="0">
                <a:solidFill>
                  <a:srgbClr val="7030A0"/>
                </a:solidFill>
                <a:latin typeface="Arial"/>
                <a:cs typeface="Arial"/>
              </a:rPr>
              <a:t> </a:t>
            </a:r>
            <a:r>
              <a:rPr sz="2000" dirty="0">
                <a:solidFill>
                  <a:srgbClr val="7030A0"/>
                </a:solidFill>
                <a:latin typeface="Arial"/>
                <a:cs typeface="Arial"/>
              </a:rPr>
              <a:t>produzione</a:t>
            </a:r>
            <a:r>
              <a:rPr sz="2000" spc="-10" dirty="0">
                <a:solidFill>
                  <a:srgbClr val="7030A0"/>
                </a:solidFill>
                <a:latin typeface="Arial"/>
                <a:cs typeface="Arial"/>
              </a:rPr>
              <a:t> </a:t>
            </a:r>
            <a:r>
              <a:rPr sz="2000" dirty="0">
                <a:solidFill>
                  <a:srgbClr val="7030A0"/>
                </a:solidFill>
                <a:latin typeface="Arial"/>
                <a:cs typeface="Arial"/>
              </a:rPr>
              <a:t>o</a:t>
            </a:r>
            <a:r>
              <a:rPr sz="2000" spc="-10" dirty="0">
                <a:solidFill>
                  <a:srgbClr val="7030A0"/>
                </a:solidFill>
                <a:latin typeface="Arial"/>
                <a:cs typeface="Arial"/>
              </a:rPr>
              <a:t> </a:t>
            </a:r>
            <a:r>
              <a:rPr sz="2000" dirty="0">
                <a:solidFill>
                  <a:srgbClr val="7030A0"/>
                </a:solidFill>
                <a:latin typeface="Arial"/>
                <a:cs typeface="Arial"/>
              </a:rPr>
              <a:t>scambio</a:t>
            </a:r>
            <a:r>
              <a:rPr sz="2000" spc="-15" dirty="0">
                <a:solidFill>
                  <a:srgbClr val="7030A0"/>
                </a:solidFill>
                <a:latin typeface="Arial"/>
                <a:cs typeface="Arial"/>
              </a:rPr>
              <a:t> </a:t>
            </a:r>
            <a:r>
              <a:rPr sz="2000" dirty="0">
                <a:solidFill>
                  <a:srgbClr val="7030A0"/>
                </a:solidFill>
                <a:latin typeface="Arial"/>
                <a:cs typeface="Arial"/>
              </a:rPr>
              <a:t>di</a:t>
            </a:r>
            <a:r>
              <a:rPr sz="2000" spc="-10" dirty="0">
                <a:solidFill>
                  <a:srgbClr val="7030A0"/>
                </a:solidFill>
                <a:latin typeface="Arial"/>
                <a:cs typeface="Arial"/>
              </a:rPr>
              <a:t> </a:t>
            </a:r>
            <a:r>
              <a:rPr sz="2000" dirty="0">
                <a:solidFill>
                  <a:srgbClr val="7030A0"/>
                </a:solidFill>
                <a:latin typeface="Arial"/>
                <a:cs typeface="Arial"/>
              </a:rPr>
              <a:t>beni</a:t>
            </a:r>
            <a:r>
              <a:rPr sz="2000" spc="-10" dirty="0">
                <a:solidFill>
                  <a:srgbClr val="7030A0"/>
                </a:solidFill>
                <a:latin typeface="Arial"/>
                <a:cs typeface="Arial"/>
              </a:rPr>
              <a:t> </a:t>
            </a:r>
            <a:r>
              <a:rPr sz="2000" dirty="0">
                <a:solidFill>
                  <a:srgbClr val="7030A0"/>
                </a:solidFill>
                <a:latin typeface="Arial"/>
                <a:cs typeface="Arial"/>
              </a:rPr>
              <a:t>o</a:t>
            </a:r>
            <a:r>
              <a:rPr sz="2000" spc="-10" dirty="0">
                <a:solidFill>
                  <a:srgbClr val="7030A0"/>
                </a:solidFill>
                <a:latin typeface="Arial"/>
                <a:cs typeface="Arial"/>
              </a:rPr>
              <a:t> servizi.</a:t>
            </a:r>
            <a:endParaRPr sz="2000">
              <a:latin typeface="Arial"/>
              <a:cs typeface="Arial"/>
            </a:endParaRPr>
          </a:p>
          <a:p>
            <a:pPr marL="378460" marR="665480" indent="-335280">
              <a:lnSpc>
                <a:spcPct val="107000"/>
              </a:lnSpc>
              <a:spcBef>
                <a:spcPts val="765"/>
              </a:spcBef>
              <a:buSzPct val="50000"/>
              <a:buFont typeface="Segoe UI Symbol"/>
              <a:buChar char="∙"/>
              <a:tabLst>
                <a:tab pos="377825" algn="l"/>
                <a:tab pos="379095" algn="l"/>
              </a:tabLst>
            </a:pPr>
            <a:r>
              <a:rPr sz="2000" dirty="0">
                <a:solidFill>
                  <a:srgbClr val="7030A0"/>
                </a:solidFill>
                <a:latin typeface="Arial"/>
                <a:cs typeface="Arial"/>
              </a:rPr>
              <a:t>Gli</a:t>
            </a:r>
            <a:r>
              <a:rPr sz="2000" spc="-20" dirty="0">
                <a:solidFill>
                  <a:srgbClr val="7030A0"/>
                </a:solidFill>
                <a:latin typeface="Arial"/>
                <a:cs typeface="Arial"/>
              </a:rPr>
              <a:t> </a:t>
            </a:r>
            <a:r>
              <a:rPr sz="2000" dirty="0">
                <a:solidFill>
                  <a:srgbClr val="7030A0"/>
                </a:solidFill>
                <a:latin typeface="Arial"/>
                <a:cs typeface="Arial"/>
              </a:rPr>
              <a:t>enti</a:t>
            </a:r>
            <a:r>
              <a:rPr sz="2000" spc="-20" dirty="0">
                <a:solidFill>
                  <a:srgbClr val="7030A0"/>
                </a:solidFill>
                <a:latin typeface="Arial"/>
                <a:cs typeface="Arial"/>
              </a:rPr>
              <a:t> </a:t>
            </a:r>
            <a:r>
              <a:rPr sz="2000" dirty="0">
                <a:solidFill>
                  <a:srgbClr val="7030A0"/>
                </a:solidFill>
                <a:latin typeface="Arial"/>
                <a:cs typeface="Arial"/>
              </a:rPr>
              <a:t>religiosi</a:t>
            </a:r>
            <a:r>
              <a:rPr sz="2000" spc="-20" dirty="0">
                <a:solidFill>
                  <a:srgbClr val="7030A0"/>
                </a:solidFill>
                <a:latin typeface="Arial"/>
                <a:cs typeface="Arial"/>
              </a:rPr>
              <a:t> </a:t>
            </a:r>
            <a:r>
              <a:rPr sz="2000" dirty="0">
                <a:solidFill>
                  <a:srgbClr val="7030A0"/>
                </a:solidFill>
                <a:latin typeface="Arial"/>
                <a:cs typeface="Arial"/>
              </a:rPr>
              <a:t>civilmente</a:t>
            </a:r>
            <a:r>
              <a:rPr sz="2000" spc="-20" dirty="0">
                <a:solidFill>
                  <a:srgbClr val="7030A0"/>
                </a:solidFill>
                <a:latin typeface="Arial"/>
                <a:cs typeface="Arial"/>
              </a:rPr>
              <a:t> </a:t>
            </a:r>
            <a:r>
              <a:rPr sz="2000" dirty="0">
                <a:solidFill>
                  <a:srgbClr val="7030A0"/>
                </a:solidFill>
                <a:latin typeface="Arial"/>
                <a:cs typeface="Arial"/>
              </a:rPr>
              <a:t>riconosciuti,</a:t>
            </a:r>
            <a:r>
              <a:rPr sz="2000" spc="-20" dirty="0">
                <a:solidFill>
                  <a:srgbClr val="7030A0"/>
                </a:solidFill>
                <a:latin typeface="Arial"/>
                <a:cs typeface="Arial"/>
              </a:rPr>
              <a:t> </a:t>
            </a:r>
            <a:r>
              <a:rPr sz="2000" dirty="0">
                <a:solidFill>
                  <a:srgbClr val="7030A0"/>
                </a:solidFill>
                <a:latin typeface="Arial"/>
                <a:cs typeface="Arial"/>
              </a:rPr>
              <a:t>limitatamente</a:t>
            </a:r>
            <a:r>
              <a:rPr sz="2000" spc="-20" dirty="0">
                <a:solidFill>
                  <a:srgbClr val="7030A0"/>
                </a:solidFill>
                <a:latin typeface="Arial"/>
                <a:cs typeface="Arial"/>
              </a:rPr>
              <a:t> </a:t>
            </a:r>
            <a:r>
              <a:rPr sz="2000" dirty="0">
                <a:solidFill>
                  <a:srgbClr val="7030A0"/>
                </a:solidFill>
                <a:latin typeface="Arial"/>
                <a:cs typeface="Arial"/>
              </a:rPr>
              <a:t>allo</a:t>
            </a:r>
            <a:r>
              <a:rPr sz="2000" spc="-20" dirty="0">
                <a:solidFill>
                  <a:srgbClr val="7030A0"/>
                </a:solidFill>
                <a:latin typeface="Arial"/>
                <a:cs typeface="Arial"/>
              </a:rPr>
              <a:t> </a:t>
            </a:r>
            <a:r>
              <a:rPr sz="2000" dirty="0">
                <a:solidFill>
                  <a:srgbClr val="7030A0"/>
                </a:solidFill>
                <a:latin typeface="Arial"/>
                <a:cs typeface="Arial"/>
              </a:rPr>
              <a:t>svolgimento</a:t>
            </a:r>
            <a:r>
              <a:rPr sz="2000" spc="-20" dirty="0">
                <a:solidFill>
                  <a:srgbClr val="7030A0"/>
                </a:solidFill>
                <a:latin typeface="Arial"/>
                <a:cs typeface="Arial"/>
              </a:rPr>
              <a:t> </a:t>
            </a:r>
            <a:r>
              <a:rPr sz="2000" dirty="0">
                <a:solidFill>
                  <a:srgbClr val="7030A0"/>
                </a:solidFill>
                <a:latin typeface="Arial"/>
                <a:cs typeface="Arial"/>
              </a:rPr>
              <a:t>delle</a:t>
            </a:r>
            <a:r>
              <a:rPr sz="2000" spc="-20" dirty="0">
                <a:solidFill>
                  <a:srgbClr val="7030A0"/>
                </a:solidFill>
                <a:latin typeface="Arial"/>
                <a:cs typeface="Arial"/>
              </a:rPr>
              <a:t> </a:t>
            </a:r>
            <a:r>
              <a:rPr sz="2000" dirty="0">
                <a:solidFill>
                  <a:srgbClr val="7030A0"/>
                </a:solidFill>
                <a:latin typeface="Arial"/>
                <a:cs typeface="Arial"/>
              </a:rPr>
              <a:t>attività</a:t>
            </a:r>
            <a:r>
              <a:rPr sz="2000" spc="-20" dirty="0">
                <a:solidFill>
                  <a:srgbClr val="7030A0"/>
                </a:solidFill>
                <a:latin typeface="Arial"/>
                <a:cs typeface="Arial"/>
              </a:rPr>
              <a:t> </a:t>
            </a:r>
            <a:r>
              <a:rPr sz="2000" dirty="0">
                <a:solidFill>
                  <a:srgbClr val="7030A0"/>
                </a:solidFill>
                <a:latin typeface="Arial"/>
                <a:cs typeface="Arial"/>
              </a:rPr>
              <a:t>di</a:t>
            </a:r>
            <a:r>
              <a:rPr sz="2000" spc="-15" dirty="0">
                <a:solidFill>
                  <a:srgbClr val="7030A0"/>
                </a:solidFill>
                <a:latin typeface="Arial"/>
                <a:cs typeface="Arial"/>
              </a:rPr>
              <a:t> </a:t>
            </a:r>
            <a:r>
              <a:rPr sz="2000" spc="-10" dirty="0">
                <a:solidFill>
                  <a:srgbClr val="7030A0"/>
                </a:solidFill>
                <a:latin typeface="Arial"/>
                <a:cs typeface="Arial"/>
              </a:rPr>
              <a:t>interesse </a:t>
            </a:r>
            <a:r>
              <a:rPr sz="2000" dirty="0">
                <a:solidFill>
                  <a:srgbClr val="7030A0"/>
                </a:solidFill>
                <a:latin typeface="Arial"/>
                <a:cs typeface="Arial"/>
              </a:rPr>
              <a:t>generale</a:t>
            </a:r>
            <a:r>
              <a:rPr sz="2000" spc="-30" dirty="0">
                <a:solidFill>
                  <a:srgbClr val="7030A0"/>
                </a:solidFill>
                <a:latin typeface="Arial"/>
                <a:cs typeface="Arial"/>
              </a:rPr>
              <a:t> </a:t>
            </a:r>
            <a:r>
              <a:rPr sz="2000" dirty="0">
                <a:solidFill>
                  <a:srgbClr val="7030A0"/>
                </a:solidFill>
                <a:latin typeface="Arial"/>
                <a:cs typeface="Arial"/>
              </a:rPr>
              <a:t>di</a:t>
            </a:r>
            <a:r>
              <a:rPr sz="2000" spc="-20" dirty="0">
                <a:solidFill>
                  <a:srgbClr val="7030A0"/>
                </a:solidFill>
                <a:latin typeface="Arial"/>
                <a:cs typeface="Arial"/>
              </a:rPr>
              <a:t> </a:t>
            </a:r>
            <a:r>
              <a:rPr sz="2000" dirty="0">
                <a:solidFill>
                  <a:srgbClr val="7030A0"/>
                </a:solidFill>
                <a:latin typeface="Arial"/>
                <a:cs typeface="Arial"/>
              </a:rPr>
              <a:t>cui</a:t>
            </a:r>
            <a:r>
              <a:rPr sz="2000" spc="-20" dirty="0">
                <a:solidFill>
                  <a:srgbClr val="7030A0"/>
                </a:solidFill>
                <a:latin typeface="Arial"/>
                <a:cs typeface="Arial"/>
              </a:rPr>
              <a:t> </a:t>
            </a:r>
            <a:r>
              <a:rPr sz="2000" dirty="0">
                <a:solidFill>
                  <a:srgbClr val="7030A0"/>
                </a:solidFill>
                <a:latin typeface="Arial"/>
                <a:cs typeface="Arial"/>
              </a:rPr>
              <a:t>all’art.</a:t>
            </a:r>
            <a:r>
              <a:rPr sz="2000" spc="-20" dirty="0">
                <a:solidFill>
                  <a:srgbClr val="7030A0"/>
                </a:solidFill>
                <a:latin typeface="Arial"/>
                <a:cs typeface="Arial"/>
              </a:rPr>
              <a:t> </a:t>
            </a:r>
            <a:r>
              <a:rPr sz="2000" dirty="0">
                <a:solidFill>
                  <a:srgbClr val="7030A0"/>
                </a:solidFill>
                <a:latin typeface="Arial"/>
                <a:cs typeface="Arial"/>
              </a:rPr>
              <a:t>5</a:t>
            </a:r>
            <a:r>
              <a:rPr sz="2000" spc="-20" dirty="0">
                <a:solidFill>
                  <a:srgbClr val="7030A0"/>
                </a:solidFill>
                <a:latin typeface="Arial"/>
                <a:cs typeface="Arial"/>
              </a:rPr>
              <a:t> </a:t>
            </a:r>
            <a:r>
              <a:rPr sz="2000" dirty="0">
                <a:solidFill>
                  <a:srgbClr val="7030A0"/>
                </a:solidFill>
                <a:latin typeface="Arial"/>
                <a:cs typeface="Arial"/>
              </a:rPr>
              <a:t>del</a:t>
            </a:r>
            <a:r>
              <a:rPr sz="2000" spc="-15" dirty="0">
                <a:solidFill>
                  <a:srgbClr val="7030A0"/>
                </a:solidFill>
                <a:latin typeface="Arial"/>
                <a:cs typeface="Arial"/>
              </a:rPr>
              <a:t> </a:t>
            </a:r>
            <a:r>
              <a:rPr sz="2000" spc="-10" dirty="0">
                <a:solidFill>
                  <a:srgbClr val="7030A0"/>
                </a:solidFill>
                <a:latin typeface="Arial"/>
                <a:cs typeface="Arial"/>
              </a:rPr>
              <a:t>Codice.</a:t>
            </a:r>
            <a:endParaRPr sz="2000">
              <a:latin typeface="Arial"/>
              <a:cs typeface="Arial"/>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789" y="1862687"/>
            <a:ext cx="10250170" cy="1695450"/>
          </a:xfrm>
          <a:prstGeom prst="rect">
            <a:avLst/>
          </a:prstGeom>
        </p:spPr>
        <p:txBody>
          <a:bodyPr vert="horz" wrap="square" lIns="0" tIns="12065" rIns="0" bIns="0" rtlCol="0">
            <a:spAutoFit/>
          </a:bodyPr>
          <a:lstStyle/>
          <a:p>
            <a:pPr marL="12700" marR="5080" algn="just">
              <a:lnSpc>
                <a:spcPct val="107400"/>
              </a:lnSpc>
              <a:spcBef>
                <a:spcPts val="95"/>
              </a:spcBef>
            </a:pPr>
            <a:r>
              <a:rPr sz="2550" dirty="0">
                <a:latin typeface="Arial"/>
                <a:cs typeface="Arial"/>
              </a:rPr>
              <a:t>Gli</a:t>
            </a:r>
            <a:r>
              <a:rPr sz="2550" spc="75" dirty="0">
                <a:latin typeface="Arial"/>
                <a:cs typeface="Arial"/>
              </a:rPr>
              <a:t> </a:t>
            </a:r>
            <a:r>
              <a:rPr sz="2550" dirty="0">
                <a:latin typeface="Arial"/>
                <a:cs typeface="Arial"/>
              </a:rPr>
              <a:t>ETS</a:t>
            </a:r>
            <a:r>
              <a:rPr sz="2550" spc="80" dirty="0">
                <a:latin typeface="Arial"/>
                <a:cs typeface="Arial"/>
              </a:rPr>
              <a:t> </a:t>
            </a:r>
            <a:r>
              <a:rPr sz="2550" dirty="0">
                <a:latin typeface="Arial"/>
                <a:cs typeface="Arial"/>
              </a:rPr>
              <a:t>devono</a:t>
            </a:r>
            <a:r>
              <a:rPr sz="2550" spc="80" dirty="0">
                <a:latin typeface="Arial"/>
                <a:cs typeface="Arial"/>
              </a:rPr>
              <a:t> </a:t>
            </a:r>
            <a:r>
              <a:rPr sz="2550" dirty="0">
                <a:latin typeface="Arial"/>
                <a:cs typeface="Arial"/>
              </a:rPr>
              <a:t>svolgere</a:t>
            </a:r>
            <a:r>
              <a:rPr sz="2550" spc="80" dirty="0">
                <a:latin typeface="Arial"/>
                <a:cs typeface="Arial"/>
              </a:rPr>
              <a:t> </a:t>
            </a:r>
            <a:r>
              <a:rPr sz="2550" dirty="0">
                <a:latin typeface="Arial"/>
                <a:cs typeface="Arial"/>
              </a:rPr>
              <a:t>in</a:t>
            </a:r>
            <a:r>
              <a:rPr sz="2550" spc="80" dirty="0">
                <a:latin typeface="Arial"/>
                <a:cs typeface="Arial"/>
              </a:rPr>
              <a:t> </a:t>
            </a:r>
            <a:r>
              <a:rPr sz="2550" dirty="0">
                <a:latin typeface="Arial"/>
                <a:cs typeface="Arial"/>
              </a:rPr>
              <a:t>via</a:t>
            </a:r>
            <a:r>
              <a:rPr sz="2550" spc="85" dirty="0">
                <a:latin typeface="Arial"/>
                <a:cs typeface="Arial"/>
              </a:rPr>
              <a:t> </a:t>
            </a:r>
            <a:r>
              <a:rPr sz="2550" dirty="0">
                <a:latin typeface="Arial"/>
                <a:cs typeface="Arial"/>
              </a:rPr>
              <a:t>esclusiva</a:t>
            </a:r>
            <a:r>
              <a:rPr sz="2550" spc="80" dirty="0">
                <a:latin typeface="Arial"/>
                <a:cs typeface="Arial"/>
              </a:rPr>
              <a:t> </a:t>
            </a:r>
            <a:r>
              <a:rPr sz="2550" dirty="0">
                <a:latin typeface="Arial"/>
                <a:cs typeface="Arial"/>
              </a:rPr>
              <a:t>o</a:t>
            </a:r>
            <a:r>
              <a:rPr sz="2550" spc="80" dirty="0">
                <a:latin typeface="Arial"/>
                <a:cs typeface="Arial"/>
              </a:rPr>
              <a:t> </a:t>
            </a:r>
            <a:r>
              <a:rPr sz="2550" dirty="0">
                <a:latin typeface="Arial"/>
                <a:cs typeface="Arial"/>
              </a:rPr>
              <a:t>principale</a:t>
            </a:r>
            <a:r>
              <a:rPr sz="2550" spc="80" dirty="0">
                <a:latin typeface="Arial"/>
                <a:cs typeface="Arial"/>
              </a:rPr>
              <a:t> </a:t>
            </a:r>
            <a:r>
              <a:rPr sz="2550" dirty="0">
                <a:latin typeface="Arial"/>
                <a:cs typeface="Arial"/>
              </a:rPr>
              <a:t>una</a:t>
            </a:r>
            <a:r>
              <a:rPr sz="2550" spc="85" dirty="0">
                <a:latin typeface="Arial"/>
                <a:cs typeface="Arial"/>
              </a:rPr>
              <a:t> </a:t>
            </a:r>
            <a:r>
              <a:rPr sz="2550" dirty="0">
                <a:latin typeface="Arial"/>
                <a:cs typeface="Arial"/>
              </a:rPr>
              <a:t>o</a:t>
            </a:r>
            <a:r>
              <a:rPr sz="2550" spc="80" dirty="0">
                <a:latin typeface="Arial"/>
                <a:cs typeface="Arial"/>
              </a:rPr>
              <a:t> </a:t>
            </a:r>
            <a:r>
              <a:rPr sz="2550" dirty="0">
                <a:latin typeface="Arial"/>
                <a:cs typeface="Arial"/>
              </a:rPr>
              <a:t>più</a:t>
            </a:r>
            <a:r>
              <a:rPr sz="2550" spc="80" dirty="0">
                <a:latin typeface="Arial"/>
                <a:cs typeface="Arial"/>
              </a:rPr>
              <a:t> </a:t>
            </a:r>
            <a:r>
              <a:rPr sz="2550" spc="-10" dirty="0">
                <a:latin typeface="Arial"/>
                <a:cs typeface="Arial"/>
              </a:rPr>
              <a:t>attività </a:t>
            </a:r>
            <a:r>
              <a:rPr sz="2550" dirty="0">
                <a:latin typeface="Arial"/>
                <a:cs typeface="Arial"/>
              </a:rPr>
              <a:t>di</a:t>
            </a:r>
            <a:r>
              <a:rPr sz="2550" spc="625" dirty="0">
                <a:latin typeface="Arial"/>
                <a:cs typeface="Arial"/>
              </a:rPr>
              <a:t> </a:t>
            </a:r>
            <a:r>
              <a:rPr sz="2550" dirty="0">
                <a:latin typeface="Arial"/>
                <a:cs typeface="Arial"/>
              </a:rPr>
              <a:t>interesse</a:t>
            </a:r>
            <a:r>
              <a:rPr sz="2550" spc="635" dirty="0">
                <a:latin typeface="Arial"/>
                <a:cs typeface="Arial"/>
              </a:rPr>
              <a:t> </a:t>
            </a:r>
            <a:r>
              <a:rPr sz="2550" dirty="0">
                <a:latin typeface="Arial"/>
                <a:cs typeface="Arial"/>
              </a:rPr>
              <a:t>generale</a:t>
            </a:r>
            <a:r>
              <a:rPr sz="2550" spc="630" dirty="0">
                <a:latin typeface="Arial"/>
                <a:cs typeface="Arial"/>
              </a:rPr>
              <a:t> </a:t>
            </a:r>
            <a:r>
              <a:rPr sz="2550" dirty="0">
                <a:latin typeface="Arial"/>
                <a:cs typeface="Arial"/>
              </a:rPr>
              <a:t>di</a:t>
            </a:r>
            <a:r>
              <a:rPr sz="2550" spc="-40" dirty="0">
                <a:latin typeface="Arial"/>
                <a:cs typeface="Arial"/>
              </a:rPr>
              <a:t>  </a:t>
            </a:r>
            <a:r>
              <a:rPr sz="2550" dirty="0">
                <a:latin typeface="Arial"/>
                <a:cs typeface="Arial"/>
              </a:rPr>
              <a:t>cui</a:t>
            </a:r>
            <a:r>
              <a:rPr sz="2550" spc="-35" dirty="0">
                <a:latin typeface="Arial"/>
                <a:cs typeface="Arial"/>
              </a:rPr>
              <a:t>  </a:t>
            </a:r>
            <a:r>
              <a:rPr sz="2550" dirty="0">
                <a:latin typeface="Arial"/>
                <a:cs typeface="Arial"/>
              </a:rPr>
              <a:t>all’art.5</a:t>
            </a:r>
            <a:r>
              <a:rPr sz="2550" spc="-35" dirty="0">
                <a:latin typeface="Arial"/>
                <a:cs typeface="Arial"/>
              </a:rPr>
              <a:t>  </a:t>
            </a:r>
            <a:r>
              <a:rPr sz="2550" dirty="0">
                <a:latin typeface="Arial"/>
                <a:cs typeface="Arial"/>
              </a:rPr>
              <a:t>del</a:t>
            </a:r>
            <a:r>
              <a:rPr sz="2550" spc="-40" dirty="0">
                <a:latin typeface="Arial"/>
                <a:cs typeface="Arial"/>
              </a:rPr>
              <a:t>  </a:t>
            </a:r>
            <a:r>
              <a:rPr sz="2550" dirty="0">
                <a:latin typeface="Arial"/>
                <a:cs typeface="Arial"/>
              </a:rPr>
              <a:t>CTS</a:t>
            </a:r>
            <a:r>
              <a:rPr sz="2550" spc="-35" dirty="0">
                <a:latin typeface="Arial"/>
                <a:cs typeface="Arial"/>
              </a:rPr>
              <a:t>  </a:t>
            </a:r>
            <a:r>
              <a:rPr sz="2550" dirty="0">
                <a:latin typeface="Arial"/>
                <a:cs typeface="Arial"/>
              </a:rPr>
              <a:t>per</a:t>
            </a:r>
            <a:r>
              <a:rPr sz="2550" spc="-35" dirty="0">
                <a:latin typeface="Arial"/>
                <a:cs typeface="Arial"/>
              </a:rPr>
              <a:t>  </a:t>
            </a:r>
            <a:r>
              <a:rPr sz="2550" dirty="0">
                <a:latin typeface="Arial"/>
                <a:cs typeface="Arial"/>
              </a:rPr>
              <a:t>il</a:t>
            </a:r>
            <a:r>
              <a:rPr sz="2550" spc="635" dirty="0">
                <a:latin typeface="Arial"/>
                <a:cs typeface="Arial"/>
              </a:rPr>
              <a:t> </a:t>
            </a:r>
            <a:r>
              <a:rPr sz="2550" spc="-10" dirty="0">
                <a:latin typeface="Arial"/>
                <a:cs typeface="Arial"/>
              </a:rPr>
              <a:t>perseguimento, </a:t>
            </a:r>
            <a:r>
              <a:rPr sz="2550" dirty="0">
                <a:latin typeface="Arial"/>
                <a:cs typeface="Arial"/>
              </a:rPr>
              <a:t>senza</a:t>
            </a:r>
            <a:r>
              <a:rPr sz="2550" spc="110" dirty="0">
                <a:latin typeface="Arial"/>
                <a:cs typeface="Arial"/>
              </a:rPr>
              <a:t>  </a:t>
            </a:r>
            <a:r>
              <a:rPr sz="2550" dirty="0">
                <a:latin typeface="Arial"/>
                <a:cs typeface="Arial"/>
              </a:rPr>
              <a:t>scopo</a:t>
            </a:r>
            <a:r>
              <a:rPr sz="2550" spc="110" dirty="0">
                <a:latin typeface="Arial"/>
                <a:cs typeface="Arial"/>
              </a:rPr>
              <a:t>  </a:t>
            </a:r>
            <a:r>
              <a:rPr sz="2550" dirty="0">
                <a:latin typeface="Arial"/>
                <a:cs typeface="Arial"/>
              </a:rPr>
              <a:t>di</a:t>
            </a:r>
            <a:r>
              <a:rPr sz="2550" spc="110" dirty="0">
                <a:latin typeface="Arial"/>
                <a:cs typeface="Arial"/>
              </a:rPr>
              <a:t>  </a:t>
            </a:r>
            <a:r>
              <a:rPr sz="2550" dirty="0">
                <a:latin typeface="Arial"/>
                <a:cs typeface="Arial"/>
              </a:rPr>
              <a:t>lucro,</a:t>
            </a:r>
            <a:r>
              <a:rPr sz="2550" spc="110" dirty="0">
                <a:latin typeface="Arial"/>
                <a:cs typeface="Arial"/>
              </a:rPr>
              <a:t>  </a:t>
            </a:r>
            <a:r>
              <a:rPr sz="2550" dirty="0">
                <a:latin typeface="Arial"/>
                <a:cs typeface="Arial"/>
              </a:rPr>
              <a:t>di</a:t>
            </a:r>
            <a:r>
              <a:rPr sz="2550" spc="110" dirty="0">
                <a:latin typeface="Arial"/>
                <a:cs typeface="Arial"/>
              </a:rPr>
              <a:t>  </a:t>
            </a:r>
            <a:r>
              <a:rPr sz="2550" dirty="0">
                <a:latin typeface="Arial"/>
                <a:cs typeface="Arial"/>
              </a:rPr>
              <a:t>finalità</a:t>
            </a:r>
            <a:r>
              <a:rPr sz="2550" spc="105" dirty="0">
                <a:latin typeface="Arial"/>
                <a:cs typeface="Arial"/>
              </a:rPr>
              <a:t>  </a:t>
            </a:r>
            <a:r>
              <a:rPr sz="2550" dirty="0">
                <a:latin typeface="Arial"/>
                <a:cs typeface="Arial"/>
              </a:rPr>
              <a:t>civiche,</a:t>
            </a:r>
            <a:r>
              <a:rPr sz="2550" spc="110" dirty="0">
                <a:latin typeface="Arial"/>
                <a:cs typeface="Arial"/>
              </a:rPr>
              <a:t>  </a:t>
            </a:r>
            <a:r>
              <a:rPr sz="2550" dirty="0">
                <a:latin typeface="Arial"/>
                <a:cs typeface="Arial"/>
              </a:rPr>
              <a:t>solidaristiche</a:t>
            </a:r>
            <a:r>
              <a:rPr sz="2550" spc="110" dirty="0">
                <a:latin typeface="Arial"/>
                <a:cs typeface="Arial"/>
              </a:rPr>
              <a:t>  </a:t>
            </a:r>
            <a:r>
              <a:rPr sz="2550" dirty="0">
                <a:latin typeface="Arial"/>
                <a:cs typeface="Arial"/>
              </a:rPr>
              <a:t>e</a:t>
            </a:r>
            <a:r>
              <a:rPr sz="2550" spc="110" dirty="0">
                <a:latin typeface="Arial"/>
                <a:cs typeface="Arial"/>
              </a:rPr>
              <a:t>  </a:t>
            </a:r>
            <a:r>
              <a:rPr sz="2550" dirty="0">
                <a:latin typeface="Arial"/>
                <a:cs typeface="Arial"/>
              </a:rPr>
              <a:t>di</a:t>
            </a:r>
            <a:r>
              <a:rPr sz="2550" spc="110" dirty="0">
                <a:latin typeface="Arial"/>
                <a:cs typeface="Arial"/>
              </a:rPr>
              <a:t>  </a:t>
            </a:r>
            <a:r>
              <a:rPr sz="2550" spc="-10" dirty="0">
                <a:latin typeface="Arial"/>
                <a:cs typeface="Arial"/>
              </a:rPr>
              <a:t>utilità sociale.</a:t>
            </a:r>
            <a:endParaRPr sz="2550">
              <a:latin typeface="Arial"/>
              <a:cs typeface="Arial"/>
            </a:endParaRPr>
          </a:p>
        </p:txBody>
      </p:sp>
      <p:sp>
        <p:nvSpPr>
          <p:cNvPr id="3" name="object 3"/>
          <p:cNvSpPr txBox="1"/>
          <p:nvPr/>
        </p:nvSpPr>
        <p:spPr>
          <a:xfrm>
            <a:off x="528842" y="4040647"/>
            <a:ext cx="11907520" cy="3500754"/>
          </a:xfrm>
          <a:prstGeom prst="rect">
            <a:avLst/>
          </a:prstGeom>
        </p:spPr>
        <p:txBody>
          <a:bodyPr vert="horz" wrap="square" lIns="0" tIns="122555" rIns="0" bIns="0" rtlCol="0">
            <a:spAutoFit/>
          </a:bodyPr>
          <a:lstStyle/>
          <a:p>
            <a:pPr marL="1536700">
              <a:lnSpc>
                <a:spcPct val="100000"/>
              </a:lnSpc>
              <a:spcBef>
                <a:spcPts val="965"/>
              </a:spcBef>
            </a:pPr>
            <a:r>
              <a:rPr sz="2550" b="1" dirty="0">
                <a:solidFill>
                  <a:srgbClr val="002060"/>
                </a:solidFill>
                <a:latin typeface="Arial"/>
                <a:cs typeface="Arial"/>
              </a:rPr>
              <a:t>Sono</a:t>
            </a:r>
            <a:r>
              <a:rPr sz="2550" b="1" spc="-45" dirty="0">
                <a:solidFill>
                  <a:srgbClr val="002060"/>
                </a:solidFill>
                <a:latin typeface="Arial"/>
                <a:cs typeface="Arial"/>
              </a:rPr>
              <a:t> </a:t>
            </a:r>
            <a:r>
              <a:rPr sz="2550" b="1" dirty="0">
                <a:solidFill>
                  <a:srgbClr val="002060"/>
                </a:solidFill>
                <a:latin typeface="Arial"/>
                <a:cs typeface="Arial"/>
              </a:rPr>
              <a:t>invece</a:t>
            </a:r>
            <a:r>
              <a:rPr sz="2550" b="1" spc="-35" dirty="0">
                <a:solidFill>
                  <a:srgbClr val="002060"/>
                </a:solidFill>
                <a:latin typeface="Arial"/>
                <a:cs typeface="Arial"/>
              </a:rPr>
              <a:t> </a:t>
            </a:r>
            <a:r>
              <a:rPr sz="2550" b="1" dirty="0">
                <a:solidFill>
                  <a:srgbClr val="002060"/>
                </a:solidFill>
                <a:latin typeface="Arial"/>
                <a:cs typeface="Arial"/>
              </a:rPr>
              <a:t>espressamente</a:t>
            </a:r>
            <a:r>
              <a:rPr sz="2550" b="1" spc="-35" dirty="0">
                <a:solidFill>
                  <a:srgbClr val="002060"/>
                </a:solidFill>
                <a:latin typeface="Arial"/>
                <a:cs typeface="Arial"/>
              </a:rPr>
              <a:t> </a:t>
            </a:r>
            <a:r>
              <a:rPr sz="2550" b="1" dirty="0">
                <a:solidFill>
                  <a:srgbClr val="002060"/>
                </a:solidFill>
                <a:latin typeface="Arial"/>
                <a:cs typeface="Arial"/>
              </a:rPr>
              <a:t>esclusi</a:t>
            </a:r>
            <a:r>
              <a:rPr sz="2550" b="1" spc="-35" dirty="0">
                <a:solidFill>
                  <a:srgbClr val="002060"/>
                </a:solidFill>
                <a:latin typeface="Arial"/>
                <a:cs typeface="Arial"/>
              </a:rPr>
              <a:t> </a:t>
            </a:r>
            <a:r>
              <a:rPr sz="2550" b="1" dirty="0">
                <a:solidFill>
                  <a:srgbClr val="002060"/>
                </a:solidFill>
                <a:latin typeface="Arial"/>
                <a:cs typeface="Arial"/>
              </a:rPr>
              <a:t>da</a:t>
            </a:r>
            <a:r>
              <a:rPr sz="2550" b="1" spc="-35" dirty="0">
                <a:solidFill>
                  <a:srgbClr val="002060"/>
                </a:solidFill>
                <a:latin typeface="Arial"/>
                <a:cs typeface="Arial"/>
              </a:rPr>
              <a:t> </a:t>
            </a:r>
            <a:r>
              <a:rPr sz="2550" b="1" dirty="0">
                <a:solidFill>
                  <a:srgbClr val="002060"/>
                </a:solidFill>
                <a:latin typeface="Arial"/>
                <a:cs typeface="Arial"/>
              </a:rPr>
              <a:t>questa</a:t>
            </a:r>
            <a:r>
              <a:rPr sz="2550" b="1" spc="-30" dirty="0">
                <a:solidFill>
                  <a:srgbClr val="002060"/>
                </a:solidFill>
                <a:latin typeface="Arial"/>
                <a:cs typeface="Arial"/>
              </a:rPr>
              <a:t> </a:t>
            </a:r>
            <a:r>
              <a:rPr sz="2550" b="1" spc="-10" dirty="0">
                <a:solidFill>
                  <a:srgbClr val="002060"/>
                </a:solidFill>
                <a:latin typeface="Arial"/>
                <a:cs typeface="Arial"/>
              </a:rPr>
              <a:t>categoria:</a:t>
            </a:r>
            <a:endParaRPr sz="2550" dirty="0">
              <a:solidFill>
                <a:srgbClr val="002060"/>
              </a:solidFill>
              <a:latin typeface="Arial"/>
              <a:cs typeface="Arial"/>
            </a:endParaRPr>
          </a:p>
          <a:p>
            <a:pPr marL="3030220" indent="-335915">
              <a:lnSpc>
                <a:spcPct val="100000"/>
              </a:lnSpc>
              <a:spcBef>
                <a:spcPts val="865"/>
              </a:spcBef>
              <a:buSzPct val="39215"/>
              <a:buFont typeface="DejaVu Sans"/>
              <a:buChar char="∙"/>
              <a:tabLst>
                <a:tab pos="3030220" algn="l"/>
                <a:tab pos="3030855" algn="l"/>
              </a:tabLst>
            </a:pPr>
            <a:r>
              <a:rPr sz="2550" b="1" dirty="0">
                <a:solidFill>
                  <a:srgbClr val="002060"/>
                </a:solidFill>
                <a:latin typeface="Arial"/>
                <a:cs typeface="Arial"/>
              </a:rPr>
              <a:t>le</a:t>
            </a:r>
            <a:r>
              <a:rPr sz="2550" b="1" spc="-30" dirty="0">
                <a:solidFill>
                  <a:srgbClr val="002060"/>
                </a:solidFill>
                <a:latin typeface="Arial"/>
                <a:cs typeface="Arial"/>
              </a:rPr>
              <a:t> </a:t>
            </a:r>
            <a:r>
              <a:rPr sz="2550" b="1" dirty="0">
                <a:solidFill>
                  <a:srgbClr val="002060"/>
                </a:solidFill>
                <a:latin typeface="Arial"/>
                <a:cs typeface="Arial"/>
              </a:rPr>
              <a:t>formazioni</a:t>
            </a:r>
            <a:r>
              <a:rPr sz="2550" b="1" spc="-15" dirty="0">
                <a:solidFill>
                  <a:srgbClr val="002060"/>
                </a:solidFill>
                <a:latin typeface="Arial"/>
                <a:cs typeface="Arial"/>
              </a:rPr>
              <a:t> </a:t>
            </a:r>
            <a:r>
              <a:rPr sz="2550" b="1" dirty="0">
                <a:solidFill>
                  <a:srgbClr val="002060"/>
                </a:solidFill>
                <a:latin typeface="Arial"/>
                <a:cs typeface="Arial"/>
              </a:rPr>
              <a:t>e</a:t>
            </a:r>
            <a:r>
              <a:rPr sz="2550" b="1" spc="-15" dirty="0">
                <a:solidFill>
                  <a:srgbClr val="002060"/>
                </a:solidFill>
                <a:latin typeface="Arial"/>
                <a:cs typeface="Arial"/>
              </a:rPr>
              <a:t> </a:t>
            </a:r>
            <a:r>
              <a:rPr sz="2550" b="1" dirty="0">
                <a:solidFill>
                  <a:srgbClr val="002060"/>
                </a:solidFill>
                <a:latin typeface="Arial"/>
                <a:cs typeface="Arial"/>
              </a:rPr>
              <a:t>le</a:t>
            </a:r>
            <a:r>
              <a:rPr sz="2550" b="1" spc="-20" dirty="0">
                <a:solidFill>
                  <a:srgbClr val="002060"/>
                </a:solidFill>
                <a:latin typeface="Arial"/>
                <a:cs typeface="Arial"/>
              </a:rPr>
              <a:t> </a:t>
            </a:r>
            <a:r>
              <a:rPr sz="2550" b="1" dirty="0">
                <a:solidFill>
                  <a:srgbClr val="002060"/>
                </a:solidFill>
                <a:latin typeface="Arial"/>
                <a:cs typeface="Arial"/>
              </a:rPr>
              <a:t>associazioni</a:t>
            </a:r>
            <a:r>
              <a:rPr sz="2550" b="1" spc="-15" dirty="0">
                <a:solidFill>
                  <a:srgbClr val="002060"/>
                </a:solidFill>
                <a:latin typeface="Arial"/>
                <a:cs typeface="Arial"/>
              </a:rPr>
              <a:t> </a:t>
            </a:r>
            <a:r>
              <a:rPr sz="2550" b="1" spc="-10" dirty="0">
                <a:solidFill>
                  <a:srgbClr val="002060"/>
                </a:solidFill>
                <a:latin typeface="Arial"/>
                <a:cs typeface="Arial"/>
              </a:rPr>
              <a:t>politiche;</a:t>
            </a:r>
            <a:endParaRPr sz="2550" dirty="0">
              <a:solidFill>
                <a:srgbClr val="002060"/>
              </a:solidFill>
              <a:latin typeface="Arial"/>
              <a:cs typeface="Arial"/>
            </a:endParaRPr>
          </a:p>
          <a:p>
            <a:pPr marL="5278755" lvl="1" indent="-335915">
              <a:lnSpc>
                <a:spcPct val="100000"/>
              </a:lnSpc>
              <a:spcBef>
                <a:spcPts val="994"/>
              </a:spcBef>
              <a:buSzPct val="39215"/>
              <a:buFont typeface="DejaVu Sans"/>
              <a:buChar char="∙"/>
              <a:tabLst>
                <a:tab pos="5278755" algn="l"/>
                <a:tab pos="5279390" algn="l"/>
              </a:tabLst>
            </a:pPr>
            <a:r>
              <a:rPr sz="2550" b="1" dirty="0">
                <a:solidFill>
                  <a:srgbClr val="002060"/>
                </a:solidFill>
                <a:latin typeface="Arial"/>
                <a:cs typeface="Arial"/>
              </a:rPr>
              <a:t>i</a:t>
            </a:r>
            <a:r>
              <a:rPr sz="2550" b="1" spc="-5" dirty="0">
                <a:solidFill>
                  <a:srgbClr val="002060"/>
                </a:solidFill>
                <a:latin typeface="Arial"/>
                <a:cs typeface="Arial"/>
              </a:rPr>
              <a:t> </a:t>
            </a:r>
            <a:r>
              <a:rPr sz="2550" b="1" spc="-10" dirty="0">
                <a:solidFill>
                  <a:srgbClr val="002060"/>
                </a:solidFill>
                <a:latin typeface="Arial"/>
                <a:cs typeface="Arial"/>
              </a:rPr>
              <a:t>sindacati;</a:t>
            </a:r>
            <a:endParaRPr sz="2550" dirty="0">
              <a:solidFill>
                <a:srgbClr val="002060"/>
              </a:solidFill>
              <a:latin typeface="Arial"/>
              <a:cs typeface="Arial"/>
            </a:endParaRPr>
          </a:p>
          <a:p>
            <a:pPr marL="347345" indent="-335280">
              <a:lnSpc>
                <a:spcPct val="100000"/>
              </a:lnSpc>
              <a:spcBef>
                <a:spcPts val="994"/>
              </a:spcBef>
              <a:buSzPct val="39215"/>
              <a:buFont typeface="DejaVu Sans"/>
              <a:buChar char="∙"/>
              <a:tabLst>
                <a:tab pos="347345" algn="l"/>
                <a:tab pos="347980" algn="l"/>
              </a:tabLst>
            </a:pPr>
            <a:r>
              <a:rPr sz="2550" b="1" dirty="0">
                <a:solidFill>
                  <a:srgbClr val="002060"/>
                </a:solidFill>
                <a:latin typeface="Arial"/>
                <a:cs typeface="Arial"/>
              </a:rPr>
              <a:t>le</a:t>
            </a:r>
            <a:r>
              <a:rPr sz="2550" b="1" spc="-35" dirty="0">
                <a:solidFill>
                  <a:srgbClr val="002060"/>
                </a:solidFill>
                <a:latin typeface="Arial"/>
                <a:cs typeface="Arial"/>
              </a:rPr>
              <a:t> </a:t>
            </a:r>
            <a:r>
              <a:rPr sz="2550" b="1" dirty="0">
                <a:solidFill>
                  <a:srgbClr val="002060"/>
                </a:solidFill>
                <a:latin typeface="Arial"/>
                <a:cs typeface="Arial"/>
              </a:rPr>
              <a:t>associazioni</a:t>
            </a:r>
            <a:r>
              <a:rPr sz="2550" b="1" spc="-35" dirty="0">
                <a:solidFill>
                  <a:srgbClr val="002060"/>
                </a:solidFill>
                <a:latin typeface="Arial"/>
                <a:cs typeface="Arial"/>
              </a:rPr>
              <a:t> </a:t>
            </a:r>
            <a:r>
              <a:rPr sz="2550" b="1" dirty="0">
                <a:solidFill>
                  <a:srgbClr val="002060"/>
                </a:solidFill>
                <a:latin typeface="Arial"/>
                <a:cs typeface="Arial"/>
              </a:rPr>
              <a:t>professionali</a:t>
            </a:r>
            <a:r>
              <a:rPr sz="2550" b="1" spc="-35" dirty="0">
                <a:solidFill>
                  <a:srgbClr val="002060"/>
                </a:solidFill>
                <a:latin typeface="Arial"/>
                <a:cs typeface="Arial"/>
              </a:rPr>
              <a:t> </a:t>
            </a:r>
            <a:r>
              <a:rPr sz="2550" b="1" dirty="0">
                <a:solidFill>
                  <a:srgbClr val="002060"/>
                </a:solidFill>
                <a:latin typeface="Arial"/>
                <a:cs typeface="Arial"/>
              </a:rPr>
              <a:t>e</a:t>
            </a:r>
            <a:r>
              <a:rPr sz="2550" b="1" spc="-35" dirty="0">
                <a:solidFill>
                  <a:srgbClr val="002060"/>
                </a:solidFill>
                <a:latin typeface="Arial"/>
                <a:cs typeface="Arial"/>
              </a:rPr>
              <a:t> </a:t>
            </a:r>
            <a:r>
              <a:rPr sz="2550" b="1" dirty="0">
                <a:solidFill>
                  <a:srgbClr val="002060"/>
                </a:solidFill>
                <a:latin typeface="Arial"/>
                <a:cs typeface="Arial"/>
              </a:rPr>
              <a:t>di</a:t>
            </a:r>
            <a:r>
              <a:rPr sz="2550" b="1" spc="-35" dirty="0">
                <a:solidFill>
                  <a:srgbClr val="002060"/>
                </a:solidFill>
                <a:latin typeface="Arial"/>
                <a:cs typeface="Arial"/>
              </a:rPr>
              <a:t> </a:t>
            </a:r>
            <a:r>
              <a:rPr sz="2550" b="1" dirty="0">
                <a:solidFill>
                  <a:srgbClr val="002060"/>
                </a:solidFill>
                <a:latin typeface="Arial"/>
                <a:cs typeface="Arial"/>
              </a:rPr>
              <a:t>rappresentanza</a:t>
            </a:r>
            <a:r>
              <a:rPr sz="2550" b="1" spc="-35" dirty="0">
                <a:solidFill>
                  <a:srgbClr val="002060"/>
                </a:solidFill>
                <a:latin typeface="Arial"/>
                <a:cs typeface="Arial"/>
              </a:rPr>
              <a:t> </a:t>
            </a:r>
            <a:r>
              <a:rPr sz="2550" b="1" dirty="0">
                <a:solidFill>
                  <a:srgbClr val="002060"/>
                </a:solidFill>
                <a:latin typeface="Arial"/>
                <a:cs typeface="Arial"/>
              </a:rPr>
              <a:t>di</a:t>
            </a:r>
            <a:r>
              <a:rPr sz="2550" b="1" spc="-35" dirty="0">
                <a:solidFill>
                  <a:srgbClr val="002060"/>
                </a:solidFill>
                <a:latin typeface="Arial"/>
                <a:cs typeface="Arial"/>
              </a:rPr>
              <a:t> </a:t>
            </a:r>
            <a:r>
              <a:rPr sz="2550" b="1" dirty="0">
                <a:solidFill>
                  <a:srgbClr val="002060"/>
                </a:solidFill>
                <a:latin typeface="Arial"/>
                <a:cs typeface="Arial"/>
              </a:rPr>
              <a:t>categorie</a:t>
            </a:r>
            <a:r>
              <a:rPr sz="2550" b="1" spc="-30" dirty="0">
                <a:solidFill>
                  <a:srgbClr val="002060"/>
                </a:solidFill>
                <a:latin typeface="Arial"/>
                <a:cs typeface="Arial"/>
              </a:rPr>
              <a:t> </a:t>
            </a:r>
            <a:r>
              <a:rPr sz="2550" b="1" spc="-10" dirty="0">
                <a:solidFill>
                  <a:srgbClr val="002060"/>
                </a:solidFill>
                <a:latin typeface="Arial"/>
                <a:cs typeface="Arial"/>
              </a:rPr>
              <a:t>economiche;</a:t>
            </a:r>
            <a:endParaRPr sz="2550" dirty="0">
              <a:solidFill>
                <a:srgbClr val="002060"/>
              </a:solidFill>
              <a:latin typeface="Arial"/>
              <a:cs typeface="Arial"/>
            </a:endParaRPr>
          </a:p>
          <a:p>
            <a:pPr marL="3517900" lvl="1" indent="-335915">
              <a:lnSpc>
                <a:spcPct val="100000"/>
              </a:lnSpc>
              <a:spcBef>
                <a:spcPts val="994"/>
              </a:spcBef>
              <a:buSzPct val="39215"/>
              <a:buFont typeface="DejaVu Sans"/>
              <a:buChar char="∙"/>
              <a:tabLst>
                <a:tab pos="3517900" algn="l"/>
                <a:tab pos="3518535" algn="l"/>
              </a:tabLst>
            </a:pPr>
            <a:r>
              <a:rPr sz="2550" b="1" dirty="0">
                <a:solidFill>
                  <a:srgbClr val="002060"/>
                </a:solidFill>
                <a:latin typeface="Arial"/>
                <a:cs typeface="Arial"/>
              </a:rPr>
              <a:t>le</a:t>
            </a:r>
            <a:r>
              <a:rPr sz="2550" b="1" spc="-35" dirty="0">
                <a:solidFill>
                  <a:srgbClr val="002060"/>
                </a:solidFill>
                <a:latin typeface="Arial"/>
                <a:cs typeface="Arial"/>
              </a:rPr>
              <a:t> </a:t>
            </a:r>
            <a:r>
              <a:rPr sz="2550" b="1" dirty="0">
                <a:solidFill>
                  <a:srgbClr val="002060"/>
                </a:solidFill>
                <a:latin typeface="Arial"/>
                <a:cs typeface="Arial"/>
              </a:rPr>
              <a:t>associazioni</a:t>
            </a:r>
            <a:r>
              <a:rPr sz="2550" b="1" spc="-25" dirty="0">
                <a:solidFill>
                  <a:srgbClr val="002060"/>
                </a:solidFill>
                <a:latin typeface="Arial"/>
                <a:cs typeface="Arial"/>
              </a:rPr>
              <a:t> </a:t>
            </a:r>
            <a:r>
              <a:rPr sz="2550" b="1" dirty="0">
                <a:solidFill>
                  <a:srgbClr val="002060"/>
                </a:solidFill>
                <a:latin typeface="Arial"/>
                <a:cs typeface="Arial"/>
              </a:rPr>
              <a:t>di</a:t>
            </a:r>
            <a:r>
              <a:rPr sz="2550" b="1" spc="-25" dirty="0">
                <a:solidFill>
                  <a:srgbClr val="002060"/>
                </a:solidFill>
                <a:latin typeface="Arial"/>
                <a:cs typeface="Arial"/>
              </a:rPr>
              <a:t> </a:t>
            </a:r>
            <a:r>
              <a:rPr sz="2550" b="1" dirty="0">
                <a:solidFill>
                  <a:srgbClr val="002060"/>
                </a:solidFill>
                <a:latin typeface="Arial"/>
                <a:cs typeface="Arial"/>
              </a:rPr>
              <a:t>datori</a:t>
            </a:r>
            <a:r>
              <a:rPr sz="2550" b="1" spc="-25" dirty="0">
                <a:solidFill>
                  <a:srgbClr val="002060"/>
                </a:solidFill>
                <a:latin typeface="Arial"/>
                <a:cs typeface="Arial"/>
              </a:rPr>
              <a:t> </a:t>
            </a:r>
            <a:r>
              <a:rPr sz="2550" b="1" dirty="0">
                <a:solidFill>
                  <a:srgbClr val="002060"/>
                </a:solidFill>
                <a:latin typeface="Arial"/>
                <a:cs typeface="Arial"/>
              </a:rPr>
              <a:t>di</a:t>
            </a:r>
            <a:r>
              <a:rPr sz="2550" b="1" spc="-20" dirty="0">
                <a:solidFill>
                  <a:srgbClr val="002060"/>
                </a:solidFill>
                <a:latin typeface="Arial"/>
                <a:cs typeface="Arial"/>
              </a:rPr>
              <a:t> </a:t>
            </a:r>
            <a:r>
              <a:rPr sz="2550" b="1" spc="-10" dirty="0">
                <a:solidFill>
                  <a:srgbClr val="002060"/>
                </a:solidFill>
                <a:latin typeface="Arial"/>
                <a:cs typeface="Arial"/>
              </a:rPr>
              <a:t>lavoro;</a:t>
            </a:r>
            <a:endParaRPr sz="2550" dirty="0">
              <a:solidFill>
                <a:srgbClr val="002060"/>
              </a:solidFill>
              <a:latin typeface="Arial"/>
              <a:cs typeface="Arial"/>
            </a:endParaRPr>
          </a:p>
          <a:p>
            <a:pPr marL="592455" marR="249554" indent="-592455">
              <a:lnSpc>
                <a:spcPct val="107400"/>
              </a:lnSpc>
              <a:spcBef>
                <a:spcPts val="770"/>
              </a:spcBef>
              <a:buSzPct val="39215"/>
              <a:buFont typeface="DejaVu Sans"/>
              <a:buChar char="∙"/>
              <a:tabLst>
                <a:tab pos="592455" algn="l"/>
                <a:tab pos="593090" algn="l"/>
              </a:tabLst>
            </a:pPr>
            <a:r>
              <a:rPr sz="2550" b="1" dirty="0">
                <a:solidFill>
                  <a:srgbClr val="002060"/>
                </a:solidFill>
                <a:latin typeface="Arial"/>
                <a:cs typeface="Arial"/>
              </a:rPr>
              <a:t>gli</a:t>
            </a:r>
            <a:r>
              <a:rPr sz="2550" b="1" spc="-30" dirty="0">
                <a:solidFill>
                  <a:srgbClr val="002060"/>
                </a:solidFill>
                <a:latin typeface="Arial"/>
                <a:cs typeface="Arial"/>
              </a:rPr>
              <a:t> </a:t>
            </a:r>
            <a:r>
              <a:rPr sz="2550" b="1" dirty="0">
                <a:solidFill>
                  <a:srgbClr val="002060"/>
                </a:solidFill>
                <a:latin typeface="Arial"/>
                <a:cs typeface="Arial"/>
              </a:rPr>
              <a:t>enti</a:t>
            </a:r>
            <a:r>
              <a:rPr sz="2550" b="1" spc="-30" dirty="0">
                <a:solidFill>
                  <a:srgbClr val="002060"/>
                </a:solidFill>
                <a:latin typeface="Arial"/>
                <a:cs typeface="Arial"/>
              </a:rPr>
              <a:t> </a:t>
            </a:r>
            <a:r>
              <a:rPr sz="2550" b="1" dirty="0">
                <a:solidFill>
                  <a:srgbClr val="002060"/>
                </a:solidFill>
                <a:latin typeface="Arial"/>
                <a:cs typeface="Arial"/>
              </a:rPr>
              <a:t>sottoposti</a:t>
            </a:r>
            <a:r>
              <a:rPr sz="2550" b="1" spc="-25" dirty="0">
                <a:solidFill>
                  <a:srgbClr val="002060"/>
                </a:solidFill>
                <a:latin typeface="Arial"/>
                <a:cs typeface="Arial"/>
              </a:rPr>
              <a:t> </a:t>
            </a:r>
            <a:r>
              <a:rPr sz="2550" b="1" dirty="0">
                <a:solidFill>
                  <a:srgbClr val="002060"/>
                </a:solidFill>
                <a:latin typeface="Arial"/>
                <a:cs typeface="Arial"/>
              </a:rPr>
              <a:t>a</a:t>
            </a:r>
            <a:r>
              <a:rPr sz="2550" b="1" spc="-30" dirty="0">
                <a:solidFill>
                  <a:srgbClr val="002060"/>
                </a:solidFill>
                <a:latin typeface="Arial"/>
                <a:cs typeface="Arial"/>
              </a:rPr>
              <a:t> </a:t>
            </a:r>
            <a:r>
              <a:rPr sz="2550" b="1" dirty="0">
                <a:solidFill>
                  <a:srgbClr val="002060"/>
                </a:solidFill>
                <a:latin typeface="Arial"/>
                <a:cs typeface="Arial"/>
              </a:rPr>
              <a:t>direzione</a:t>
            </a:r>
            <a:r>
              <a:rPr sz="2550" b="1" spc="-25" dirty="0">
                <a:solidFill>
                  <a:srgbClr val="002060"/>
                </a:solidFill>
                <a:latin typeface="Arial"/>
                <a:cs typeface="Arial"/>
              </a:rPr>
              <a:t> </a:t>
            </a:r>
            <a:r>
              <a:rPr sz="2550" b="1" dirty="0">
                <a:solidFill>
                  <a:srgbClr val="002060"/>
                </a:solidFill>
                <a:latin typeface="Arial"/>
                <a:cs typeface="Arial"/>
              </a:rPr>
              <a:t>e</a:t>
            </a:r>
            <a:r>
              <a:rPr sz="2550" b="1" spc="-30" dirty="0">
                <a:solidFill>
                  <a:srgbClr val="002060"/>
                </a:solidFill>
                <a:latin typeface="Arial"/>
                <a:cs typeface="Arial"/>
              </a:rPr>
              <a:t> </a:t>
            </a:r>
            <a:r>
              <a:rPr sz="2550" b="1" dirty="0">
                <a:solidFill>
                  <a:srgbClr val="002060"/>
                </a:solidFill>
                <a:latin typeface="Arial"/>
                <a:cs typeface="Arial"/>
              </a:rPr>
              <a:t>coordinamento</a:t>
            </a:r>
            <a:r>
              <a:rPr sz="2550" b="1" spc="-30" dirty="0">
                <a:solidFill>
                  <a:srgbClr val="002060"/>
                </a:solidFill>
                <a:latin typeface="Arial"/>
                <a:cs typeface="Arial"/>
              </a:rPr>
              <a:t> </a:t>
            </a:r>
            <a:r>
              <a:rPr sz="2550" b="1" dirty="0">
                <a:solidFill>
                  <a:srgbClr val="002060"/>
                </a:solidFill>
                <a:latin typeface="Arial"/>
                <a:cs typeface="Arial"/>
              </a:rPr>
              <a:t>o</a:t>
            </a:r>
            <a:r>
              <a:rPr sz="2550" b="1" spc="-25" dirty="0">
                <a:solidFill>
                  <a:srgbClr val="002060"/>
                </a:solidFill>
                <a:latin typeface="Arial"/>
                <a:cs typeface="Arial"/>
              </a:rPr>
              <a:t> </a:t>
            </a:r>
            <a:r>
              <a:rPr sz="2550" b="1" dirty="0">
                <a:solidFill>
                  <a:srgbClr val="002060"/>
                </a:solidFill>
                <a:latin typeface="Arial"/>
                <a:cs typeface="Arial"/>
              </a:rPr>
              <a:t>controllati</a:t>
            </a:r>
            <a:r>
              <a:rPr sz="2550" b="1" spc="-30" dirty="0">
                <a:solidFill>
                  <a:srgbClr val="002060"/>
                </a:solidFill>
                <a:latin typeface="Arial"/>
                <a:cs typeface="Arial"/>
              </a:rPr>
              <a:t> </a:t>
            </a:r>
            <a:r>
              <a:rPr sz="2550" b="1" dirty="0">
                <a:solidFill>
                  <a:srgbClr val="002060"/>
                </a:solidFill>
                <a:latin typeface="Arial"/>
                <a:cs typeface="Arial"/>
              </a:rPr>
              <a:t>dai</a:t>
            </a:r>
            <a:r>
              <a:rPr sz="2550" b="1" spc="-25" dirty="0">
                <a:solidFill>
                  <a:srgbClr val="002060"/>
                </a:solidFill>
                <a:latin typeface="Arial"/>
                <a:cs typeface="Arial"/>
              </a:rPr>
              <a:t> </a:t>
            </a:r>
            <a:r>
              <a:rPr sz="2550" b="1" spc="-10" dirty="0">
                <a:solidFill>
                  <a:srgbClr val="002060"/>
                </a:solidFill>
                <a:latin typeface="Arial"/>
                <a:cs typeface="Arial"/>
              </a:rPr>
              <a:t>suddetti </a:t>
            </a:r>
            <a:r>
              <a:rPr sz="2550" b="1" dirty="0">
                <a:solidFill>
                  <a:srgbClr val="002060"/>
                </a:solidFill>
                <a:latin typeface="Arial"/>
                <a:cs typeface="Arial"/>
              </a:rPr>
              <a:t>enti</a:t>
            </a:r>
            <a:r>
              <a:rPr sz="2550" b="1" spc="-30" dirty="0">
                <a:solidFill>
                  <a:srgbClr val="002060"/>
                </a:solidFill>
                <a:latin typeface="Arial"/>
                <a:cs typeface="Arial"/>
              </a:rPr>
              <a:t> </a:t>
            </a:r>
            <a:r>
              <a:rPr sz="2550" b="1" dirty="0">
                <a:solidFill>
                  <a:srgbClr val="002060"/>
                </a:solidFill>
                <a:latin typeface="Arial"/>
                <a:cs typeface="Arial"/>
              </a:rPr>
              <a:t>o</a:t>
            </a:r>
            <a:r>
              <a:rPr sz="2550" b="1" spc="-20" dirty="0">
                <a:solidFill>
                  <a:srgbClr val="002060"/>
                </a:solidFill>
                <a:latin typeface="Arial"/>
                <a:cs typeface="Arial"/>
              </a:rPr>
              <a:t> </a:t>
            </a:r>
            <a:r>
              <a:rPr sz="2550" b="1" dirty="0">
                <a:solidFill>
                  <a:srgbClr val="002060"/>
                </a:solidFill>
                <a:latin typeface="Arial"/>
                <a:cs typeface="Arial"/>
              </a:rPr>
              <a:t>da</a:t>
            </a:r>
            <a:r>
              <a:rPr sz="2550" b="1" spc="-20" dirty="0">
                <a:solidFill>
                  <a:srgbClr val="002060"/>
                </a:solidFill>
                <a:latin typeface="Arial"/>
                <a:cs typeface="Arial"/>
              </a:rPr>
              <a:t> </a:t>
            </a:r>
            <a:r>
              <a:rPr sz="2550" b="1" dirty="0">
                <a:solidFill>
                  <a:srgbClr val="002060"/>
                </a:solidFill>
                <a:latin typeface="Arial"/>
                <a:cs typeface="Arial"/>
              </a:rPr>
              <a:t>pubbliche</a:t>
            </a:r>
            <a:r>
              <a:rPr sz="2550" b="1" spc="-20" dirty="0">
                <a:solidFill>
                  <a:srgbClr val="002060"/>
                </a:solidFill>
                <a:latin typeface="Arial"/>
                <a:cs typeface="Arial"/>
              </a:rPr>
              <a:t> </a:t>
            </a:r>
            <a:r>
              <a:rPr sz="2550" b="1" spc="-10" dirty="0">
                <a:solidFill>
                  <a:srgbClr val="002060"/>
                </a:solidFill>
                <a:latin typeface="Arial"/>
                <a:cs typeface="Arial"/>
              </a:rPr>
              <a:t>amministrazioni.</a:t>
            </a:r>
            <a:endParaRPr sz="2550" dirty="0">
              <a:solidFill>
                <a:srgbClr val="002060"/>
              </a:solidFill>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6973974" y="2242273"/>
            <a:ext cx="4293235" cy="1146468"/>
          </a:xfrm>
          <a:prstGeom prst="rect">
            <a:avLst/>
          </a:prstGeom>
        </p:spPr>
        <p:txBody>
          <a:bodyPr vert="horz" wrap="square" lIns="0" tIns="0" rIns="0" bIns="0" rtlCol="0">
            <a:spAutoFit/>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1850" dirty="0">
              <a:latin typeface="Times New Roman"/>
              <a:cs typeface="Times New Roman"/>
            </a:endParaRPr>
          </a:p>
          <a:p>
            <a:pPr marL="1165860">
              <a:lnSpc>
                <a:spcPct val="100000"/>
              </a:lnSpc>
              <a:spcBef>
                <a:spcPts val="5"/>
              </a:spcBef>
            </a:pPr>
            <a:r>
              <a:rPr sz="1600" spc="70" dirty="0">
                <a:solidFill>
                  <a:srgbClr val="FFFFFF"/>
                </a:solidFill>
                <a:latin typeface="Calibri"/>
                <a:cs typeface="Calibri"/>
              </a:rPr>
              <a:t>2 </a:t>
            </a:r>
            <a:r>
              <a:rPr sz="1600" dirty="0">
                <a:solidFill>
                  <a:srgbClr val="FFFFFF"/>
                </a:solidFill>
                <a:latin typeface="Calibri"/>
                <a:cs typeface="Calibri"/>
              </a:rPr>
              <a:t>–</a:t>
            </a:r>
            <a:r>
              <a:rPr sz="1600" spc="70" dirty="0">
                <a:solidFill>
                  <a:srgbClr val="FFFFFF"/>
                </a:solidFill>
                <a:latin typeface="Calibri"/>
                <a:cs typeface="Calibri"/>
              </a:rPr>
              <a:t> </a:t>
            </a:r>
            <a:r>
              <a:rPr sz="1600" spc="60" dirty="0">
                <a:solidFill>
                  <a:srgbClr val="FFFFFF"/>
                </a:solidFill>
                <a:latin typeface="Calibri"/>
                <a:cs typeface="Calibri"/>
              </a:rPr>
              <a:t>Nomina</a:t>
            </a:r>
            <a:r>
              <a:rPr sz="1600" spc="70" dirty="0">
                <a:solidFill>
                  <a:srgbClr val="FFFFFF"/>
                </a:solidFill>
                <a:latin typeface="Calibri"/>
                <a:cs typeface="Calibri"/>
              </a:rPr>
              <a:t> </a:t>
            </a:r>
            <a:r>
              <a:rPr sz="1600" spc="175" dirty="0">
                <a:solidFill>
                  <a:srgbClr val="FFFFFF"/>
                </a:solidFill>
                <a:latin typeface="Calibri"/>
                <a:cs typeface="Calibri"/>
              </a:rPr>
              <a:t>RUP</a:t>
            </a:r>
            <a:r>
              <a:rPr sz="1600" spc="70" dirty="0">
                <a:solidFill>
                  <a:srgbClr val="FFFFFF"/>
                </a:solidFill>
                <a:latin typeface="Calibri"/>
                <a:cs typeface="Calibri"/>
              </a:rPr>
              <a:t> </a:t>
            </a:r>
            <a:r>
              <a:rPr sz="1600" dirty="0">
                <a:solidFill>
                  <a:srgbClr val="FFFFFF"/>
                </a:solidFill>
                <a:latin typeface="Calibri"/>
                <a:cs typeface="Calibri"/>
              </a:rPr>
              <a:t>/</a:t>
            </a:r>
            <a:r>
              <a:rPr sz="1600" spc="70" dirty="0">
                <a:solidFill>
                  <a:srgbClr val="FFFFFF"/>
                </a:solidFill>
                <a:latin typeface="Calibri"/>
                <a:cs typeface="Calibri"/>
              </a:rPr>
              <a:t> </a:t>
            </a:r>
            <a:r>
              <a:rPr sz="1600" spc="180" dirty="0">
                <a:solidFill>
                  <a:srgbClr val="FFFFFF"/>
                </a:solidFill>
                <a:latin typeface="Calibri"/>
                <a:cs typeface="Calibri"/>
              </a:rPr>
              <a:t>DS</a:t>
            </a:r>
            <a:endParaRPr sz="1600" dirty="0">
              <a:latin typeface="Calibri"/>
              <a:cs typeface="Calibri"/>
            </a:endParaRPr>
          </a:p>
        </p:txBody>
      </p:sp>
      <p:sp>
        <p:nvSpPr>
          <p:cNvPr id="10" name="object 10"/>
          <p:cNvSpPr txBox="1"/>
          <p:nvPr/>
        </p:nvSpPr>
        <p:spPr>
          <a:xfrm>
            <a:off x="3814247" y="6356892"/>
            <a:ext cx="6428105" cy="256540"/>
          </a:xfrm>
          <a:prstGeom prst="rect">
            <a:avLst/>
          </a:prstGeom>
        </p:spPr>
        <p:txBody>
          <a:bodyPr vert="horz" wrap="square" lIns="0" tIns="0" rIns="0" bIns="0" rtlCol="0">
            <a:spAutoFit/>
          </a:bodyPr>
          <a:lstStyle/>
          <a:p>
            <a:pPr>
              <a:lnSpc>
                <a:spcPts val="1875"/>
              </a:lnSpc>
              <a:tabLst>
                <a:tab pos="4183379" algn="l"/>
              </a:tabLst>
            </a:pPr>
            <a:r>
              <a:rPr sz="1600" spc="70" dirty="0">
                <a:solidFill>
                  <a:srgbClr val="FFFFFF"/>
                </a:solidFill>
                <a:latin typeface="Calibri"/>
                <a:cs typeface="Calibri"/>
              </a:rPr>
              <a:t>4</a:t>
            </a:r>
            <a:r>
              <a:rPr sz="1600" spc="80" dirty="0">
                <a:solidFill>
                  <a:srgbClr val="FFFFFF"/>
                </a:solidFill>
                <a:latin typeface="Calibri"/>
                <a:cs typeface="Calibri"/>
              </a:rPr>
              <a:t> </a:t>
            </a:r>
            <a:r>
              <a:rPr sz="1600" spc="130" dirty="0">
                <a:solidFill>
                  <a:srgbClr val="FFFFFF"/>
                </a:solidFill>
                <a:latin typeface="Calibri"/>
                <a:cs typeface="Calibri"/>
              </a:rPr>
              <a:t>-</a:t>
            </a:r>
            <a:r>
              <a:rPr sz="1600" spc="85" dirty="0">
                <a:solidFill>
                  <a:srgbClr val="FFFFFF"/>
                </a:solidFill>
                <a:latin typeface="Calibri"/>
                <a:cs typeface="Calibri"/>
              </a:rPr>
              <a:t> </a:t>
            </a:r>
            <a:r>
              <a:rPr sz="1600" spc="-10" dirty="0">
                <a:solidFill>
                  <a:srgbClr val="FFFFFF"/>
                </a:solidFill>
                <a:latin typeface="Calibri"/>
                <a:cs typeface="Calibri"/>
              </a:rPr>
              <a:t>Istruttoria</a:t>
            </a:r>
            <a:r>
              <a:rPr sz="1600" dirty="0">
                <a:solidFill>
                  <a:srgbClr val="FFFFFF"/>
                </a:solidFill>
                <a:latin typeface="Calibri"/>
                <a:cs typeface="Calibri"/>
              </a:rPr>
              <a:t>	</a:t>
            </a:r>
            <a:r>
              <a:rPr sz="1600" spc="70" dirty="0">
                <a:solidFill>
                  <a:srgbClr val="FFFFFF"/>
                </a:solidFill>
                <a:latin typeface="Calibri"/>
                <a:cs typeface="Calibri"/>
              </a:rPr>
              <a:t>3</a:t>
            </a:r>
            <a:r>
              <a:rPr sz="1600" spc="85" dirty="0">
                <a:solidFill>
                  <a:srgbClr val="FFFFFF"/>
                </a:solidFill>
                <a:latin typeface="Calibri"/>
                <a:cs typeface="Calibri"/>
              </a:rPr>
              <a:t> </a:t>
            </a:r>
            <a:r>
              <a:rPr sz="1600" dirty="0">
                <a:solidFill>
                  <a:srgbClr val="FFFFFF"/>
                </a:solidFill>
                <a:latin typeface="Calibri"/>
                <a:cs typeface="Calibri"/>
              </a:rPr>
              <a:t>–</a:t>
            </a:r>
            <a:r>
              <a:rPr sz="1600" spc="90" dirty="0">
                <a:solidFill>
                  <a:srgbClr val="FFFFFF"/>
                </a:solidFill>
                <a:latin typeface="Calibri"/>
                <a:cs typeface="Calibri"/>
              </a:rPr>
              <a:t> </a:t>
            </a:r>
            <a:r>
              <a:rPr sz="1600" spc="70" dirty="0">
                <a:solidFill>
                  <a:srgbClr val="FFFFFF"/>
                </a:solidFill>
                <a:latin typeface="Calibri"/>
                <a:cs typeface="Calibri"/>
              </a:rPr>
              <a:t>Pubblicazione</a:t>
            </a:r>
            <a:r>
              <a:rPr sz="1600" spc="90" dirty="0">
                <a:solidFill>
                  <a:srgbClr val="FFFFFF"/>
                </a:solidFill>
                <a:latin typeface="Calibri"/>
                <a:cs typeface="Calibri"/>
              </a:rPr>
              <a:t> </a:t>
            </a:r>
            <a:r>
              <a:rPr sz="1600" spc="55" dirty="0">
                <a:solidFill>
                  <a:srgbClr val="FFFFFF"/>
                </a:solidFill>
                <a:latin typeface="Calibri"/>
                <a:cs typeface="Calibri"/>
              </a:rPr>
              <a:t>Avviso</a:t>
            </a:r>
            <a:endParaRPr sz="1600">
              <a:latin typeface="Calibri"/>
              <a:cs typeface="Calibri"/>
            </a:endParaRPr>
          </a:p>
        </p:txBody>
      </p:sp>
      <p:sp>
        <p:nvSpPr>
          <p:cNvPr id="20" name="object 20"/>
          <p:cNvSpPr txBox="1">
            <a:spLocks noGrp="1"/>
          </p:cNvSpPr>
          <p:nvPr>
            <p:ph type="title"/>
          </p:nvPr>
        </p:nvSpPr>
        <p:spPr>
          <a:xfrm>
            <a:off x="2422628" y="416674"/>
            <a:ext cx="8722995" cy="741045"/>
          </a:xfrm>
          <a:prstGeom prst="rect">
            <a:avLst/>
          </a:prstGeom>
        </p:spPr>
        <p:txBody>
          <a:bodyPr vert="horz" wrap="square" lIns="0" tIns="11430" rIns="0" bIns="0" rtlCol="0">
            <a:spAutoFit/>
          </a:bodyPr>
          <a:lstStyle/>
          <a:p>
            <a:pPr marL="12700">
              <a:lnSpc>
                <a:spcPct val="100000"/>
              </a:lnSpc>
              <a:spcBef>
                <a:spcPts val="90"/>
              </a:spcBef>
            </a:pPr>
            <a:r>
              <a:rPr sz="4700" b="1" dirty="0">
                <a:solidFill>
                  <a:srgbClr val="555555"/>
                </a:solidFill>
                <a:latin typeface="Arial"/>
                <a:cs typeface="Arial"/>
              </a:rPr>
              <a:t>Fasi</a:t>
            </a:r>
            <a:r>
              <a:rPr sz="4700" b="1" spc="-145" dirty="0">
                <a:solidFill>
                  <a:srgbClr val="555555"/>
                </a:solidFill>
                <a:latin typeface="Arial"/>
                <a:cs typeface="Arial"/>
              </a:rPr>
              <a:t> </a:t>
            </a:r>
            <a:r>
              <a:rPr sz="4700" b="1" dirty="0">
                <a:solidFill>
                  <a:srgbClr val="555555"/>
                </a:solidFill>
                <a:latin typeface="Arial"/>
                <a:cs typeface="Arial"/>
              </a:rPr>
              <a:t>della</a:t>
            </a:r>
            <a:r>
              <a:rPr sz="4700" b="1" spc="-140" dirty="0">
                <a:solidFill>
                  <a:srgbClr val="555555"/>
                </a:solidFill>
                <a:latin typeface="Arial"/>
                <a:cs typeface="Arial"/>
              </a:rPr>
              <a:t> </a:t>
            </a:r>
            <a:r>
              <a:rPr sz="4700" b="1" spc="-35" dirty="0">
                <a:solidFill>
                  <a:srgbClr val="555555"/>
                </a:solidFill>
                <a:latin typeface="Arial"/>
                <a:cs typeface="Arial"/>
              </a:rPr>
              <a:t>co-</a:t>
            </a:r>
            <a:r>
              <a:rPr sz="4700" b="1" spc="-10" dirty="0">
                <a:solidFill>
                  <a:srgbClr val="555555"/>
                </a:solidFill>
                <a:latin typeface="Arial"/>
                <a:cs typeface="Arial"/>
              </a:rPr>
              <a:t>programmazione</a:t>
            </a:r>
            <a:r>
              <a:rPr sz="3400" b="1" spc="-10" dirty="0">
                <a:solidFill>
                  <a:srgbClr val="555555"/>
                </a:solidFill>
                <a:latin typeface="Arial"/>
                <a:cs typeface="Arial"/>
              </a:rPr>
              <a:t>.</a:t>
            </a:r>
            <a:endParaRPr sz="3400">
              <a:latin typeface="Arial"/>
              <a:cs typeface="Arial"/>
            </a:endParaRPr>
          </a:p>
        </p:txBody>
      </p:sp>
      <p:pic>
        <p:nvPicPr>
          <p:cNvPr id="21" name="object 21"/>
          <p:cNvPicPr/>
          <p:nvPr/>
        </p:nvPicPr>
        <p:blipFill>
          <a:blip r:embed="rId2" cstate="print"/>
          <a:stretch>
            <a:fillRect/>
          </a:stretch>
        </p:blipFill>
        <p:spPr>
          <a:xfrm>
            <a:off x="11107605" y="8477982"/>
            <a:ext cx="1445498" cy="889537"/>
          </a:xfrm>
          <a:prstGeom prst="rect">
            <a:avLst/>
          </a:prstGeom>
        </p:spPr>
      </p:pic>
      <p:pic>
        <p:nvPicPr>
          <p:cNvPr id="22" name="object 22"/>
          <p:cNvPicPr/>
          <p:nvPr/>
        </p:nvPicPr>
        <p:blipFill>
          <a:blip r:embed="rId3" cstate="print"/>
          <a:stretch>
            <a:fillRect/>
          </a:stretch>
        </p:blipFill>
        <p:spPr>
          <a:xfrm>
            <a:off x="239250" y="344875"/>
            <a:ext cx="1500224" cy="889549"/>
          </a:xfrm>
          <a:prstGeom prst="rect">
            <a:avLst/>
          </a:prstGeom>
        </p:spPr>
      </p:pic>
      <p:pic>
        <p:nvPicPr>
          <p:cNvPr id="26" name="Immagine 25"/>
          <p:cNvPicPr>
            <a:picLocks noChangeAspect="1"/>
          </p:cNvPicPr>
          <p:nvPr/>
        </p:nvPicPr>
        <p:blipFill>
          <a:blip r:embed="rId4"/>
          <a:stretch>
            <a:fillRect/>
          </a:stretch>
        </p:blipFill>
        <p:spPr>
          <a:xfrm>
            <a:off x="1849020" y="1828800"/>
            <a:ext cx="9870209" cy="5923359"/>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889" y="2503315"/>
            <a:ext cx="8667750" cy="546100"/>
          </a:xfrm>
          <a:prstGeom prst="rect">
            <a:avLst/>
          </a:prstGeom>
        </p:spPr>
        <p:txBody>
          <a:bodyPr vert="horz" wrap="square" lIns="0" tIns="13970" rIns="0" bIns="0" rtlCol="0">
            <a:spAutoFit/>
          </a:bodyPr>
          <a:lstStyle/>
          <a:p>
            <a:pPr marL="12700">
              <a:lnSpc>
                <a:spcPct val="100000"/>
              </a:lnSpc>
              <a:spcBef>
                <a:spcPts val="110"/>
              </a:spcBef>
            </a:pPr>
            <a:r>
              <a:rPr sz="3400" dirty="0">
                <a:solidFill>
                  <a:srgbClr val="FF0000"/>
                </a:solidFill>
                <a:latin typeface="Arial"/>
                <a:cs typeface="Arial"/>
              </a:rPr>
              <a:t>Consiglio</a:t>
            </a:r>
            <a:r>
              <a:rPr sz="3400" spc="-20" dirty="0">
                <a:solidFill>
                  <a:srgbClr val="FF0000"/>
                </a:solidFill>
                <a:latin typeface="Arial"/>
                <a:cs typeface="Arial"/>
              </a:rPr>
              <a:t> </a:t>
            </a:r>
            <a:r>
              <a:rPr sz="3400" dirty="0">
                <a:solidFill>
                  <a:srgbClr val="FF0000"/>
                </a:solidFill>
                <a:latin typeface="Arial"/>
                <a:cs typeface="Arial"/>
              </a:rPr>
              <a:t>d’</a:t>
            </a:r>
            <a:r>
              <a:rPr sz="3400" spc="-140" dirty="0">
                <a:solidFill>
                  <a:srgbClr val="FF0000"/>
                </a:solidFill>
                <a:latin typeface="Arial"/>
                <a:cs typeface="Arial"/>
              </a:rPr>
              <a:t> </a:t>
            </a:r>
            <a:r>
              <a:rPr sz="3400" spc="-10" dirty="0">
                <a:solidFill>
                  <a:srgbClr val="FF0000"/>
                </a:solidFill>
                <a:latin typeface="Arial"/>
                <a:cs typeface="Arial"/>
              </a:rPr>
              <a:t>Istituto</a:t>
            </a:r>
            <a:r>
              <a:rPr sz="3400" spc="-204" dirty="0">
                <a:solidFill>
                  <a:srgbClr val="FF0000"/>
                </a:solidFill>
                <a:latin typeface="Arial"/>
                <a:cs typeface="Arial"/>
              </a:rPr>
              <a:t> </a:t>
            </a:r>
            <a:r>
              <a:rPr sz="3400" dirty="0">
                <a:solidFill>
                  <a:srgbClr val="FF0000"/>
                </a:solidFill>
                <a:latin typeface="Arial"/>
                <a:cs typeface="Arial"/>
              </a:rPr>
              <a:t>Art.</a:t>
            </a:r>
            <a:r>
              <a:rPr sz="3400" spc="-25" dirty="0">
                <a:solidFill>
                  <a:srgbClr val="FF0000"/>
                </a:solidFill>
                <a:latin typeface="Arial"/>
                <a:cs typeface="Arial"/>
              </a:rPr>
              <a:t> </a:t>
            </a:r>
            <a:r>
              <a:rPr sz="3400" dirty="0">
                <a:solidFill>
                  <a:srgbClr val="FF0000"/>
                </a:solidFill>
                <a:latin typeface="Arial"/>
                <a:cs typeface="Arial"/>
              </a:rPr>
              <a:t>45</a:t>
            </a:r>
            <a:r>
              <a:rPr sz="3400" spc="-20" dirty="0">
                <a:solidFill>
                  <a:srgbClr val="FF0000"/>
                </a:solidFill>
                <a:latin typeface="Arial"/>
                <a:cs typeface="Arial"/>
              </a:rPr>
              <a:t> </a:t>
            </a:r>
            <a:r>
              <a:rPr sz="3400" dirty="0">
                <a:solidFill>
                  <a:srgbClr val="FF0000"/>
                </a:solidFill>
                <a:latin typeface="Arial"/>
                <a:cs typeface="Arial"/>
              </a:rPr>
              <a:t>comma</a:t>
            </a:r>
            <a:r>
              <a:rPr sz="3400" spc="-10" dirty="0">
                <a:solidFill>
                  <a:srgbClr val="FF0000"/>
                </a:solidFill>
                <a:latin typeface="Arial"/>
                <a:cs typeface="Arial"/>
              </a:rPr>
              <a:t> </a:t>
            </a:r>
            <a:r>
              <a:rPr sz="3400" dirty="0">
                <a:solidFill>
                  <a:srgbClr val="FF0000"/>
                </a:solidFill>
                <a:latin typeface="Arial"/>
                <a:cs typeface="Arial"/>
              </a:rPr>
              <a:t>1</a:t>
            </a:r>
            <a:r>
              <a:rPr sz="3400" spc="-20" dirty="0">
                <a:solidFill>
                  <a:srgbClr val="FF0000"/>
                </a:solidFill>
                <a:latin typeface="Arial"/>
                <a:cs typeface="Arial"/>
              </a:rPr>
              <a:t> </a:t>
            </a:r>
            <a:r>
              <a:rPr sz="3400" dirty="0">
                <a:solidFill>
                  <a:srgbClr val="FF0000"/>
                </a:solidFill>
                <a:latin typeface="Arial"/>
                <a:cs typeface="Arial"/>
              </a:rPr>
              <a:t>lettera</a:t>
            </a:r>
            <a:r>
              <a:rPr sz="3400" spc="-15" dirty="0">
                <a:solidFill>
                  <a:srgbClr val="FF0000"/>
                </a:solidFill>
                <a:latin typeface="Arial"/>
                <a:cs typeface="Arial"/>
              </a:rPr>
              <a:t> </a:t>
            </a:r>
            <a:r>
              <a:rPr sz="3400" spc="-50" dirty="0">
                <a:solidFill>
                  <a:srgbClr val="FF0000"/>
                </a:solidFill>
                <a:latin typeface="Arial"/>
                <a:cs typeface="Arial"/>
              </a:rPr>
              <a:t>H</a:t>
            </a:r>
            <a:endParaRPr sz="3400">
              <a:latin typeface="Arial"/>
              <a:cs typeface="Arial"/>
            </a:endParaRPr>
          </a:p>
        </p:txBody>
      </p:sp>
      <p:sp>
        <p:nvSpPr>
          <p:cNvPr id="3" name="object 3"/>
          <p:cNvSpPr txBox="1"/>
          <p:nvPr/>
        </p:nvSpPr>
        <p:spPr>
          <a:xfrm>
            <a:off x="1154889" y="3964736"/>
            <a:ext cx="11201400" cy="1278255"/>
          </a:xfrm>
          <a:prstGeom prst="rect">
            <a:avLst/>
          </a:prstGeom>
        </p:spPr>
        <p:txBody>
          <a:bodyPr vert="horz" wrap="square" lIns="0" tIns="12065" rIns="0" bIns="0" rtlCol="0">
            <a:spAutoFit/>
          </a:bodyPr>
          <a:lstStyle/>
          <a:p>
            <a:pPr marL="12700" marR="5080" algn="just">
              <a:lnSpc>
                <a:spcPct val="107400"/>
              </a:lnSpc>
              <a:spcBef>
                <a:spcPts val="95"/>
              </a:spcBef>
            </a:pPr>
            <a:r>
              <a:rPr sz="2550" dirty="0">
                <a:solidFill>
                  <a:srgbClr val="141414"/>
                </a:solidFill>
                <a:latin typeface="Arial"/>
                <a:cs typeface="Arial"/>
              </a:rPr>
              <a:t>“Il</a:t>
            </a:r>
            <a:r>
              <a:rPr sz="2550" spc="190" dirty="0">
                <a:solidFill>
                  <a:srgbClr val="141414"/>
                </a:solidFill>
                <a:latin typeface="Arial"/>
                <a:cs typeface="Arial"/>
              </a:rPr>
              <a:t> </a:t>
            </a:r>
            <a:r>
              <a:rPr sz="2550" dirty="0">
                <a:solidFill>
                  <a:srgbClr val="141414"/>
                </a:solidFill>
                <a:latin typeface="Arial"/>
                <a:cs typeface="Arial"/>
              </a:rPr>
              <a:t>Consiglio</a:t>
            </a:r>
            <a:r>
              <a:rPr sz="2550" spc="185" dirty="0">
                <a:solidFill>
                  <a:srgbClr val="141414"/>
                </a:solidFill>
                <a:latin typeface="Arial"/>
                <a:cs typeface="Arial"/>
              </a:rPr>
              <a:t> </a:t>
            </a:r>
            <a:r>
              <a:rPr sz="2550" dirty="0">
                <a:solidFill>
                  <a:srgbClr val="141414"/>
                </a:solidFill>
                <a:latin typeface="Arial"/>
                <a:cs typeface="Arial"/>
              </a:rPr>
              <a:t>d’istituto</a:t>
            </a:r>
            <a:r>
              <a:rPr sz="2550" spc="190" dirty="0">
                <a:solidFill>
                  <a:srgbClr val="141414"/>
                </a:solidFill>
                <a:latin typeface="Arial"/>
                <a:cs typeface="Arial"/>
              </a:rPr>
              <a:t> </a:t>
            </a:r>
            <a:r>
              <a:rPr sz="2550" dirty="0">
                <a:solidFill>
                  <a:srgbClr val="141414"/>
                </a:solidFill>
                <a:latin typeface="Arial"/>
                <a:cs typeface="Arial"/>
              </a:rPr>
              <a:t>delibera</a:t>
            </a:r>
            <a:r>
              <a:rPr sz="2550" spc="185" dirty="0">
                <a:solidFill>
                  <a:srgbClr val="141414"/>
                </a:solidFill>
                <a:latin typeface="Arial"/>
                <a:cs typeface="Arial"/>
              </a:rPr>
              <a:t> </a:t>
            </a:r>
            <a:r>
              <a:rPr sz="2550" dirty="0">
                <a:solidFill>
                  <a:srgbClr val="141414"/>
                </a:solidFill>
                <a:latin typeface="Arial"/>
                <a:cs typeface="Arial"/>
              </a:rPr>
              <a:t>in</a:t>
            </a:r>
            <a:r>
              <a:rPr sz="2550" spc="190" dirty="0">
                <a:solidFill>
                  <a:srgbClr val="141414"/>
                </a:solidFill>
                <a:latin typeface="Arial"/>
                <a:cs typeface="Arial"/>
              </a:rPr>
              <a:t> </a:t>
            </a:r>
            <a:r>
              <a:rPr sz="2550" dirty="0">
                <a:solidFill>
                  <a:srgbClr val="141414"/>
                </a:solidFill>
                <a:latin typeface="Arial"/>
                <a:cs typeface="Arial"/>
              </a:rPr>
              <a:t>ordine</a:t>
            </a:r>
            <a:r>
              <a:rPr sz="2550" spc="185" dirty="0">
                <a:solidFill>
                  <a:srgbClr val="141414"/>
                </a:solidFill>
                <a:latin typeface="Arial"/>
                <a:cs typeface="Arial"/>
              </a:rPr>
              <a:t> </a:t>
            </a:r>
            <a:r>
              <a:rPr sz="2550" dirty="0">
                <a:solidFill>
                  <a:srgbClr val="141414"/>
                </a:solidFill>
                <a:latin typeface="Arial"/>
                <a:cs typeface="Arial"/>
              </a:rPr>
              <a:t>[..]</a:t>
            </a:r>
            <a:r>
              <a:rPr sz="2550" spc="185" dirty="0">
                <a:solidFill>
                  <a:srgbClr val="141414"/>
                </a:solidFill>
                <a:latin typeface="Arial"/>
                <a:cs typeface="Arial"/>
              </a:rPr>
              <a:t> </a:t>
            </a:r>
            <a:r>
              <a:rPr sz="2550" dirty="0">
                <a:solidFill>
                  <a:srgbClr val="141414"/>
                </a:solidFill>
                <a:latin typeface="Arial"/>
                <a:cs typeface="Arial"/>
              </a:rPr>
              <a:t>alla</a:t>
            </a:r>
            <a:r>
              <a:rPr sz="2550" spc="185" dirty="0">
                <a:solidFill>
                  <a:srgbClr val="141414"/>
                </a:solidFill>
                <a:latin typeface="Arial"/>
                <a:cs typeface="Arial"/>
              </a:rPr>
              <a:t> </a:t>
            </a:r>
            <a:r>
              <a:rPr sz="2550" dirty="0">
                <a:solidFill>
                  <a:srgbClr val="141414"/>
                </a:solidFill>
                <a:latin typeface="Arial"/>
                <a:cs typeface="Arial"/>
              </a:rPr>
              <a:t>partecipazione</a:t>
            </a:r>
            <a:r>
              <a:rPr sz="2550" spc="190" dirty="0">
                <a:solidFill>
                  <a:srgbClr val="141414"/>
                </a:solidFill>
                <a:latin typeface="Arial"/>
                <a:cs typeface="Arial"/>
              </a:rPr>
              <a:t> </a:t>
            </a:r>
            <a:r>
              <a:rPr sz="2550" spc="-10" dirty="0">
                <a:solidFill>
                  <a:srgbClr val="141414"/>
                </a:solidFill>
                <a:latin typeface="Arial"/>
                <a:cs typeface="Arial"/>
              </a:rPr>
              <a:t>dell’istituzione </a:t>
            </a:r>
            <a:r>
              <a:rPr sz="2550" dirty="0">
                <a:solidFill>
                  <a:srgbClr val="141414"/>
                </a:solidFill>
                <a:latin typeface="Arial"/>
                <a:cs typeface="Arial"/>
              </a:rPr>
              <a:t>scolastica</a:t>
            </a:r>
            <a:r>
              <a:rPr sz="2550" spc="-20" dirty="0">
                <a:solidFill>
                  <a:srgbClr val="141414"/>
                </a:solidFill>
                <a:latin typeface="Arial"/>
                <a:cs typeface="Arial"/>
              </a:rPr>
              <a:t>  </a:t>
            </a:r>
            <a:r>
              <a:rPr sz="2550" dirty="0">
                <a:solidFill>
                  <a:srgbClr val="141414"/>
                </a:solidFill>
                <a:latin typeface="Arial"/>
                <a:cs typeface="Arial"/>
              </a:rPr>
              <a:t>ad</a:t>
            </a:r>
            <a:r>
              <a:rPr sz="2550" spc="-15" dirty="0">
                <a:solidFill>
                  <a:srgbClr val="141414"/>
                </a:solidFill>
                <a:latin typeface="Arial"/>
                <a:cs typeface="Arial"/>
              </a:rPr>
              <a:t>  </a:t>
            </a:r>
            <a:r>
              <a:rPr sz="2550" dirty="0">
                <a:solidFill>
                  <a:srgbClr val="141414"/>
                </a:solidFill>
                <a:latin typeface="Arial"/>
                <a:cs typeface="Arial"/>
              </a:rPr>
              <a:t>iniziative</a:t>
            </a:r>
            <a:r>
              <a:rPr sz="2550" spc="-20" dirty="0">
                <a:solidFill>
                  <a:srgbClr val="141414"/>
                </a:solidFill>
                <a:latin typeface="Arial"/>
                <a:cs typeface="Arial"/>
              </a:rPr>
              <a:t>  </a:t>
            </a:r>
            <a:r>
              <a:rPr sz="2550" dirty="0">
                <a:solidFill>
                  <a:srgbClr val="141414"/>
                </a:solidFill>
                <a:latin typeface="Arial"/>
                <a:cs typeface="Arial"/>
              </a:rPr>
              <a:t>che</a:t>
            </a:r>
            <a:r>
              <a:rPr sz="2550" spc="-15" dirty="0">
                <a:solidFill>
                  <a:srgbClr val="141414"/>
                </a:solidFill>
                <a:latin typeface="Arial"/>
                <a:cs typeface="Arial"/>
              </a:rPr>
              <a:t>  </a:t>
            </a:r>
            <a:r>
              <a:rPr sz="2550" dirty="0">
                <a:solidFill>
                  <a:srgbClr val="141414"/>
                </a:solidFill>
                <a:latin typeface="Arial"/>
                <a:cs typeface="Arial"/>
              </a:rPr>
              <a:t>comportino</a:t>
            </a:r>
            <a:r>
              <a:rPr sz="2550" spc="-20" dirty="0">
                <a:solidFill>
                  <a:srgbClr val="141414"/>
                </a:solidFill>
                <a:latin typeface="Arial"/>
                <a:cs typeface="Arial"/>
              </a:rPr>
              <a:t>  </a:t>
            </a:r>
            <a:r>
              <a:rPr sz="2550" dirty="0">
                <a:solidFill>
                  <a:srgbClr val="141414"/>
                </a:solidFill>
                <a:latin typeface="Arial"/>
                <a:cs typeface="Arial"/>
              </a:rPr>
              <a:t>il</a:t>
            </a:r>
            <a:r>
              <a:rPr sz="2550" spc="-15" dirty="0">
                <a:solidFill>
                  <a:srgbClr val="141414"/>
                </a:solidFill>
                <a:latin typeface="Arial"/>
                <a:cs typeface="Arial"/>
              </a:rPr>
              <a:t>  </a:t>
            </a:r>
            <a:r>
              <a:rPr sz="2550" dirty="0">
                <a:solidFill>
                  <a:srgbClr val="141414"/>
                </a:solidFill>
                <a:latin typeface="Arial"/>
                <a:cs typeface="Arial"/>
              </a:rPr>
              <a:t>coinvolgimento</a:t>
            </a:r>
            <a:r>
              <a:rPr sz="2550" spc="-15" dirty="0">
                <a:solidFill>
                  <a:srgbClr val="141414"/>
                </a:solidFill>
                <a:latin typeface="Arial"/>
                <a:cs typeface="Arial"/>
              </a:rPr>
              <a:t>  </a:t>
            </a:r>
            <a:r>
              <a:rPr sz="2550" dirty="0">
                <a:solidFill>
                  <a:srgbClr val="141414"/>
                </a:solidFill>
                <a:latin typeface="Arial"/>
                <a:cs typeface="Arial"/>
              </a:rPr>
              <a:t>di</a:t>
            </a:r>
            <a:r>
              <a:rPr sz="2550" spc="-20" dirty="0">
                <a:solidFill>
                  <a:srgbClr val="141414"/>
                </a:solidFill>
                <a:latin typeface="Arial"/>
                <a:cs typeface="Arial"/>
              </a:rPr>
              <a:t>  </a:t>
            </a:r>
            <a:r>
              <a:rPr sz="2550" dirty="0">
                <a:solidFill>
                  <a:srgbClr val="141414"/>
                </a:solidFill>
                <a:latin typeface="Arial"/>
                <a:cs typeface="Arial"/>
              </a:rPr>
              <a:t>agenzie,</a:t>
            </a:r>
            <a:r>
              <a:rPr sz="2550" spc="-15" dirty="0">
                <a:solidFill>
                  <a:srgbClr val="141414"/>
                </a:solidFill>
                <a:latin typeface="Arial"/>
                <a:cs typeface="Arial"/>
              </a:rPr>
              <a:t>  </a:t>
            </a:r>
            <a:r>
              <a:rPr sz="2550" spc="-10" dirty="0">
                <a:solidFill>
                  <a:srgbClr val="141414"/>
                </a:solidFill>
                <a:latin typeface="Arial"/>
                <a:cs typeface="Arial"/>
              </a:rPr>
              <a:t>enti, </a:t>
            </a:r>
            <a:r>
              <a:rPr sz="2550" dirty="0">
                <a:solidFill>
                  <a:srgbClr val="141414"/>
                </a:solidFill>
                <a:latin typeface="Arial"/>
                <a:cs typeface="Arial"/>
              </a:rPr>
              <a:t>università,</a:t>
            </a:r>
            <a:r>
              <a:rPr sz="2550" spc="-30" dirty="0">
                <a:solidFill>
                  <a:srgbClr val="141414"/>
                </a:solidFill>
                <a:latin typeface="Arial"/>
                <a:cs typeface="Arial"/>
              </a:rPr>
              <a:t> </a:t>
            </a:r>
            <a:r>
              <a:rPr sz="2550" dirty="0">
                <a:solidFill>
                  <a:srgbClr val="141414"/>
                </a:solidFill>
                <a:latin typeface="Arial"/>
                <a:cs typeface="Arial"/>
              </a:rPr>
              <a:t>soggetti</a:t>
            </a:r>
            <a:r>
              <a:rPr sz="2550" spc="-20" dirty="0">
                <a:solidFill>
                  <a:srgbClr val="141414"/>
                </a:solidFill>
                <a:latin typeface="Arial"/>
                <a:cs typeface="Arial"/>
              </a:rPr>
              <a:t> </a:t>
            </a:r>
            <a:r>
              <a:rPr sz="2550" dirty="0">
                <a:solidFill>
                  <a:srgbClr val="141414"/>
                </a:solidFill>
                <a:latin typeface="Arial"/>
                <a:cs typeface="Arial"/>
              </a:rPr>
              <a:t>pubblici</a:t>
            </a:r>
            <a:r>
              <a:rPr sz="2550" spc="-25" dirty="0">
                <a:solidFill>
                  <a:srgbClr val="141414"/>
                </a:solidFill>
                <a:latin typeface="Arial"/>
                <a:cs typeface="Arial"/>
              </a:rPr>
              <a:t> </a:t>
            </a:r>
            <a:r>
              <a:rPr sz="2550" dirty="0">
                <a:solidFill>
                  <a:srgbClr val="141414"/>
                </a:solidFill>
                <a:latin typeface="Arial"/>
                <a:cs typeface="Arial"/>
              </a:rPr>
              <a:t>o</a:t>
            </a:r>
            <a:r>
              <a:rPr sz="2550" spc="-25" dirty="0">
                <a:solidFill>
                  <a:srgbClr val="141414"/>
                </a:solidFill>
                <a:latin typeface="Arial"/>
                <a:cs typeface="Arial"/>
              </a:rPr>
              <a:t> </a:t>
            </a:r>
            <a:r>
              <a:rPr sz="2550" spc="-10" dirty="0">
                <a:solidFill>
                  <a:srgbClr val="141414"/>
                </a:solidFill>
                <a:latin typeface="Arial"/>
                <a:cs typeface="Arial"/>
              </a:rPr>
              <a:t>privati”.</a:t>
            </a:r>
            <a:endParaRPr sz="2550">
              <a:latin typeface="Arial"/>
              <a:cs typeface="Arial"/>
            </a:endParaRPr>
          </a:p>
        </p:txBody>
      </p:sp>
      <p:sp>
        <p:nvSpPr>
          <p:cNvPr id="4" name="object 4"/>
          <p:cNvSpPr txBox="1"/>
          <p:nvPr/>
        </p:nvSpPr>
        <p:spPr>
          <a:xfrm>
            <a:off x="2298414" y="6343063"/>
            <a:ext cx="6312535" cy="676275"/>
          </a:xfrm>
          <a:prstGeom prst="rect">
            <a:avLst/>
          </a:prstGeom>
        </p:spPr>
        <p:txBody>
          <a:bodyPr vert="horz" wrap="square" lIns="0" tIns="14604" rIns="0" bIns="0" rtlCol="0">
            <a:spAutoFit/>
          </a:bodyPr>
          <a:lstStyle/>
          <a:p>
            <a:pPr marL="12700">
              <a:lnSpc>
                <a:spcPct val="100000"/>
              </a:lnSpc>
              <a:spcBef>
                <a:spcPts val="114"/>
              </a:spcBef>
            </a:pPr>
            <a:r>
              <a:rPr sz="4250" dirty="0">
                <a:solidFill>
                  <a:srgbClr val="0070C0"/>
                </a:solidFill>
                <a:latin typeface="Arial"/>
                <a:cs typeface="Arial"/>
              </a:rPr>
              <a:t>da</a:t>
            </a:r>
            <a:r>
              <a:rPr sz="4250" spc="-30" dirty="0">
                <a:solidFill>
                  <a:srgbClr val="0070C0"/>
                </a:solidFill>
                <a:latin typeface="Arial"/>
                <a:cs typeface="Arial"/>
              </a:rPr>
              <a:t> </a:t>
            </a:r>
            <a:r>
              <a:rPr sz="4250" dirty="0">
                <a:solidFill>
                  <a:srgbClr val="0070C0"/>
                </a:solidFill>
                <a:latin typeface="Arial"/>
                <a:cs typeface="Arial"/>
              </a:rPr>
              <a:t>farsi</a:t>
            </a:r>
            <a:r>
              <a:rPr sz="4250" spc="-30" dirty="0">
                <a:solidFill>
                  <a:srgbClr val="0070C0"/>
                </a:solidFill>
                <a:latin typeface="Arial"/>
                <a:cs typeface="Arial"/>
              </a:rPr>
              <a:t> </a:t>
            </a:r>
            <a:r>
              <a:rPr sz="4250" dirty="0">
                <a:solidFill>
                  <a:srgbClr val="0070C0"/>
                </a:solidFill>
                <a:latin typeface="Arial"/>
                <a:cs typeface="Arial"/>
              </a:rPr>
              <a:t>prima</a:t>
            </a:r>
            <a:r>
              <a:rPr sz="4250" spc="-25" dirty="0">
                <a:solidFill>
                  <a:srgbClr val="0070C0"/>
                </a:solidFill>
                <a:latin typeface="Arial"/>
                <a:cs typeface="Arial"/>
              </a:rPr>
              <a:t> </a:t>
            </a:r>
            <a:r>
              <a:rPr sz="4250" dirty="0">
                <a:solidFill>
                  <a:srgbClr val="0070C0"/>
                </a:solidFill>
                <a:latin typeface="Arial"/>
                <a:cs typeface="Arial"/>
              </a:rPr>
              <a:t>della</a:t>
            </a:r>
            <a:r>
              <a:rPr sz="4250" spc="-25" dirty="0">
                <a:solidFill>
                  <a:srgbClr val="0070C0"/>
                </a:solidFill>
                <a:latin typeface="Arial"/>
                <a:cs typeface="Arial"/>
              </a:rPr>
              <a:t> </a:t>
            </a:r>
            <a:r>
              <a:rPr sz="4250" spc="-10" dirty="0">
                <a:solidFill>
                  <a:srgbClr val="0070C0"/>
                </a:solidFill>
                <a:latin typeface="Arial"/>
                <a:cs typeface="Arial"/>
              </a:rPr>
              <a:t>stipula</a:t>
            </a:r>
            <a:endParaRPr sz="4250">
              <a:latin typeface="Arial"/>
              <a:cs typeface="Arial"/>
            </a:endParaRP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0298" y="1095316"/>
            <a:ext cx="2790190"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555555"/>
                </a:solidFill>
                <a:latin typeface="Arial"/>
                <a:cs typeface="Arial"/>
              </a:rPr>
              <a:t>La</a:t>
            </a:r>
            <a:r>
              <a:rPr sz="2800" b="1" spc="-15" dirty="0">
                <a:solidFill>
                  <a:srgbClr val="555555"/>
                </a:solidFill>
                <a:latin typeface="Arial"/>
                <a:cs typeface="Arial"/>
              </a:rPr>
              <a:t> </a:t>
            </a:r>
            <a:r>
              <a:rPr sz="2800" b="1" spc="-10" dirty="0">
                <a:solidFill>
                  <a:srgbClr val="555555"/>
                </a:solidFill>
                <a:latin typeface="Arial"/>
                <a:cs typeface="Arial"/>
              </a:rPr>
              <a:t>convenzione.</a:t>
            </a:r>
            <a:endParaRPr sz="2800">
              <a:latin typeface="Arial"/>
              <a:cs typeface="Arial"/>
            </a:endParaRPr>
          </a:p>
        </p:txBody>
      </p:sp>
      <p:sp>
        <p:nvSpPr>
          <p:cNvPr id="3" name="object 3"/>
          <p:cNvSpPr txBox="1"/>
          <p:nvPr/>
        </p:nvSpPr>
        <p:spPr>
          <a:xfrm>
            <a:off x="751994" y="2153786"/>
            <a:ext cx="11418570" cy="4877435"/>
          </a:xfrm>
          <a:prstGeom prst="rect">
            <a:avLst/>
          </a:prstGeom>
        </p:spPr>
        <p:txBody>
          <a:bodyPr vert="horz" wrap="square" lIns="0" tIns="12700" rIns="0" bIns="0" rtlCol="0">
            <a:spAutoFit/>
          </a:bodyPr>
          <a:lstStyle/>
          <a:p>
            <a:pPr marL="12700" marR="5080" algn="just">
              <a:lnSpc>
                <a:spcPct val="107000"/>
              </a:lnSpc>
              <a:spcBef>
                <a:spcPts val="100"/>
              </a:spcBef>
            </a:pPr>
            <a:r>
              <a:rPr sz="2000" dirty="0">
                <a:latin typeface="Arial"/>
                <a:cs typeface="Arial"/>
              </a:rPr>
              <a:t>Le</a:t>
            </a:r>
            <a:r>
              <a:rPr sz="2000" spc="25" dirty="0">
                <a:latin typeface="Arial"/>
                <a:cs typeface="Arial"/>
              </a:rPr>
              <a:t> </a:t>
            </a:r>
            <a:r>
              <a:rPr sz="2000" dirty="0">
                <a:latin typeface="Arial"/>
                <a:cs typeface="Arial"/>
              </a:rPr>
              <a:t>convenzioni,</a:t>
            </a:r>
            <a:r>
              <a:rPr sz="2000" spc="30" dirty="0">
                <a:latin typeface="Arial"/>
                <a:cs typeface="Arial"/>
              </a:rPr>
              <a:t> </a:t>
            </a:r>
            <a:r>
              <a:rPr sz="2000" dirty="0">
                <a:latin typeface="Arial"/>
                <a:cs typeface="Arial"/>
              </a:rPr>
              <a:t>disciplinate</a:t>
            </a:r>
            <a:r>
              <a:rPr sz="2000" spc="30" dirty="0">
                <a:latin typeface="Arial"/>
                <a:cs typeface="Arial"/>
              </a:rPr>
              <a:t> </a:t>
            </a:r>
            <a:r>
              <a:rPr sz="2000" dirty="0">
                <a:latin typeface="Arial"/>
                <a:cs typeface="Arial"/>
              </a:rPr>
              <a:t>dagli</a:t>
            </a:r>
            <a:r>
              <a:rPr sz="2000" spc="30" dirty="0">
                <a:latin typeface="Arial"/>
                <a:cs typeface="Arial"/>
              </a:rPr>
              <a:t> </a:t>
            </a:r>
            <a:r>
              <a:rPr sz="2000" dirty="0">
                <a:latin typeface="Arial"/>
                <a:cs typeface="Arial"/>
              </a:rPr>
              <a:t>artt.</a:t>
            </a:r>
            <a:r>
              <a:rPr sz="2000" spc="30" dirty="0">
                <a:latin typeface="Arial"/>
                <a:cs typeface="Arial"/>
              </a:rPr>
              <a:t> </a:t>
            </a:r>
            <a:r>
              <a:rPr sz="2000" dirty="0">
                <a:latin typeface="Arial"/>
                <a:cs typeface="Arial"/>
              </a:rPr>
              <a:t>56</a:t>
            </a:r>
            <a:r>
              <a:rPr sz="2000" spc="30" dirty="0">
                <a:latin typeface="Arial"/>
                <a:cs typeface="Arial"/>
              </a:rPr>
              <a:t> </a:t>
            </a:r>
            <a:r>
              <a:rPr sz="2000" dirty="0">
                <a:latin typeface="Arial"/>
                <a:cs typeface="Arial"/>
              </a:rPr>
              <a:t>e</a:t>
            </a:r>
            <a:r>
              <a:rPr sz="2000" spc="30" dirty="0">
                <a:latin typeface="Arial"/>
                <a:cs typeface="Arial"/>
              </a:rPr>
              <a:t> </a:t>
            </a:r>
            <a:r>
              <a:rPr sz="2000" dirty="0">
                <a:latin typeface="Arial"/>
                <a:cs typeface="Arial"/>
              </a:rPr>
              <a:t>57,</a:t>
            </a:r>
            <a:r>
              <a:rPr sz="2000" spc="25" dirty="0">
                <a:latin typeface="Arial"/>
                <a:cs typeface="Arial"/>
              </a:rPr>
              <a:t> </a:t>
            </a:r>
            <a:r>
              <a:rPr sz="2000" dirty="0">
                <a:latin typeface="Arial"/>
                <a:cs typeface="Arial"/>
              </a:rPr>
              <a:t>costituiscono</a:t>
            </a:r>
            <a:r>
              <a:rPr sz="2000" spc="30" dirty="0">
                <a:latin typeface="Arial"/>
                <a:cs typeface="Arial"/>
              </a:rPr>
              <a:t> </a:t>
            </a:r>
            <a:r>
              <a:rPr sz="2000" dirty="0">
                <a:latin typeface="Arial"/>
                <a:cs typeface="Arial"/>
              </a:rPr>
              <a:t>una</a:t>
            </a:r>
            <a:r>
              <a:rPr sz="2000" spc="30" dirty="0">
                <a:latin typeface="Arial"/>
                <a:cs typeface="Arial"/>
              </a:rPr>
              <a:t> </a:t>
            </a:r>
            <a:r>
              <a:rPr sz="2000" dirty="0">
                <a:latin typeface="Arial"/>
                <a:cs typeface="Arial"/>
              </a:rPr>
              <a:t>delle</a:t>
            </a:r>
            <a:r>
              <a:rPr sz="2000" spc="30" dirty="0">
                <a:latin typeface="Arial"/>
                <a:cs typeface="Arial"/>
              </a:rPr>
              <a:t> </a:t>
            </a:r>
            <a:r>
              <a:rPr sz="2000" dirty="0">
                <a:latin typeface="Arial"/>
                <a:cs typeface="Arial"/>
              </a:rPr>
              <a:t>forme</a:t>
            </a:r>
            <a:r>
              <a:rPr sz="2000" spc="30" dirty="0">
                <a:latin typeface="Arial"/>
                <a:cs typeface="Arial"/>
              </a:rPr>
              <a:t> </a:t>
            </a:r>
            <a:r>
              <a:rPr sz="2000" dirty="0">
                <a:latin typeface="Arial"/>
                <a:cs typeface="Arial"/>
              </a:rPr>
              <a:t>tipiche</a:t>
            </a:r>
            <a:r>
              <a:rPr sz="2000" spc="30" dirty="0">
                <a:latin typeface="Arial"/>
                <a:cs typeface="Arial"/>
              </a:rPr>
              <a:t> </a:t>
            </a:r>
            <a:r>
              <a:rPr sz="2000" dirty="0">
                <a:latin typeface="Arial"/>
                <a:cs typeface="Arial"/>
              </a:rPr>
              <a:t>nelle</a:t>
            </a:r>
            <a:r>
              <a:rPr sz="2000" spc="30" dirty="0">
                <a:latin typeface="Arial"/>
                <a:cs typeface="Arial"/>
              </a:rPr>
              <a:t> </a:t>
            </a:r>
            <a:r>
              <a:rPr sz="2000" dirty="0">
                <a:latin typeface="Arial"/>
                <a:cs typeface="Arial"/>
              </a:rPr>
              <a:t>quali</a:t>
            </a:r>
            <a:r>
              <a:rPr sz="2000" spc="30" dirty="0">
                <a:latin typeface="Arial"/>
                <a:cs typeface="Arial"/>
              </a:rPr>
              <a:t> </a:t>
            </a:r>
            <a:r>
              <a:rPr sz="2000" spc="-10" dirty="0">
                <a:latin typeface="Arial"/>
                <a:cs typeface="Arial"/>
              </a:rPr>
              <a:t>alcuni </a:t>
            </a:r>
            <a:r>
              <a:rPr sz="2000" dirty="0">
                <a:latin typeface="Arial"/>
                <a:cs typeface="Arial"/>
              </a:rPr>
              <a:t>ETS–</a:t>
            </a:r>
            <a:r>
              <a:rPr sz="2000" spc="240" dirty="0">
                <a:latin typeface="Arial"/>
                <a:cs typeface="Arial"/>
              </a:rPr>
              <a:t> </a:t>
            </a:r>
            <a:r>
              <a:rPr sz="2000" dirty="0">
                <a:latin typeface="Arial"/>
                <a:cs typeface="Arial"/>
              </a:rPr>
              <a:t>organizzazioni</a:t>
            </a:r>
            <a:r>
              <a:rPr sz="2000" spc="250" dirty="0">
                <a:latin typeface="Arial"/>
                <a:cs typeface="Arial"/>
              </a:rPr>
              <a:t> </a:t>
            </a:r>
            <a:r>
              <a:rPr sz="2000" dirty="0">
                <a:latin typeface="Arial"/>
                <a:cs typeface="Arial"/>
              </a:rPr>
              <a:t>di</a:t>
            </a:r>
            <a:r>
              <a:rPr sz="2000" spc="250" dirty="0">
                <a:latin typeface="Arial"/>
                <a:cs typeface="Arial"/>
              </a:rPr>
              <a:t> </a:t>
            </a:r>
            <a:r>
              <a:rPr sz="2000" dirty="0">
                <a:latin typeface="Arial"/>
                <a:cs typeface="Arial"/>
              </a:rPr>
              <a:t>volontariato</a:t>
            </a:r>
            <a:r>
              <a:rPr sz="2000" spc="245" dirty="0">
                <a:latin typeface="Arial"/>
                <a:cs typeface="Arial"/>
              </a:rPr>
              <a:t> </a:t>
            </a:r>
            <a:r>
              <a:rPr sz="2000" dirty="0">
                <a:latin typeface="Arial"/>
                <a:cs typeface="Arial"/>
              </a:rPr>
              <a:t>ed</a:t>
            </a:r>
            <a:r>
              <a:rPr sz="2000" spc="250" dirty="0">
                <a:latin typeface="Arial"/>
                <a:cs typeface="Arial"/>
              </a:rPr>
              <a:t> </a:t>
            </a:r>
            <a:r>
              <a:rPr sz="2000" dirty="0">
                <a:latin typeface="Arial"/>
                <a:cs typeface="Arial"/>
              </a:rPr>
              <a:t>associazioni</a:t>
            </a:r>
            <a:r>
              <a:rPr sz="2000" spc="250" dirty="0">
                <a:latin typeface="Arial"/>
                <a:cs typeface="Arial"/>
              </a:rPr>
              <a:t> </a:t>
            </a:r>
            <a:r>
              <a:rPr sz="2000" dirty="0">
                <a:latin typeface="Arial"/>
                <a:cs typeface="Arial"/>
              </a:rPr>
              <a:t>di</a:t>
            </a:r>
            <a:r>
              <a:rPr sz="2000" spc="245" dirty="0">
                <a:latin typeface="Arial"/>
                <a:cs typeface="Arial"/>
              </a:rPr>
              <a:t> </a:t>
            </a:r>
            <a:r>
              <a:rPr sz="2000" dirty="0">
                <a:latin typeface="Arial"/>
                <a:cs typeface="Arial"/>
              </a:rPr>
              <a:t>promozione</a:t>
            </a:r>
            <a:r>
              <a:rPr sz="2000" spc="250" dirty="0">
                <a:latin typeface="Arial"/>
                <a:cs typeface="Arial"/>
              </a:rPr>
              <a:t> </a:t>
            </a:r>
            <a:r>
              <a:rPr sz="2000" dirty="0">
                <a:latin typeface="Arial"/>
                <a:cs typeface="Arial"/>
              </a:rPr>
              <a:t>sociale</a:t>
            </a:r>
            <a:r>
              <a:rPr sz="2000" spc="285" dirty="0">
                <a:latin typeface="Arial"/>
                <a:cs typeface="Arial"/>
              </a:rPr>
              <a:t> </a:t>
            </a:r>
            <a:r>
              <a:rPr sz="2000" b="1" dirty="0">
                <a:solidFill>
                  <a:srgbClr val="FF0000"/>
                </a:solidFill>
                <a:latin typeface="Arial"/>
                <a:cs typeface="Arial"/>
              </a:rPr>
              <a:t>iscritte</a:t>
            </a:r>
            <a:r>
              <a:rPr sz="2000" b="1" spc="245" dirty="0">
                <a:solidFill>
                  <a:srgbClr val="FF0000"/>
                </a:solidFill>
                <a:latin typeface="Arial"/>
                <a:cs typeface="Arial"/>
              </a:rPr>
              <a:t> </a:t>
            </a:r>
            <a:r>
              <a:rPr sz="2000" b="1" dirty="0">
                <a:solidFill>
                  <a:srgbClr val="FF0000"/>
                </a:solidFill>
                <a:latin typeface="Arial"/>
                <a:cs typeface="Arial"/>
              </a:rPr>
              <a:t>da</a:t>
            </a:r>
            <a:r>
              <a:rPr sz="2000" b="1" spc="245" dirty="0">
                <a:solidFill>
                  <a:srgbClr val="FF0000"/>
                </a:solidFill>
                <a:latin typeface="Arial"/>
                <a:cs typeface="Arial"/>
              </a:rPr>
              <a:t> </a:t>
            </a:r>
            <a:r>
              <a:rPr sz="2000" b="1" dirty="0">
                <a:solidFill>
                  <a:srgbClr val="FF0000"/>
                </a:solidFill>
                <a:latin typeface="Arial"/>
                <a:cs typeface="Arial"/>
              </a:rPr>
              <a:t>almeno</a:t>
            </a:r>
            <a:r>
              <a:rPr sz="2000" b="1" spc="250" dirty="0">
                <a:solidFill>
                  <a:srgbClr val="FF0000"/>
                </a:solidFill>
                <a:latin typeface="Arial"/>
                <a:cs typeface="Arial"/>
              </a:rPr>
              <a:t> </a:t>
            </a:r>
            <a:r>
              <a:rPr sz="2000" b="1" spc="-25" dirty="0">
                <a:solidFill>
                  <a:srgbClr val="FF0000"/>
                </a:solidFill>
                <a:latin typeface="Arial"/>
                <a:cs typeface="Arial"/>
              </a:rPr>
              <a:t>sei </a:t>
            </a:r>
            <a:r>
              <a:rPr sz="2000" b="1" dirty="0">
                <a:solidFill>
                  <a:srgbClr val="FF0000"/>
                </a:solidFill>
                <a:latin typeface="Arial"/>
                <a:cs typeface="Arial"/>
              </a:rPr>
              <a:t>mesi</a:t>
            </a:r>
            <a:r>
              <a:rPr sz="2000" b="1" spc="170" dirty="0">
                <a:solidFill>
                  <a:srgbClr val="FF0000"/>
                </a:solidFill>
                <a:latin typeface="Arial"/>
                <a:cs typeface="Arial"/>
              </a:rPr>
              <a:t>  </a:t>
            </a:r>
            <a:r>
              <a:rPr sz="2000" b="1" dirty="0">
                <a:solidFill>
                  <a:srgbClr val="FF0000"/>
                </a:solidFill>
                <a:latin typeface="Arial"/>
                <a:cs typeface="Arial"/>
              </a:rPr>
              <a:t>nel</a:t>
            </a:r>
            <a:r>
              <a:rPr sz="2000" b="1" spc="175" dirty="0">
                <a:solidFill>
                  <a:srgbClr val="FF0000"/>
                </a:solidFill>
                <a:latin typeface="Arial"/>
                <a:cs typeface="Arial"/>
              </a:rPr>
              <a:t>  </a:t>
            </a:r>
            <a:r>
              <a:rPr sz="2000" b="1" dirty="0">
                <a:solidFill>
                  <a:srgbClr val="FF0000"/>
                </a:solidFill>
                <a:latin typeface="Arial"/>
                <a:cs typeface="Arial"/>
              </a:rPr>
              <a:t>Registro</a:t>
            </a:r>
            <a:r>
              <a:rPr sz="2000" b="1" spc="175" dirty="0">
                <a:solidFill>
                  <a:srgbClr val="FF0000"/>
                </a:solidFill>
                <a:latin typeface="Arial"/>
                <a:cs typeface="Arial"/>
              </a:rPr>
              <a:t>  </a:t>
            </a:r>
            <a:r>
              <a:rPr sz="2000" b="1" dirty="0">
                <a:solidFill>
                  <a:srgbClr val="FF0000"/>
                </a:solidFill>
                <a:latin typeface="Arial"/>
                <a:cs typeface="Arial"/>
              </a:rPr>
              <a:t>unico</a:t>
            </a:r>
            <a:r>
              <a:rPr sz="2000" b="1" spc="170" dirty="0">
                <a:solidFill>
                  <a:srgbClr val="FF0000"/>
                </a:solidFill>
                <a:latin typeface="Arial"/>
                <a:cs typeface="Arial"/>
              </a:rPr>
              <a:t>  </a:t>
            </a:r>
            <a:r>
              <a:rPr sz="2000" b="1" dirty="0">
                <a:solidFill>
                  <a:srgbClr val="FF0000"/>
                </a:solidFill>
                <a:latin typeface="Arial"/>
                <a:cs typeface="Arial"/>
              </a:rPr>
              <a:t>nazionale</a:t>
            </a:r>
            <a:r>
              <a:rPr sz="2000" b="1" spc="175" dirty="0">
                <a:solidFill>
                  <a:srgbClr val="FF0000"/>
                </a:solidFill>
                <a:latin typeface="Arial"/>
                <a:cs typeface="Arial"/>
              </a:rPr>
              <a:t>  </a:t>
            </a:r>
            <a:r>
              <a:rPr sz="2000" b="1" dirty="0">
                <a:solidFill>
                  <a:srgbClr val="FF0000"/>
                </a:solidFill>
                <a:latin typeface="Arial"/>
                <a:cs typeface="Arial"/>
              </a:rPr>
              <a:t>del</a:t>
            </a:r>
            <a:r>
              <a:rPr sz="2000" b="1" spc="175" dirty="0">
                <a:solidFill>
                  <a:srgbClr val="FF0000"/>
                </a:solidFill>
                <a:latin typeface="Arial"/>
                <a:cs typeface="Arial"/>
              </a:rPr>
              <a:t>  </a:t>
            </a:r>
            <a:r>
              <a:rPr sz="2000" b="1" dirty="0">
                <a:solidFill>
                  <a:srgbClr val="FF0000"/>
                </a:solidFill>
                <a:latin typeface="Arial"/>
                <a:cs typeface="Arial"/>
              </a:rPr>
              <a:t>Terzo</a:t>
            </a:r>
            <a:r>
              <a:rPr sz="2000" b="1" spc="175" dirty="0">
                <a:solidFill>
                  <a:srgbClr val="FF0000"/>
                </a:solidFill>
                <a:latin typeface="Arial"/>
                <a:cs typeface="Arial"/>
              </a:rPr>
              <a:t>  </a:t>
            </a:r>
            <a:r>
              <a:rPr sz="2000" b="1" dirty="0">
                <a:solidFill>
                  <a:srgbClr val="FF0000"/>
                </a:solidFill>
                <a:latin typeface="Arial"/>
                <a:cs typeface="Arial"/>
              </a:rPr>
              <a:t>settore</a:t>
            </a:r>
            <a:r>
              <a:rPr sz="2000" b="1" spc="215" dirty="0">
                <a:solidFill>
                  <a:srgbClr val="FF0000"/>
                </a:solidFill>
                <a:latin typeface="Arial"/>
                <a:cs typeface="Arial"/>
              </a:rPr>
              <a:t>  </a:t>
            </a:r>
            <a:r>
              <a:rPr sz="2000" dirty="0">
                <a:latin typeface="Arial"/>
                <a:cs typeface="Arial"/>
              </a:rPr>
              <a:t>–</a:t>
            </a:r>
            <a:r>
              <a:rPr sz="2000" spc="170" dirty="0">
                <a:latin typeface="Arial"/>
                <a:cs typeface="Arial"/>
              </a:rPr>
              <a:t>  </a:t>
            </a:r>
            <a:r>
              <a:rPr sz="2000" dirty="0">
                <a:latin typeface="Arial"/>
                <a:cs typeface="Arial"/>
              </a:rPr>
              <a:t>possono</a:t>
            </a:r>
            <a:r>
              <a:rPr sz="2000" spc="175" dirty="0">
                <a:latin typeface="Arial"/>
                <a:cs typeface="Arial"/>
              </a:rPr>
              <a:t>  </a:t>
            </a:r>
            <a:r>
              <a:rPr sz="2000" dirty="0">
                <a:latin typeface="Arial"/>
                <a:cs typeface="Arial"/>
              </a:rPr>
              <a:t>concludere</a:t>
            </a:r>
            <a:r>
              <a:rPr sz="2000" spc="175" dirty="0">
                <a:latin typeface="Arial"/>
                <a:cs typeface="Arial"/>
              </a:rPr>
              <a:t>  </a:t>
            </a:r>
            <a:r>
              <a:rPr sz="2000" dirty="0">
                <a:latin typeface="Arial"/>
                <a:cs typeface="Arial"/>
              </a:rPr>
              <a:t>accordi</a:t>
            </a:r>
            <a:r>
              <a:rPr sz="2000" spc="175" dirty="0">
                <a:latin typeface="Arial"/>
                <a:cs typeface="Arial"/>
              </a:rPr>
              <a:t>  </a:t>
            </a:r>
            <a:r>
              <a:rPr sz="2000" spc="-25" dirty="0">
                <a:latin typeface="Arial"/>
                <a:cs typeface="Arial"/>
              </a:rPr>
              <a:t>di </a:t>
            </a:r>
            <a:r>
              <a:rPr sz="2000" dirty="0">
                <a:latin typeface="Arial"/>
                <a:cs typeface="Arial"/>
              </a:rPr>
              <a:t>collaborazione</a:t>
            </a:r>
            <a:r>
              <a:rPr sz="2000" spc="-20" dirty="0">
                <a:latin typeface="Arial"/>
                <a:cs typeface="Arial"/>
              </a:rPr>
              <a:t> </a:t>
            </a:r>
            <a:r>
              <a:rPr sz="2000" dirty="0">
                <a:latin typeface="Arial"/>
                <a:cs typeface="Arial"/>
              </a:rPr>
              <a:t>con</a:t>
            </a:r>
            <a:r>
              <a:rPr sz="2000" spc="-10" dirty="0">
                <a:latin typeface="Arial"/>
                <a:cs typeface="Arial"/>
              </a:rPr>
              <a:t> </a:t>
            </a:r>
            <a:r>
              <a:rPr sz="2000" dirty="0">
                <a:latin typeface="Arial"/>
                <a:cs typeface="Arial"/>
              </a:rPr>
              <a:t>le</a:t>
            </a:r>
            <a:r>
              <a:rPr sz="2000" spc="-10" dirty="0">
                <a:latin typeface="Arial"/>
                <a:cs typeface="Arial"/>
              </a:rPr>
              <a:t> </a:t>
            </a:r>
            <a:r>
              <a:rPr sz="2000" spc="-60" dirty="0">
                <a:latin typeface="Arial"/>
                <a:cs typeface="Arial"/>
              </a:rPr>
              <a:t>PP.AA</a:t>
            </a:r>
            <a:r>
              <a:rPr sz="2000" spc="-114" dirty="0">
                <a:latin typeface="Arial"/>
                <a:cs typeface="Arial"/>
              </a:rPr>
              <a:t> </a:t>
            </a:r>
            <a:r>
              <a:rPr sz="2000" dirty="0">
                <a:latin typeface="Arial"/>
                <a:cs typeface="Arial"/>
              </a:rPr>
              <a:t>per</a:t>
            </a:r>
            <a:r>
              <a:rPr sz="2000" spc="-10" dirty="0">
                <a:latin typeface="Arial"/>
                <a:cs typeface="Arial"/>
              </a:rPr>
              <a:t> </a:t>
            </a:r>
            <a:r>
              <a:rPr sz="2000" dirty="0">
                <a:latin typeface="Arial"/>
                <a:cs typeface="Arial"/>
              </a:rPr>
              <a:t>lo</a:t>
            </a:r>
            <a:r>
              <a:rPr sz="2000" spc="-10" dirty="0">
                <a:latin typeface="Arial"/>
                <a:cs typeface="Arial"/>
              </a:rPr>
              <a:t> </a:t>
            </a:r>
            <a:r>
              <a:rPr sz="2000" dirty="0">
                <a:latin typeface="Arial"/>
                <a:cs typeface="Arial"/>
              </a:rPr>
              <a:t>svolgimento</a:t>
            </a:r>
            <a:r>
              <a:rPr sz="2000" spc="-10" dirty="0">
                <a:latin typeface="Arial"/>
                <a:cs typeface="Arial"/>
              </a:rPr>
              <a:t> </a:t>
            </a:r>
            <a:r>
              <a:rPr sz="2000" dirty="0">
                <a:latin typeface="Arial"/>
                <a:cs typeface="Arial"/>
              </a:rPr>
              <a:t>di</a:t>
            </a:r>
            <a:r>
              <a:rPr sz="2000" spc="-15" dirty="0">
                <a:latin typeface="Arial"/>
                <a:cs typeface="Arial"/>
              </a:rPr>
              <a:t> </a:t>
            </a:r>
            <a:r>
              <a:rPr sz="2000" dirty="0">
                <a:latin typeface="Arial"/>
                <a:cs typeface="Arial"/>
              </a:rPr>
              <a:t>attività</a:t>
            </a:r>
            <a:r>
              <a:rPr sz="2000" spc="-10" dirty="0">
                <a:latin typeface="Arial"/>
                <a:cs typeface="Arial"/>
              </a:rPr>
              <a:t> </a:t>
            </a:r>
            <a:r>
              <a:rPr sz="2000" dirty="0">
                <a:latin typeface="Arial"/>
                <a:cs typeface="Arial"/>
              </a:rPr>
              <a:t>o</a:t>
            </a:r>
            <a:r>
              <a:rPr sz="2000" spc="-10" dirty="0">
                <a:latin typeface="Arial"/>
                <a:cs typeface="Arial"/>
              </a:rPr>
              <a:t> </a:t>
            </a:r>
            <a:r>
              <a:rPr sz="2000" dirty="0">
                <a:latin typeface="Arial"/>
                <a:cs typeface="Arial"/>
              </a:rPr>
              <a:t>servizi</a:t>
            </a:r>
            <a:r>
              <a:rPr sz="2000" spc="-10" dirty="0">
                <a:latin typeface="Arial"/>
                <a:cs typeface="Arial"/>
              </a:rPr>
              <a:t> </a:t>
            </a:r>
            <a:r>
              <a:rPr sz="2000" dirty="0">
                <a:latin typeface="Arial"/>
                <a:cs typeface="Arial"/>
              </a:rPr>
              <a:t>sociali</a:t>
            </a:r>
            <a:r>
              <a:rPr sz="2000" spc="-10" dirty="0">
                <a:latin typeface="Arial"/>
                <a:cs typeface="Arial"/>
              </a:rPr>
              <a:t> </a:t>
            </a:r>
            <a:r>
              <a:rPr sz="2000" dirty="0">
                <a:latin typeface="Arial"/>
                <a:cs typeface="Arial"/>
              </a:rPr>
              <a:t>di</a:t>
            </a:r>
            <a:r>
              <a:rPr sz="2000" spc="-10" dirty="0">
                <a:latin typeface="Arial"/>
                <a:cs typeface="Arial"/>
              </a:rPr>
              <a:t> </a:t>
            </a:r>
            <a:r>
              <a:rPr sz="2000" dirty="0">
                <a:latin typeface="Arial"/>
                <a:cs typeface="Arial"/>
              </a:rPr>
              <a:t>interesse</a:t>
            </a:r>
            <a:r>
              <a:rPr sz="2000" spc="-10" dirty="0">
                <a:latin typeface="Arial"/>
                <a:cs typeface="Arial"/>
              </a:rPr>
              <a:t> generale.</a:t>
            </a:r>
            <a:endParaRPr sz="2000">
              <a:latin typeface="Arial"/>
              <a:cs typeface="Arial"/>
            </a:endParaRPr>
          </a:p>
          <a:p>
            <a:pPr marL="12700" marR="5080" algn="just">
              <a:lnSpc>
                <a:spcPct val="107000"/>
              </a:lnSpc>
              <a:spcBef>
                <a:spcPts val="1660"/>
              </a:spcBef>
            </a:pPr>
            <a:r>
              <a:rPr sz="2000" dirty="0">
                <a:latin typeface="Arial"/>
                <a:cs typeface="Arial"/>
              </a:rPr>
              <a:t>L’ammissibilità</a:t>
            </a:r>
            <a:r>
              <a:rPr sz="2000" spc="200" dirty="0">
                <a:latin typeface="Arial"/>
                <a:cs typeface="Arial"/>
              </a:rPr>
              <a:t>  </a:t>
            </a:r>
            <a:r>
              <a:rPr sz="2000" dirty="0">
                <a:latin typeface="Arial"/>
                <a:cs typeface="Arial"/>
              </a:rPr>
              <a:t>del</a:t>
            </a:r>
            <a:r>
              <a:rPr sz="2000" spc="200" dirty="0">
                <a:latin typeface="Arial"/>
                <a:cs typeface="Arial"/>
              </a:rPr>
              <a:t>  </a:t>
            </a:r>
            <a:r>
              <a:rPr sz="2000" dirty="0">
                <a:latin typeface="Arial"/>
                <a:cs typeface="Arial"/>
              </a:rPr>
              <a:t>sistema</a:t>
            </a:r>
            <a:r>
              <a:rPr sz="2000" spc="204" dirty="0">
                <a:latin typeface="Arial"/>
                <a:cs typeface="Arial"/>
              </a:rPr>
              <a:t>  </a:t>
            </a:r>
            <a:r>
              <a:rPr sz="2000" dirty="0">
                <a:latin typeface="Arial"/>
                <a:cs typeface="Arial"/>
              </a:rPr>
              <a:t>convenzionale</a:t>
            </a:r>
            <a:r>
              <a:rPr sz="2000" spc="204" dirty="0">
                <a:latin typeface="Arial"/>
                <a:cs typeface="Arial"/>
              </a:rPr>
              <a:t>  </a:t>
            </a:r>
            <a:r>
              <a:rPr sz="2000" dirty="0">
                <a:latin typeface="Arial"/>
                <a:cs typeface="Arial"/>
              </a:rPr>
              <a:t>si</a:t>
            </a:r>
            <a:r>
              <a:rPr sz="2000" spc="204" dirty="0">
                <a:latin typeface="Arial"/>
                <a:cs typeface="Arial"/>
              </a:rPr>
              <a:t>  </a:t>
            </a:r>
            <a:r>
              <a:rPr sz="2000" dirty="0">
                <a:latin typeface="Arial"/>
                <a:cs typeface="Arial"/>
              </a:rPr>
              <a:t>fonda</a:t>
            </a:r>
            <a:r>
              <a:rPr sz="2000" spc="200" dirty="0">
                <a:latin typeface="Arial"/>
                <a:cs typeface="Arial"/>
              </a:rPr>
              <a:t>  </a:t>
            </a:r>
            <a:r>
              <a:rPr sz="2000" dirty="0">
                <a:latin typeface="Arial"/>
                <a:cs typeface="Arial"/>
              </a:rPr>
              <a:t>sulla</a:t>
            </a:r>
            <a:r>
              <a:rPr sz="2000" spc="204" dirty="0">
                <a:latin typeface="Arial"/>
                <a:cs typeface="Arial"/>
              </a:rPr>
              <a:t>  </a:t>
            </a:r>
            <a:r>
              <a:rPr sz="2000" dirty="0">
                <a:latin typeface="Arial"/>
                <a:cs typeface="Arial"/>
              </a:rPr>
              <a:t>circostanza</a:t>
            </a:r>
            <a:r>
              <a:rPr sz="2000" spc="204" dirty="0">
                <a:latin typeface="Arial"/>
                <a:cs typeface="Arial"/>
              </a:rPr>
              <a:t>  </a:t>
            </a:r>
            <a:r>
              <a:rPr sz="2000" dirty="0">
                <a:latin typeface="Arial"/>
                <a:cs typeface="Arial"/>
              </a:rPr>
              <a:t>che</a:t>
            </a:r>
            <a:r>
              <a:rPr sz="2000" spc="204" dirty="0">
                <a:latin typeface="Arial"/>
                <a:cs typeface="Arial"/>
              </a:rPr>
              <a:t>  </a:t>
            </a:r>
            <a:r>
              <a:rPr sz="2000" dirty="0">
                <a:latin typeface="Arial"/>
                <a:cs typeface="Arial"/>
              </a:rPr>
              <a:t>esso</a:t>
            </a:r>
            <a:r>
              <a:rPr sz="2000" spc="200" dirty="0">
                <a:latin typeface="Arial"/>
                <a:cs typeface="Arial"/>
              </a:rPr>
              <a:t>  </a:t>
            </a:r>
            <a:r>
              <a:rPr sz="2000" dirty="0">
                <a:latin typeface="Arial"/>
                <a:cs typeface="Arial"/>
              </a:rPr>
              <a:t>concorre</a:t>
            </a:r>
            <a:r>
              <a:rPr sz="2000" spc="204" dirty="0">
                <a:latin typeface="Arial"/>
                <a:cs typeface="Arial"/>
              </a:rPr>
              <a:t>  </a:t>
            </a:r>
            <a:r>
              <a:rPr sz="2000" spc="-25" dirty="0">
                <a:latin typeface="Arial"/>
                <a:cs typeface="Arial"/>
              </a:rPr>
              <a:t>al </a:t>
            </a:r>
            <a:r>
              <a:rPr sz="2000" dirty="0">
                <a:latin typeface="Arial"/>
                <a:cs typeface="Arial"/>
              </a:rPr>
              <a:t>raggiungimento</a:t>
            </a:r>
            <a:r>
              <a:rPr sz="2000" spc="75" dirty="0">
                <a:latin typeface="Arial"/>
                <a:cs typeface="Arial"/>
              </a:rPr>
              <a:t> </a:t>
            </a:r>
            <a:r>
              <a:rPr sz="2000" dirty="0">
                <a:latin typeface="Arial"/>
                <a:cs typeface="Arial"/>
              </a:rPr>
              <a:t>di</a:t>
            </a:r>
            <a:r>
              <a:rPr sz="2000" spc="85" dirty="0">
                <a:latin typeface="Arial"/>
                <a:cs typeface="Arial"/>
              </a:rPr>
              <a:t> </a:t>
            </a:r>
            <a:r>
              <a:rPr sz="2000" dirty="0">
                <a:latin typeface="Arial"/>
                <a:cs typeface="Arial"/>
              </a:rPr>
              <a:t>una</a:t>
            </a:r>
            <a:r>
              <a:rPr sz="2000" spc="85" dirty="0">
                <a:latin typeface="Arial"/>
                <a:cs typeface="Arial"/>
              </a:rPr>
              <a:t> </a:t>
            </a:r>
            <a:r>
              <a:rPr sz="2000" dirty="0">
                <a:latin typeface="Arial"/>
                <a:cs typeface="Arial"/>
              </a:rPr>
              <a:t>finalità</a:t>
            </a:r>
            <a:r>
              <a:rPr sz="2000" spc="85" dirty="0">
                <a:latin typeface="Arial"/>
                <a:cs typeface="Arial"/>
              </a:rPr>
              <a:t> </a:t>
            </a:r>
            <a:r>
              <a:rPr sz="2000" dirty="0">
                <a:latin typeface="Arial"/>
                <a:cs typeface="Arial"/>
              </a:rPr>
              <a:t>sociale</a:t>
            </a:r>
            <a:r>
              <a:rPr sz="2000" spc="90" dirty="0">
                <a:latin typeface="Arial"/>
                <a:cs typeface="Arial"/>
              </a:rPr>
              <a:t> </a:t>
            </a:r>
            <a:r>
              <a:rPr sz="2000" dirty="0">
                <a:latin typeface="Arial"/>
                <a:cs typeface="Arial"/>
              </a:rPr>
              <a:t>e</a:t>
            </a:r>
            <a:r>
              <a:rPr sz="2000" spc="85" dirty="0">
                <a:latin typeface="Arial"/>
                <a:cs typeface="Arial"/>
              </a:rPr>
              <a:t> </a:t>
            </a:r>
            <a:r>
              <a:rPr sz="2000" dirty="0">
                <a:latin typeface="Arial"/>
                <a:cs typeface="Arial"/>
              </a:rPr>
              <a:t>al</a:t>
            </a:r>
            <a:r>
              <a:rPr sz="2000" spc="85" dirty="0">
                <a:latin typeface="Arial"/>
                <a:cs typeface="Arial"/>
              </a:rPr>
              <a:t> </a:t>
            </a:r>
            <a:r>
              <a:rPr sz="2000" dirty="0">
                <a:latin typeface="Arial"/>
                <a:cs typeface="Arial"/>
              </a:rPr>
              <a:t>perseguimento</a:t>
            </a:r>
            <a:r>
              <a:rPr sz="2000" spc="85" dirty="0">
                <a:latin typeface="Arial"/>
                <a:cs typeface="Arial"/>
              </a:rPr>
              <a:t> </a:t>
            </a:r>
            <a:r>
              <a:rPr sz="2000" dirty="0">
                <a:latin typeface="Arial"/>
                <a:cs typeface="Arial"/>
              </a:rPr>
              <a:t>degli</a:t>
            </a:r>
            <a:r>
              <a:rPr sz="2000" spc="85" dirty="0">
                <a:latin typeface="Arial"/>
                <a:cs typeface="Arial"/>
              </a:rPr>
              <a:t> </a:t>
            </a:r>
            <a:r>
              <a:rPr sz="2000" dirty="0">
                <a:latin typeface="Arial"/>
                <a:cs typeface="Arial"/>
              </a:rPr>
              <a:t>obiettivi</a:t>
            </a:r>
            <a:r>
              <a:rPr sz="2000" spc="90" dirty="0">
                <a:latin typeface="Arial"/>
                <a:cs typeface="Arial"/>
              </a:rPr>
              <a:t> </a:t>
            </a:r>
            <a:r>
              <a:rPr sz="2000" dirty="0">
                <a:latin typeface="Arial"/>
                <a:cs typeface="Arial"/>
              </a:rPr>
              <a:t>di</a:t>
            </a:r>
            <a:r>
              <a:rPr sz="2000" spc="85" dirty="0">
                <a:latin typeface="Arial"/>
                <a:cs typeface="Arial"/>
              </a:rPr>
              <a:t> </a:t>
            </a:r>
            <a:r>
              <a:rPr sz="2000" dirty="0">
                <a:latin typeface="Arial"/>
                <a:cs typeface="Arial"/>
              </a:rPr>
              <a:t>solidarietà</a:t>
            </a:r>
            <a:r>
              <a:rPr sz="2000" spc="85" dirty="0">
                <a:latin typeface="Arial"/>
                <a:cs typeface="Arial"/>
              </a:rPr>
              <a:t> </a:t>
            </a:r>
            <a:r>
              <a:rPr sz="2000" dirty="0">
                <a:latin typeface="Arial"/>
                <a:cs typeface="Arial"/>
              </a:rPr>
              <a:t>ed</a:t>
            </a:r>
            <a:r>
              <a:rPr sz="2000" spc="85" dirty="0">
                <a:latin typeface="Arial"/>
                <a:cs typeface="Arial"/>
              </a:rPr>
              <a:t> </a:t>
            </a:r>
            <a:r>
              <a:rPr sz="2000" dirty="0">
                <a:latin typeface="Arial"/>
                <a:cs typeface="Arial"/>
              </a:rPr>
              <a:t>efficienza</a:t>
            </a:r>
            <a:r>
              <a:rPr sz="2000" spc="90" dirty="0">
                <a:latin typeface="Arial"/>
                <a:cs typeface="Arial"/>
              </a:rPr>
              <a:t> </a:t>
            </a:r>
            <a:r>
              <a:rPr sz="2000" spc="-25" dirty="0">
                <a:latin typeface="Arial"/>
                <a:cs typeface="Arial"/>
              </a:rPr>
              <a:t>di </a:t>
            </a:r>
            <a:r>
              <a:rPr sz="2000" dirty="0">
                <a:latin typeface="Arial"/>
                <a:cs typeface="Arial"/>
              </a:rPr>
              <a:t>bilancio.</a:t>
            </a:r>
            <a:r>
              <a:rPr sz="2000" spc="465" dirty="0">
                <a:latin typeface="Arial"/>
                <a:cs typeface="Arial"/>
              </a:rPr>
              <a:t> </a:t>
            </a:r>
            <a:r>
              <a:rPr sz="2000" dirty="0">
                <a:latin typeface="Arial"/>
                <a:cs typeface="Arial"/>
              </a:rPr>
              <a:t>Al</a:t>
            </a:r>
            <a:r>
              <a:rPr sz="2000" spc="5" dirty="0">
                <a:latin typeface="Arial"/>
                <a:cs typeface="Arial"/>
              </a:rPr>
              <a:t>  </a:t>
            </a:r>
            <a:r>
              <a:rPr sz="2000" dirty="0">
                <a:latin typeface="Arial"/>
                <a:cs typeface="Arial"/>
              </a:rPr>
              <a:t>contempo,</a:t>
            </a:r>
            <a:r>
              <a:rPr sz="2000" spc="10" dirty="0">
                <a:latin typeface="Arial"/>
                <a:cs typeface="Arial"/>
              </a:rPr>
              <a:t>  </a:t>
            </a:r>
            <a:r>
              <a:rPr sz="2000" dirty="0">
                <a:latin typeface="Arial"/>
                <a:cs typeface="Arial"/>
              </a:rPr>
              <a:t>rileva</a:t>
            </a:r>
            <a:r>
              <a:rPr sz="2000" spc="10" dirty="0">
                <a:latin typeface="Arial"/>
                <a:cs typeface="Arial"/>
              </a:rPr>
              <a:t>  </a:t>
            </a:r>
            <a:r>
              <a:rPr sz="2000" dirty="0">
                <a:latin typeface="Arial"/>
                <a:cs typeface="Arial"/>
              </a:rPr>
              <a:t>la</a:t>
            </a:r>
            <a:r>
              <a:rPr sz="2000" spc="10" dirty="0">
                <a:latin typeface="Arial"/>
                <a:cs typeface="Arial"/>
              </a:rPr>
              <a:t>  </a:t>
            </a:r>
            <a:r>
              <a:rPr sz="2000" dirty="0">
                <a:latin typeface="Arial"/>
                <a:cs typeface="Arial"/>
              </a:rPr>
              <a:t>circostanza</a:t>
            </a:r>
            <a:r>
              <a:rPr sz="2000" spc="10" dirty="0">
                <a:latin typeface="Arial"/>
                <a:cs typeface="Arial"/>
              </a:rPr>
              <a:t>  </a:t>
            </a:r>
            <a:r>
              <a:rPr sz="2000" dirty="0">
                <a:latin typeface="Arial"/>
                <a:cs typeface="Arial"/>
              </a:rPr>
              <a:t>che</a:t>
            </a:r>
            <a:r>
              <a:rPr sz="2000" spc="10" dirty="0">
                <a:latin typeface="Arial"/>
                <a:cs typeface="Arial"/>
              </a:rPr>
              <a:t>  </a:t>
            </a:r>
            <a:r>
              <a:rPr sz="2000" dirty="0">
                <a:latin typeface="Arial"/>
                <a:cs typeface="Arial"/>
              </a:rPr>
              <a:t>le</a:t>
            </a:r>
            <a:r>
              <a:rPr sz="2000" spc="10" dirty="0">
                <a:latin typeface="Arial"/>
                <a:cs typeface="Arial"/>
              </a:rPr>
              <a:t>  </a:t>
            </a:r>
            <a:r>
              <a:rPr sz="2000" dirty="0">
                <a:latin typeface="Arial"/>
                <a:cs typeface="Arial"/>
              </a:rPr>
              <a:t>organizzazioni</a:t>
            </a:r>
            <a:r>
              <a:rPr sz="2000" spc="10" dirty="0">
                <a:latin typeface="Arial"/>
                <a:cs typeface="Arial"/>
              </a:rPr>
              <a:t>  </a:t>
            </a:r>
            <a:r>
              <a:rPr sz="2000" dirty="0">
                <a:latin typeface="Arial"/>
                <a:cs typeface="Arial"/>
              </a:rPr>
              <a:t>coinvolte</a:t>
            </a:r>
            <a:r>
              <a:rPr sz="2000" spc="5" dirty="0">
                <a:latin typeface="Arial"/>
                <a:cs typeface="Arial"/>
              </a:rPr>
              <a:t>  </a:t>
            </a:r>
            <a:r>
              <a:rPr sz="2000" dirty="0">
                <a:latin typeface="Arial"/>
                <a:cs typeface="Arial"/>
              </a:rPr>
              <a:t>–</a:t>
            </a:r>
            <a:r>
              <a:rPr sz="2000" spc="10" dirty="0">
                <a:latin typeface="Arial"/>
                <a:cs typeface="Arial"/>
              </a:rPr>
              <a:t>  </a:t>
            </a:r>
            <a:r>
              <a:rPr sz="2000" dirty="0">
                <a:latin typeface="Arial"/>
                <a:cs typeface="Arial"/>
              </a:rPr>
              <a:t>nel</a:t>
            </a:r>
            <a:r>
              <a:rPr sz="2000" spc="10" dirty="0">
                <a:latin typeface="Arial"/>
                <a:cs typeface="Arial"/>
              </a:rPr>
              <a:t>  </a:t>
            </a:r>
            <a:r>
              <a:rPr sz="2000" dirty="0">
                <a:latin typeface="Arial"/>
                <a:cs typeface="Arial"/>
              </a:rPr>
              <a:t>rispetto</a:t>
            </a:r>
            <a:r>
              <a:rPr sz="2000" spc="10" dirty="0">
                <a:latin typeface="Arial"/>
                <a:cs typeface="Arial"/>
              </a:rPr>
              <a:t>  </a:t>
            </a:r>
            <a:r>
              <a:rPr sz="2000" spc="-10" dirty="0">
                <a:latin typeface="Arial"/>
                <a:cs typeface="Arial"/>
              </a:rPr>
              <a:t>della </a:t>
            </a:r>
            <a:r>
              <a:rPr sz="2000" dirty="0">
                <a:latin typeface="Arial"/>
                <a:cs typeface="Arial"/>
              </a:rPr>
              <a:t>legislazione</a:t>
            </a:r>
            <a:r>
              <a:rPr sz="2000" spc="270" dirty="0">
                <a:latin typeface="Arial"/>
                <a:cs typeface="Arial"/>
              </a:rPr>
              <a:t> </a:t>
            </a:r>
            <a:r>
              <a:rPr sz="2000" dirty="0">
                <a:latin typeface="Arial"/>
                <a:cs typeface="Arial"/>
              </a:rPr>
              <a:t>nazionale</a:t>
            </a:r>
            <a:r>
              <a:rPr sz="2000" spc="285" dirty="0">
                <a:latin typeface="Arial"/>
                <a:cs typeface="Arial"/>
              </a:rPr>
              <a:t> </a:t>
            </a:r>
            <a:r>
              <a:rPr sz="2000" dirty="0">
                <a:latin typeface="Arial"/>
                <a:cs typeface="Arial"/>
              </a:rPr>
              <a:t>in</a:t>
            </a:r>
            <a:r>
              <a:rPr sz="2000" spc="280" dirty="0">
                <a:latin typeface="Arial"/>
                <a:cs typeface="Arial"/>
              </a:rPr>
              <a:t> </a:t>
            </a:r>
            <a:r>
              <a:rPr sz="2000" dirty="0">
                <a:latin typeface="Arial"/>
                <a:cs typeface="Arial"/>
              </a:rPr>
              <a:t>materia</a:t>
            </a:r>
            <a:r>
              <a:rPr sz="2000" spc="285" dirty="0">
                <a:latin typeface="Arial"/>
                <a:cs typeface="Arial"/>
              </a:rPr>
              <a:t> </a:t>
            </a:r>
            <a:r>
              <a:rPr sz="2000" dirty="0">
                <a:latin typeface="Arial"/>
                <a:cs typeface="Arial"/>
              </a:rPr>
              <a:t>–</a:t>
            </a:r>
            <a:r>
              <a:rPr sz="2000" spc="280" dirty="0">
                <a:latin typeface="Arial"/>
                <a:cs typeface="Arial"/>
              </a:rPr>
              <a:t> </a:t>
            </a:r>
            <a:r>
              <a:rPr sz="2000" dirty="0">
                <a:latin typeface="Arial"/>
                <a:cs typeface="Arial"/>
              </a:rPr>
              <a:t>non</a:t>
            </a:r>
            <a:r>
              <a:rPr sz="2000" spc="285" dirty="0">
                <a:latin typeface="Arial"/>
                <a:cs typeface="Arial"/>
              </a:rPr>
              <a:t> </a:t>
            </a:r>
            <a:r>
              <a:rPr sz="2000" dirty="0">
                <a:latin typeface="Arial"/>
                <a:cs typeface="Arial"/>
              </a:rPr>
              <a:t>traggono</a:t>
            </a:r>
            <a:r>
              <a:rPr sz="2000" spc="280" dirty="0">
                <a:latin typeface="Arial"/>
                <a:cs typeface="Arial"/>
              </a:rPr>
              <a:t> </a:t>
            </a:r>
            <a:r>
              <a:rPr sz="2000" dirty="0">
                <a:latin typeface="Arial"/>
                <a:cs typeface="Arial"/>
              </a:rPr>
              <a:t>alcun</a:t>
            </a:r>
            <a:r>
              <a:rPr sz="2000" spc="280" dirty="0">
                <a:latin typeface="Arial"/>
                <a:cs typeface="Arial"/>
              </a:rPr>
              <a:t> </a:t>
            </a:r>
            <a:r>
              <a:rPr sz="2000" dirty="0">
                <a:latin typeface="Arial"/>
                <a:cs typeface="Arial"/>
              </a:rPr>
              <a:t>profitto</a:t>
            </a:r>
            <a:r>
              <a:rPr sz="2000" spc="285" dirty="0">
                <a:latin typeface="Arial"/>
                <a:cs typeface="Arial"/>
              </a:rPr>
              <a:t> </a:t>
            </a:r>
            <a:r>
              <a:rPr sz="2000" dirty="0">
                <a:latin typeface="Arial"/>
                <a:cs typeface="Arial"/>
              </a:rPr>
              <a:t>dalle</a:t>
            </a:r>
            <a:r>
              <a:rPr sz="2000" spc="280" dirty="0">
                <a:latin typeface="Arial"/>
                <a:cs typeface="Arial"/>
              </a:rPr>
              <a:t> </a:t>
            </a:r>
            <a:r>
              <a:rPr sz="2000" dirty="0">
                <a:latin typeface="Arial"/>
                <a:cs typeface="Arial"/>
              </a:rPr>
              <a:t>loro</a:t>
            </a:r>
            <a:r>
              <a:rPr sz="2000" spc="285" dirty="0">
                <a:latin typeface="Arial"/>
                <a:cs typeface="Arial"/>
              </a:rPr>
              <a:t> </a:t>
            </a:r>
            <a:r>
              <a:rPr sz="2000" dirty="0">
                <a:latin typeface="Arial"/>
                <a:cs typeface="Arial"/>
              </a:rPr>
              <a:t>prestazioni,</a:t>
            </a:r>
            <a:r>
              <a:rPr sz="2000" spc="280" dirty="0">
                <a:latin typeface="Arial"/>
                <a:cs typeface="Arial"/>
              </a:rPr>
              <a:t> </a:t>
            </a:r>
            <a:r>
              <a:rPr sz="2000" dirty="0">
                <a:latin typeface="Arial"/>
                <a:cs typeface="Arial"/>
              </a:rPr>
              <a:t>fatto</a:t>
            </a:r>
            <a:r>
              <a:rPr sz="2000" spc="280" dirty="0">
                <a:latin typeface="Arial"/>
                <a:cs typeface="Arial"/>
              </a:rPr>
              <a:t> </a:t>
            </a:r>
            <a:r>
              <a:rPr sz="2000" dirty="0">
                <a:latin typeface="Arial"/>
                <a:cs typeface="Arial"/>
              </a:rPr>
              <a:t>salvo</a:t>
            </a:r>
            <a:r>
              <a:rPr sz="2000" spc="285" dirty="0">
                <a:latin typeface="Arial"/>
                <a:cs typeface="Arial"/>
              </a:rPr>
              <a:t> </a:t>
            </a:r>
            <a:r>
              <a:rPr sz="2000" spc="-25" dirty="0">
                <a:latin typeface="Arial"/>
                <a:cs typeface="Arial"/>
              </a:rPr>
              <a:t>il </a:t>
            </a:r>
            <a:r>
              <a:rPr sz="2000" dirty="0">
                <a:latin typeface="Arial"/>
                <a:cs typeface="Arial"/>
              </a:rPr>
              <a:t>rimborso</a:t>
            </a:r>
            <a:r>
              <a:rPr sz="2000" spc="475" dirty="0">
                <a:latin typeface="Arial"/>
                <a:cs typeface="Arial"/>
              </a:rPr>
              <a:t> </a:t>
            </a:r>
            <a:r>
              <a:rPr sz="2000" dirty="0">
                <a:latin typeface="Arial"/>
                <a:cs typeface="Arial"/>
              </a:rPr>
              <a:t>di</a:t>
            </a:r>
            <a:r>
              <a:rPr sz="2000" spc="480" dirty="0">
                <a:latin typeface="Arial"/>
                <a:cs typeface="Arial"/>
              </a:rPr>
              <a:t> </a:t>
            </a:r>
            <a:r>
              <a:rPr sz="2000" dirty="0">
                <a:latin typeface="Arial"/>
                <a:cs typeface="Arial"/>
              </a:rPr>
              <a:t>costi</a:t>
            </a:r>
            <a:r>
              <a:rPr sz="2000" spc="475" dirty="0">
                <a:latin typeface="Arial"/>
                <a:cs typeface="Arial"/>
              </a:rPr>
              <a:t> </a:t>
            </a:r>
            <a:r>
              <a:rPr sz="2000" dirty="0">
                <a:latin typeface="Arial"/>
                <a:cs typeface="Arial"/>
              </a:rPr>
              <a:t>variabili,</a:t>
            </a:r>
            <a:r>
              <a:rPr sz="2000" spc="480" dirty="0">
                <a:latin typeface="Arial"/>
                <a:cs typeface="Arial"/>
              </a:rPr>
              <a:t> </a:t>
            </a:r>
            <a:r>
              <a:rPr sz="2000" dirty="0">
                <a:latin typeface="Arial"/>
                <a:cs typeface="Arial"/>
              </a:rPr>
              <a:t>fissi</a:t>
            </a:r>
            <a:r>
              <a:rPr sz="2000" spc="480" dirty="0">
                <a:latin typeface="Arial"/>
                <a:cs typeface="Arial"/>
              </a:rPr>
              <a:t> </a:t>
            </a:r>
            <a:r>
              <a:rPr sz="2000" dirty="0">
                <a:latin typeface="Arial"/>
                <a:cs typeface="Arial"/>
              </a:rPr>
              <a:t>e</a:t>
            </a:r>
            <a:r>
              <a:rPr sz="2000" spc="475" dirty="0">
                <a:latin typeface="Arial"/>
                <a:cs typeface="Arial"/>
              </a:rPr>
              <a:t> </a:t>
            </a:r>
            <a:r>
              <a:rPr sz="2000" dirty="0">
                <a:latin typeface="Arial"/>
                <a:cs typeface="Arial"/>
              </a:rPr>
              <a:t>durevoli</a:t>
            </a:r>
            <a:r>
              <a:rPr sz="2000" spc="480" dirty="0">
                <a:latin typeface="Arial"/>
                <a:cs typeface="Arial"/>
              </a:rPr>
              <a:t> </a:t>
            </a:r>
            <a:r>
              <a:rPr sz="2000" dirty="0">
                <a:latin typeface="Arial"/>
                <a:cs typeface="Arial"/>
              </a:rPr>
              <a:t>nel</a:t>
            </a:r>
            <a:r>
              <a:rPr sz="2000" spc="475" dirty="0">
                <a:latin typeface="Arial"/>
                <a:cs typeface="Arial"/>
              </a:rPr>
              <a:t> </a:t>
            </a:r>
            <a:r>
              <a:rPr sz="2000" dirty="0">
                <a:latin typeface="Arial"/>
                <a:cs typeface="Arial"/>
              </a:rPr>
              <a:t>tempo,</a:t>
            </a:r>
            <a:r>
              <a:rPr sz="2000" spc="480" dirty="0">
                <a:latin typeface="Arial"/>
                <a:cs typeface="Arial"/>
              </a:rPr>
              <a:t> </a:t>
            </a:r>
            <a:r>
              <a:rPr sz="2000" dirty="0">
                <a:latin typeface="Arial"/>
                <a:cs typeface="Arial"/>
              </a:rPr>
              <a:t>necessari</a:t>
            </a:r>
            <a:r>
              <a:rPr sz="2000" spc="480" dirty="0">
                <a:latin typeface="Arial"/>
                <a:cs typeface="Arial"/>
              </a:rPr>
              <a:t> </a:t>
            </a:r>
            <a:r>
              <a:rPr sz="2000" dirty="0">
                <a:latin typeface="Arial"/>
                <a:cs typeface="Arial"/>
              </a:rPr>
              <a:t>per</a:t>
            </a:r>
            <a:r>
              <a:rPr sz="2000" spc="475" dirty="0">
                <a:latin typeface="Arial"/>
                <a:cs typeface="Arial"/>
              </a:rPr>
              <a:t> </a:t>
            </a:r>
            <a:r>
              <a:rPr sz="2000" dirty="0">
                <a:latin typeface="Arial"/>
                <a:cs typeface="Arial"/>
              </a:rPr>
              <a:t>fornire</a:t>
            </a:r>
            <a:r>
              <a:rPr sz="2000" spc="480" dirty="0">
                <a:latin typeface="Arial"/>
                <a:cs typeface="Arial"/>
              </a:rPr>
              <a:t> </a:t>
            </a:r>
            <a:r>
              <a:rPr sz="2000" dirty="0">
                <a:latin typeface="Arial"/>
                <a:cs typeface="Arial"/>
              </a:rPr>
              <a:t>le</a:t>
            </a:r>
            <a:r>
              <a:rPr sz="2000" spc="475" dirty="0">
                <a:latin typeface="Arial"/>
                <a:cs typeface="Arial"/>
              </a:rPr>
              <a:t> </a:t>
            </a:r>
            <a:r>
              <a:rPr sz="2000" dirty="0">
                <a:latin typeface="Arial"/>
                <a:cs typeface="Arial"/>
              </a:rPr>
              <a:t>medesime,</a:t>
            </a:r>
            <a:r>
              <a:rPr sz="2000" spc="480" dirty="0">
                <a:latin typeface="Arial"/>
                <a:cs typeface="Arial"/>
              </a:rPr>
              <a:t> </a:t>
            </a:r>
            <a:r>
              <a:rPr sz="2000" dirty="0">
                <a:latin typeface="Arial"/>
                <a:cs typeface="Arial"/>
              </a:rPr>
              <a:t>e</a:t>
            </a:r>
            <a:r>
              <a:rPr sz="2000" spc="480" dirty="0">
                <a:latin typeface="Arial"/>
                <a:cs typeface="Arial"/>
              </a:rPr>
              <a:t> </a:t>
            </a:r>
            <a:r>
              <a:rPr sz="2000" spc="-25" dirty="0">
                <a:latin typeface="Arial"/>
                <a:cs typeface="Arial"/>
              </a:rPr>
              <a:t>non </a:t>
            </a:r>
            <a:r>
              <a:rPr sz="2000" dirty="0">
                <a:latin typeface="Arial"/>
                <a:cs typeface="Arial"/>
              </a:rPr>
              <a:t>procurano</a:t>
            </a:r>
            <a:r>
              <a:rPr sz="2000" spc="-25" dirty="0">
                <a:latin typeface="Arial"/>
                <a:cs typeface="Arial"/>
              </a:rPr>
              <a:t> </a:t>
            </a:r>
            <a:r>
              <a:rPr sz="2000" dirty="0">
                <a:latin typeface="Arial"/>
                <a:cs typeface="Arial"/>
              </a:rPr>
              <a:t>alcun</a:t>
            </a:r>
            <a:r>
              <a:rPr sz="2000" spc="-25" dirty="0">
                <a:latin typeface="Arial"/>
                <a:cs typeface="Arial"/>
              </a:rPr>
              <a:t> </a:t>
            </a:r>
            <a:r>
              <a:rPr sz="2000" dirty="0">
                <a:latin typeface="Arial"/>
                <a:cs typeface="Arial"/>
              </a:rPr>
              <a:t>profitto</a:t>
            </a:r>
            <a:r>
              <a:rPr sz="2000" spc="-25" dirty="0">
                <a:latin typeface="Arial"/>
                <a:cs typeface="Arial"/>
              </a:rPr>
              <a:t> </a:t>
            </a:r>
            <a:r>
              <a:rPr sz="2000" dirty="0">
                <a:latin typeface="Arial"/>
                <a:cs typeface="Arial"/>
              </a:rPr>
              <a:t>ai</a:t>
            </a:r>
            <a:r>
              <a:rPr sz="2000" spc="-25" dirty="0">
                <a:latin typeface="Arial"/>
                <a:cs typeface="Arial"/>
              </a:rPr>
              <a:t> </a:t>
            </a:r>
            <a:r>
              <a:rPr sz="2000" dirty="0">
                <a:latin typeface="Arial"/>
                <a:cs typeface="Arial"/>
              </a:rPr>
              <a:t>loro</a:t>
            </a:r>
            <a:r>
              <a:rPr sz="2000" spc="-25" dirty="0">
                <a:latin typeface="Arial"/>
                <a:cs typeface="Arial"/>
              </a:rPr>
              <a:t> </a:t>
            </a:r>
            <a:r>
              <a:rPr sz="2000" dirty="0">
                <a:latin typeface="Arial"/>
                <a:cs typeface="Arial"/>
              </a:rPr>
              <a:t>membri,</a:t>
            </a:r>
            <a:r>
              <a:rPr sz="2000" spc="-25" dirty="0">
                <a:latin typeface="Arial"/>
                <a:cs typeface="Arial"/>
              </a:rPr>
              <a:t> </a:t>
            </a:r>
            <a:r>
              <a:rPr sz="2000" dirty="0">
                <a:latin typeface="Arial"/>
                <a:cs typeface="Arial"/>
              </a:rPr>
              <a:t>né</a:t>
            </a:r>
            <a:r>
              <a:rPr sz="2000" spc="-25" dirty="0">
                <a:latin typeface="Arial"/>
                <a:cs typeface="Arial"/>
              </a:rPr>
              <a:t> </a:t>
            </a:r>
            <a:r>
              <a:rPr sz="2000" dirty="0">
                <a:latin typeface="Arial"/>
                <a:cs typeface="Arial"/>
              </a:rPr>
              <a:t>direttamente</a:t>
            </a:r>
            <a:r>
              <a:rPr sz="2000" spc="-25" dirty="0">
                <a:latin typeface="Arial"/>
                <a:cs typeface="Arial"/>
              </a:rPr>
              <a:t> </a:t>
            </a:r>
            <a:r>
              <a:rPr sz="2000" dirty="0">
                <a:latin typeface="Arial"/>
                <a:cs typeface="Arial"/>
              </a:rPr>
              <a:t>né</a:t>
            </a:r>
            <a:r>
              <a:rPr sz="2000" spc="-25" dirty="0">
                <a:latin typeface="Arial"/>
                <a:cs typeface="Arial"/>
              </a:rPr>
              <a:t> </a:t>
            </a:r>
            <a:r>
              <a:rPr sz="2000" spc="-10" dirty="0">
                <a:latin typeface="Arial"/>
                <a:cs typeface="Arial"/>
              </a:rPr>
              <a:t>indirettamente.</a:t>
            </a:r>
            <a:endParaRPr sz="2000">
              <a:latin typeface="Arial"/>
              <a:cs typeface="Arial"/>
            </a:endParaRPr>
          </a:p>
          <a:p>
            <a:pPr marL="429895" marR="428625" indent="-6985" algn="ctr">
              <a:lnSpc>
                <a:spcPct val="107000"/>
              </a:lnSpc>
              <a:spcBef>
                <a:spcPts val="1614"/>
              </a:spcBef>
            </a:pPr>
            <a:r>
              <a:rPr sz="2400" b="1" dirty="0">
                <a:solidFill>
                  <a:srgbClr val="FF0000"/>
                </a:solidFill>
                <a:latin typeface="Arial"/>
                <a:cs typeface="Arial"/>
              </a:rPr>
              <a:t>L’art.</a:t>
            </a:r>
            <a:r>
              <a:rPr sz="2400" b="1" spc="-55" dirty="0">
                <a:solidFill>
                  <a:srgbClr val="FF0000"/>
                </a:solidFill>
                <a:latin typeface="Arial"/>
                <a:cs typeface="Arial"/>
              </a:rPr>
              <a:t> </a:t>
            </a:r>
            <a:r>
              <a:rPr sz="2400" b="1" dirty="0">
                <a:solidFill>
                  <a:srgbClr val="FF0000"/>
                </a:solidFill>
                <a:latin typeface="Arial"/>
                <a:cs typeface="Arial"/>
              </a:rPr>
              <a:t>56</a:t>
            </a:r>
            <a:r>
              <a:rPr sz="2400" b="1" spc="-40" dirty="0">
                <a:solidFill>
                  <a:srgbClr val="FF0000"/>
                </a:solidFill>
                <a:latin typeface="Arial"/>
                <a:cs typeface="Arial"/>
              </a:rPr>
              <a:t> </a:t>
            </a:r>
            <a:r>
              <a:rPr sz="2400" b="1" dirty="0">
                <a:solidFill>
                  <a:srgbClr val="FF0000"/>
                </a:solidFill>
                <a:latin typeface="Arial"/>
                <a:cs typeface="Arial"/>
              </a:rPr>
              <a:t>del</a:t>
            </a:r>
            <a:r>
              <a:rPr sz="2400" b="1" spc="-45" dirty="0">
                <a:solidFill>
                  <a:srgbClr val="FF0000"/>
                </a:solidFill>
                <a:latin typeface="Arial"/>
                <a:cs typeface="Arial"/>
              </a:rPr>
              <a:t> </a:t>
            </a:r>
            <a:r>
              <a:rPr sz="2400" b="1" dirty="0">
                <a:solidFill>
                  <a:srgbClr val="FF0000"/>
                </a:solidFill>
                <a:latin typeface="Arial"/>
                <a:cs typeface="Arial"/>
              </a:rPr>
              <a:t>CTS</a:t>
            </a:r>
            <a:r>
              <a:rPr sz="2400" b="1" spc="-40" dirty="0">
                <a:solidFill>
                  <a:srgbClr val="FF0000"/>
                </a:solidFill>
                <a:latin typeface="Arial"/>
                <a:cs typeface="Arial"/>
              </a:rPr>
              <a:t> </a:t>
            </a:r>
            <a:r>
              <a:rPr sz="2400" b="1" dirty="0">
                <a:solidFill>
                  <a:srgbClr val="FF0000"/>
                </a:solidFill>
                <a:latin typeface="Arial"/>
                <a:cs typeface="Arial"/>
              </a:rPr>
              <a:t>pone</a:t>
            </a:r>
            <a:r>
              <a:rPr sz="2400" b="1" spc="-45" dirty="0">
                <a:solidFill>
                  <a:srgbClr val="FF0000"/>
                </a:solidFill>
                <a:latin typeface="Arial"/>
                <a:cs typeface="Arial"/>
              </a:rPr>
              <a:t> </a:t>
            </a:r>
            <a:r>
              <a:rPr sz="2400" b="1" dirty="0">
                <a:solidFill>
                  <a:srgbClr val="FF0000"/>
                </a:solidFill>
                <a:latin typeface="Arial"/>
                <a:cs typeface="Arial"/>
              </a:rPr>
              <a:t>in</a:t>
            </a:r>
            <a:r>
              <a:rPr sz="2400" b="1" spc="-45" dirty="0">
                <a:solidFill>
                  <a:srgbClr val="FF0000"/>
                </a:solidFill>
                <a:latin typeface="Arial"/>
                <a:cs typeface="Arial"/>
              </a:rPr>
              <a:t> </a:t>
            </a:r>
            <a:r>
              <a:rPr sz="2400" b="1" dirty="0">
                <a:solidFill>
                  <a:srgbClr val="FF0000"/>
                </a:solidFill>
                <a:latin typeface="Arial"/>
                <a:cs typeface="Arial"/>
              </a:rPr>
              <a:t>capo</a:t>
            </a:r>
            <a:r>
              <a:rPr sz="2400" b="1" spc="-40" dirty="0">
                <a:solidFill>
                  <a:srgbClr val="FF0000"/>
                </a:solidFill>
                <a:latin typeface="Arial"/>
                <a:cs typeface="Arial"/>
              </a:rPr>
              <a:t> </a:t>
            </a:r>
            <a:r>
              <a:rPr sz="2400" b="1" dirty="0">
                <a:solidFill>
                  <a:srgbClr val="FF0000"/>
                </a:solidFill>
                <a:latin typeface="Arial"/>
                <a:cs typeface="Arial"/>
              </a:rPr>
              <a:t>alle</a:t>
            </a:r>
            <a:r>
              <a:rPr sz="2400" b="1" spc="-40" dirty="0">
                <a:solidFill>
                  <a:srgbClr val="FF0000"/>
                </a:solidFill>
                <a:latin typeface="Arial"/>
                <a:cs typeface="Arial"/>
              </a:rPr>
              <a:t> </a:t>
            </a:r>
            <a:r>
              <a:rPr sz="2400" b="1" dirty="0">
                <a:solidFill>
                  <a:srgbClr val="FF0000"/>
                </a:solidFill>
                <a:latin typeface="Arial"/>
                <a:cs typeface="Arial"/>
              </a:rPr>
              <a:t>pubbliche</a:t>
            </a:r>
            <a:r>
              <a:rPr sz="2400" b="1" spc="-45" dirty="0">
                <a:solidFill>
                  <a:srgbClr val="FF0000"/>
                </a:solidFill>
                <a:latin typeface="Arial"/>
                <a:cs typeface="Arial"/>
              </a:rPr>
              <a:t> </a:t>
            </a:r>
            <a:r>
              <a:rPr sz="2400" b="1" dirty="0">
                <a:solidFill>
                  <a:srgbClr val="FF0000"/>
                </a:solidFill>
                <a:latin typeface="Arial"/>
                <a:cs typeface="Arial"/>
              </a:rPr>
              <a:t>amministrazioni</a:t>
            </a:r>
            <a:r>
              <a:rPr sz="2400" b="1" spc="-40" dirty="0">
                <a:solidFill>
                  <a:srgbClr val="FF0000"/>
                </a:solidFill>
                <a:latin typeface="Arial"/>
                <a:cs typeface="Arial"/>
              </a:rPr>
              <a:t> </a:t>
            </a:r>
            <a:r>
              <a:rPr sz="2400" b="1" dirty="0">
                <a:solidFill>
                  <a:srgbClr val="FF0000"/>
                </a:solidFill>
                <a:latin typeface="Arial"/>
                <a:cs typeface="Arial"/>
              </a:rPr>
              <a:t>l’obbligo</a:t>
            </a:r>
            <a:r>
              <a:rPr sz="2400" b="1" spc="-40" dirty="0">
                <a:solidFill>
                  <a:srgbClr val="FF0000"/>
                </a:solidFill>
                <a:latin typeface="Arial"/>
                <a:cs typeface="Arial"/>
              </a:rPr>
              <a:t> </a:t>
            </a:r>
            <a:r>
              <a:rPr sz="2400" b="1" spc="-25" dirty="0">
                <a:solidFill>
                  <a:srgbClr val="FF0000"/>
                </a:solidFill>
                <a:latin typeface="Arial"/>
                <a:cs typeface="Arial"/>
              </a:rPr>
              <a:t>di </a:t>
            </a:r>
            <a:r>
              <a:rPr sz="2400" b="1" dirty="0">
                <a:solidFill>
                  <a:srgbClr val="FF0000"/>
                </a:solidFill>
                <a:latin typeface="Arial"/>
                <a:cs typeface="Arial"/>
              </a:rPr>
              <a:t>verificare</a:t>
            </a:r>
            <a:r>
              <a:rPr sz="2400" b="1" spc="-30" dirty="0">
                <a:solidFill>
                  <a:srgbClr val="FF0000"/>
                </a:solidFill>
                <a:latin typeface="Arial"/>
                <a:cs typeface="Arial"/>
              </a:rPr>
              <a:t> </a:t>
            </a:r>
            <a:r>
              <a:rPr sz="2400" b="1" dirty="0">
                <a:solidFill>
                  <a:srgbClr val="FF0000"/>
                </a:solidFill>
                <a:latin typeface="Arial"/>
                <a:cs typeface="Arial"/>
              </a:rPr>
              <a:t>che</a:t>
            </a:r>
            <a:r>
              <a:rPr sz="2400" b="1" spc="-30" dirty="0">
                <a:solidFill>
                  <a:srgbClr val="FF0000"/>
                </a:solidFill>
                <a:latin typeface="Arial"/>
                <a:cs typeface="Arial"/>
              </a:rPr>
              <a:t> </a:t>
            </a:r>
            <a:r>
              <a:rPr sz="2400" b="1" dirty="0">
                <a:solidFill>
                  <a:srgbClr val="FF0000"/>
                </a:solidFill>
                <a:latin typeface="Arial"/>
                <a:cs typeface="Arial"/>
              </a:rPr>
              <a:t>il</a:t>
            </a:r>
            <a:r>
              <a:rPr sz="2400" b="1" spc="-35" dirty="0">
                <a:solidFill>
                  <a:srgbClr val="FF0000"/>
                </a:solidFill>
                <a:latin typeface="Arial"/>
                <a:cs typeface="Arial"/>
              </a:rPr>
              <a:t> </a:t>
            </a:r>
            <a:r>
              <a:rPr sz="2400" b="1" dirty="0">
                <a:solidFill>
                  <a:srgbClr val="FF0000"/>
                </a:solidFill>
                <a:latin typeface="Arial"/>
                <a:cs typeface="Arial"/>
              </a:rPr>
              <a:t>ricorso</a:t>
            </a:r>
            <a:r>
              <a:rPr sz="2400" b="1" spc="-25" dirty="0">
                <a:solidFill>
                  <a:srgbClr val="FF0000"/>
                </a:solidFill>
                <a:latin typeface="Arial"/>
                <a:cs typeface="Arial"/>
              </a:rPr>
              <a:t> </a:t>
            </a:r>
            <a:r>
              <a:rPr sz="2400" b="1" dirty="0">
                <a:solidFill>
                  <a:srgbClr val="FF0000"/>
                </a:solidFill>
                <a:latin typeface="Arial"/>
                <a:cs typeface="Arial"/>
              </a:rPr>
              <a:t>alle</a:t>
            </a:r>
            <a:r>
              <a:rPr sz="2400" b="1" spc="-30" dirty="0">
                <a:solidFill>
                  <a:srgbClr val="FF0000"/>
                </a:solidFill>
                <a:latin typeface="Arial"/>
                <a:cs typeface="Arial"/>
              </a:rPr>
              <a:t> </a:t>
            </a:r>
            <a:r>
              <a:rPr sz="2400" b="1" dirty="0">
                <a:solidFill>
                  <a:srgbClr val="FF0000"/>
                </a:solidFill>
                <a:latin typeface="Arial"/>
                <a:cs typeface="Arial"/>
              </a:rPr>
              <a:t>convenzioni</a:t>
            </a:r>
            <a:r>
              <a:rPr sz="2400" b="1" spc="-30" dirty="0">
                <a:solidFill>
                  <a:srgbClr val="FF0000"/>
                </a:solidFill>
                <a:latin typeface="Arial"/>
                <a:cs typeface="Arial"/>
              </a:rPr>
              <a:t> </a:t>
            </a:r>
            <a:r>
              <a:rPr sz="2400" b="1" dirty="0">
                <a:solidFill>
                  <a:srgbClr val="FF0000"/>
                </a:solidFill>
                <a:latin typeface="Arial"/>
                <a:cs typeface="Arial"/>
              </a:rPr>
              <a:t>risulti</a:t>
            </a:r>
            <a:r>
              <a:rPr sz="2400" b="1" spc="-25" dirty="0">
                <a:solidFill>
                  <a:srgbClr val="FF0000"/>
                </a:solidFill>
                <a:latin typeface="Arial"/>
                <a:cs typeface="Arial"/>
              </a:rPr>
              <a:t> </a:t>
            </a:r>
            <a:r>
              <a:rPr sz="2400" b="1" dirty="0">
                <a:solidFill>
                  <a:srgbClr val="FF0000"/>
                </a:solidFill>
                <a:latin typeface="Arial"/>
                <a:cs typeface="Arial"/>
              </a:rPr>
              <a:t>«più</a:t>
            </a:r>
            <a:r>
              <a:rPr sz="2400" b="1" spc="-30" dirty="0">
                <a:solidFill>
                  <a:srgbClr val="FF0000"/>
                </a:solidFill>
                <a:latin typeface="Arial"/>
                <a:cs typeface="Arial"/>
              </a:rPr>
              <a:t> </a:t>
            </a:r>
            <a:r>
              <a:rPr sz="2400" b="1" dirty="0">
                <a:solidFill>
                  <a:srgbClr val="FF0000"/>
                </a:solidFill>
                <a:latin typeface="Arial"/>
                <a:cs typeface="Arial"/>
              </a:rPr>
              <a:t>favorevole</a:t>
            </a:r>
            <a:r>
              <a:rPr sz="2400" b="1" spc="-30" dirty="0">
                <a:solidFill>
                  <a:srgbClr val="FF0000"/>
                </a:solidFill>
                <a:latin typeface="Arial"/>
                <a:cs typeface="Arial"/>
              </a:rPr>
              <a:t> </a:t>
            </a:r>
            <a:r>
              <a:rPr sz="2400" b="1" dirty="0">
                <a:solidFill>
                  <a:srgbClr val="FF0000"/>
                </a:solidFill>
                <a:latin typeface="Arial"/>
                <a:cs typeface="Arial"/>
              </a:rPr>
              <a:t>rispetto</a:t>
            </a:r>
            <a:r>
              <a:rPr sz="2400" b="1" spc="-25" dirty="0">
                <a:solidFill>
                  <a:srgbClr val="FF0000"/>
                </a:solidFill>
                <a:latin typeface="Arial"/>
                <a:cs typeface="Arial"/>
              </a:rPr>
              <a:t> al </a:t>
            </a:r>
            <a:r>
              <a:rPr sz="2400" b="1" dirty="0">
                <a:solidFill>
                  <a:srgbClr val="FF0000"/>
                </a:solidFill>
                <a:latin typeface="Arial"/>
                <a:cs typeface="Arial"/>
              </a:rPr>
              <a:t>ricorso</a:t>
            </a:r>
            <a:r>
              <a:rPr sz="2400" b="1" spc="-35" dirty="0">
                <a:solidFill>
                  <a:srgbClr val="FF0000"/>
                </a:solidFill>
                <a:latin typeface="Arial"/>
                <a:cs typeface="Arial"/>
              </a:rPr>
              <a:t> </a:t>
            </a:r>
            <a:r>
              <a:rPr sz="2400" b="1" dirty="0">
                <a:solidFill>
                  <a:srgbClr val="FF0000"/>
                </a:solidFill>
                <a:latin typeface="Arial"/>
                <a:cs typeface="Arial"/>
              </a:rPr>
              <a:t>al</a:t>
            </a:r>
            <a:r>
              <a:rPr sz="2400" b="1" spc="-20" dirty="0">
                <a:solidFill>
                  <a:srgbClr val="FF0000"/>
                </a:solidFill>
                <a:latin typeface="Arial"/>
                <a:cs typeface="Arial"/>
              </a:rPr>
              <a:t> </a:t>
            </a:r>
            <a:r>
              <a:rPr sz="2400" b="1" spc="-10" dirty="0">
                <a:solidFill>
                  <a:srgbClr val="FF0000"/>
                </a:solidFill>
                <a:latin typeface="Arial"/>
                <a:cs typeface="Arial"/>
              </a:rPr>
              <a:t>mercato».</a:t>
            </a:r>
            <a:endParaRPr sz="240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sp>
        <p:nvSpPr>
          <p:cNvPr id="4" name="object 4"/>
          <p:cNvSpPr txBox="1">
            <a:spLocks noGrp="1"/>
          </p:cNvSpPr>
          <p:nvPr>
            <p:ph type="title"/>
          </p:nvPr>
        </p:nvSpPr>
        <p:spPr>
          <a:xfrm>
            <a:off x="2723601" y="794817"/>
            <a:ext cx="7551420" cy="610870"/>
          </a:xfrm>
          <a:prstGeom prst="rect">
            <a:avLst/>
          </a:prstGeom>
        </p:spPr>
        <p:txBody>
          <a:bodyPr vert="horz" wrap="square" lIns="0" tIns="11430" rIns="0" bIns="0" rtlCol="0">
            <a:spAutoFit/>
          </a:bodyPr>
          <a:lstStyle/>
          <a:p>
            <a:pPr marL="12700">
              <a:lnSpc>
                <a:spcPct val="100000"/>
              </a:lnSpc>
              <a:spcBef>
                <a:spcPts val="90"/>
              </a:spcBef>
            </a:pPr>
            <a:r>
              <a:rPr sz="3850" b="1" dirty="0">
                <a:solidFill>
                  <a:srgbClr val="7030A0"/>
                </a:solidFill>
                <a:latin typeface="Arial"/>
                <a:cs typeface="Arial"/>
              </a:rPr>
              <a:t>La</a:t>
            </a:r>
            <a:r>
              <a:rPr sz="3850" b="1" spc="-135" dirty="0">
                <a:solidFill>
                  <a:srgbClr val="7030A0"/>
                </a:solidFill>
                <a:latin typeface="Arial"/>
                <a:cs typeface="Arial"/>
              </a:rPr>
              <a:t> </a:t>
            </a:r>
            <a:r>
              <a:rPr sz="3850" b="1" spc="-10" dirty="0">
                <a:solidFill>
                  <a:srgbClr val="7030A0"/>
                </a:solidFill>
                <a:latin typeface="Arial"/>
                <a:cs typeface="Arial"/>
              </a:rPr>
              <a:t>convenzione</a:t>
            </a:r>
            <a:r>
              <a:rPr sz="3850" b="1" spc="-125" dirty="0">
                <a:solidFill>
                  <a:srgbClr val="7030A0"/>
                </a:solidFill>
                <a:latin typeface="Arial"/>
                <a:cs typeface="Arial"/>
              </a:rPr>
              <a:t> </a:t>
            </a:r>
            <a:r>
              <a:rPr sz="3850" b="1" dirty="0">
                <a:solidFill>
                  <a:srgbClr val="7030A0"/>
                </a:solidFill>
                <a:latin typeface="Arial"/>
                <a:cs typeface="Arial"/>
              </a:rPr>
              <a:t>deve</a:t>
            </a:r>
            <a:r>
              <a:rPr sz="3850" b="1" spc="-130" dirty="0">
                <a:solidFill>
                  <a:srgbClr val="7030A0"/>
                </a:solidFill>
                <a:latin typeface="Arial"/>
                <a:cs typeface="Arial"/>
              </a:rPr>
              <a:t> </a:t>
            </a:r>
            <a:r>
              <a:rPr sz="3850" b="1" spc="-10" dirty="0">
                <a:solidFill>
                  <a:srgbClr val="7030A0"/>
                </a:solidFill>
                <a:latin typeface="Arial"/>
                <a:cs typeface="Arial"/>
              </a:rPr>
              <a:t>contenere:</a:t>
            </a:r>
            <a:endParaRPr sz="3850">
              <a:latin typeface="Arial"/>
              <a:cs typeface="Arial"/>
            </a:endParaRPr>
          </a:p>
        </p:txBody>
      </p:sp>
      <p:pic>
        <p:nvPicPr>
          <p:cNvPr id="5" name="object 5"/>
          <p:cNvPicPr/>
          <p:nvPr/>
        </p:nvPicPr>
        <p:blipFill>
          <a:blip r:embed="rId3" cstate="print"/>
          <a:stretch>
            <a:fillRect/>
          </a:stretch>
        </p:blipFill>
        <p:spPr>
          <a:xfrm>
            <a:off x="239250" y="344875"/>
            <a:ext cx="1500224" cy="889549"/>
          </a:xfrm>
          <a:prstGeom prst="rect">
            <a:avLst/>
          </a:prstGeom>
        </p:spPr>
      </p:pic>
      <p:pic>
        <p:nvPicPr>
          <p:cNvPr id="6" name="Immagine 5"/>
          <p:cNvPicPr>
            <a:picLocks noChangeAspect="1"/>
          </p:cNvPicPr>
          <p:nvPr/>
        </p:nvPicPr>
        <p:blipFill>
          <a:blip r:embed="rId4"/>
          <a:stretch>
            <a:fillRect/>
          </a:stretch>
        </p:blipFill>
        <p:spPr>
          <a:xfrm>
            <a:off x="1397000" y="1865300"/>
            <a:ext cx="10363199" cy="621190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8"/>
          <p:cNvPicPr/>
          <p:nvPr/>
        </p:nvPicPr>
        <p:blipFill>
          <a:blip r:embed="rId2" cstate="print"/>
          <a:stretch>
            <a:fillRect/>
          </a:stretch>
        </p:blipFill>
        <p:spPr>
          <a:xfrm>
            <a:off x="11107605" y="8477982"/>
            <a:ext cx="1445498" cy="889537"/>
          </a:xfrm>
          <a:prstGeom prst="rect">
            <a:avLst/>
          </a:prstGeom>
        </p:spPr>
      </p:pic>
      <p:pic>
        <p:nvPicPr>
          <p:cNvPr id="9" name="object 9"/>
          <p:cNvPicPr/>
          <p:nvPr/>
        </p:nvPicPr>
        <p:blipFill>
          <a:blip r:embed="rId3" cstate="print"/>
          <a:stretch>
            <a:fillRect/>
          </a:stretch>
        </p:blipFill>
        <p:spPr>
          <a:xfrm>
            <a:off x="239250" y="344875"/>
            <a:ext cx="1500224" cy="889549"/>
          </a:xfrm>
          <a:prstGeom prst="rect">
            <a:avLst/>
          </a:prstGeom>
        </p:spPr>
      </p:pic>
      <p:pic>
        <p:nvPicPr>
          <p:cNvPr id="10" name="Immagine 9"/>
          <p:cNvPicPr>
            <a:picLocks noChangeAspect="1"/>
          </p:cNvPicPr>
          <p:nvPr/>
        </p:nvPicPr>
        <p:blipFill>
          <a:blip r:embed="rId4"/>
          <a:stretch>
            <a:fillRect/>
          </a:stretch>
        </p:blipFill>
        <p:spPr>
          <a:xfrm>
            <a:off x="1177203" y="2057400"/>
            <a:ext cx="11375900" cy="5791200"/>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1323" y="1423029"/>
            <a:ext cx="11412855" cy="7092315"/>
          </a:xfrm>
          <a:prstGeom prst="rect">
            <a:avLst/>
          </a:prstGeom>
        </p:spPr>
        <p:txBody>
          <a:bodyPr vert="horz" wrap="square" lIns="0" tIns="12700" rIns="0" bIns="0" rtlCol="0">
            <a:spAutoFit/>
          </a:bodyPr>
          <a:lstStyle/>
          <a:p>
            <a:pPr marL="2490470" algn="just">
              <a:lnSpc>
                <a:spcPct val="100000"/>
              </a:lnSpc>
              <a:spcBef>
                <a:spcPts val="100"/>
              </a:spcBef>
            </a:pPr>
            <a:r>
              <a:rPr sz="2000" b="1" spc="145" dirty="0">
                <a:solidFill>
                  <a:srgbClr val="2B2B2B"/>
                </a:solidFill>
                <a:latin typeface="Century Gothic"/>
                <a:cs typeface="Century Gothic"/>
              </a:rPr>
              <a:t>Le</a:t>
            </a:r>
            <a:r>
              <a:rPr sz="2000" b="1" spc="45" dirty="0">
                <a:solidFill>
                  <a:srgbClr val="2B2B2B"/>
                </a:solidFill>
                <a:latin typeface="Century Gothic"/>
                <a:cs typeface="Century Gothic"/>
              </a:rPr>
              <a:t> </a:t>
            </a:r>
            <a:r>
              <a:rPr sz="2000" b="1" spc="75" dirty="0">
                <a:solidFill>
                  <a:srgbClr val="2B2B2B"/>
                </a:solidFill>
                <a:latin typeface="Century Gothic"/>
                <a:cs typeface="Century Gothic"/>
              </a:rPr>
              <a:t>convenzioni</a:t>
            </a:r>
            <a:r>
              <a:rPr sz="2000" b="1" spc="45" dirty="0">
                <a:solidFill>
                  <a:srgbClr val="2B2B2B"/>
                </a:solidFill>
                <a:latin typeface="Century Gothic"/>
                <a:cs typeface="Century Gothic"/>
              </a:rPr>
              <a:t> </a:t>
            </a:r>
            <a:r>
              <a:rPr sz="2000" b="1" dirty="0">
                <a:solidFill>
                  <a:srgbClr val="2B2B2B"/>
                </a:solidFill>
                <a:latin typeface="Century Gothic"/>
                <a:cs typeface="Century Gothic"/>
              </a:rPr>
              <a:t>con</a:t>
            </a:r>
            <a:r>
              <a:rPr sz="2000" b="1" spc="45" dirty="0">
                <a:solidFill>
                  <a:srgbClr val="2B2B2B"/>
                </a:solidFill>
                <a:latin typeface="Century Gothic"/>
                <a:cs typeface="Century Gothic"/>
              </a:rPr>
              <a:t> </a:t>
            </a:r>
            <a:r>
              <a:rPr sz="2000" b="1" dirty="0">
                <a:solidFill>
                  <a:srgbClr val="2B2B2B"/>
                </a:solidFill>
                <a:latin typeface="Century Gothic"/>
                <a:cs typeface="Century Gothic"/>
              </a:rPr>
              <a:t>le</a:t>
            </a:r>
            <a:r>
              <a:rPr sz="2000" b="1" spc="50" dirty="0">
                <a:solidFill>
                  <a:srgbClr val="2B2B2B"/>
                </a:solidFill>
                <a:latin typeface="Century Gothic"/>
                <a:cs typeface="Century Gothic"/>
              </a:rPr>
              <a:t> </a:t>
            </a:r>
            <a:r>
              <a:rPr sz="2000" b="1" spc="60" dirty="0">
                <a:solidFill>
                  <a:srgbClr val="2B2B2B"/>
                </a:solidFill>
                <a:latin typeface="Century Gothic"/>
                <a:cs typeface="Century Gothic"/>
              </a:rPr>
              <a:t>associazioni</a:t>
            </a:r>
            <a:r>
              <a:rPr sz="2000" b="1" spc="45" dirty="0">
                <a:solidFill>
                  <a:srgbClr val="2B2B2B"/>
                </a:solidFill>
                <a:latin typeface="Century Gothic"/>
                <a:cs typeface="Century Gothic"/>
              </a:rPr>
              <a:t> </a:t>
            </a:r>
            <a:r>
              <a:rPr sz="2000" b="1" spc="90" dirty="0">
                <a:solidFill>
                  <a:srgbClr val="2B2B2B"/>
                </a:solidFill>
                <a:latin typeface="Century Gothic"/>
                <a:cs typeface="Century Gothic"/>
              </a:rPr>
              <a:t>di</a:t>
            </a:r>
            <a:r>
              <a:rPr sz="2000" b="1" spc="45" dirty="0">
                <a:solidFill>
                  <a:srgbClr val="2B2B2B"/>
                </a:solidFill>
                <a:latin typeface="Century Gothic"/>
                <a:cs typeface="Century Gothic"/>
              </a:rPr>
              <a:t> </a:t>
            </a:r>
            <a:r>
              <a:rPr sz="2000" b="1" spc="75" dirty="0">
                <a:solidFill>
                  <a:srgbClr val="2B2B2B"/>
                </a:solidFill>
                <a:latin typeface="Century Gothic"/>
                <a:cs typeface="Century Gothic"/>
              </a:rPr>
              <a:t>volontariato</a:t>
            </a:r>
            <a:endParaRPr sz="2000">
              <a:latin typeface="Century Gothic"/>
              <a:cs typeface="Century Gothic"/>
            </a:endParaRPr>
          </a:p>
          <a:p>
            <a:pPr marL="100965" marR="5080" algn="just">
              <a:lnSpc>
                <a:spcPct val="100000"/>
              </a:lnSpc>
            </a:pPr>
            <a:r>
              <a:rPr sz="2000" spc="140" dirty="0">
                <a:solidFill>
                  <a:srgbClr val="2B2B2B"/>
                </a:solidFill>
                <a:latin typeface="Century Gothic"/>
                <a:cs typeface="Century Gothic"/>
              </a:rPr>
              <a:t>Il  </a:t>
            </a:r>
            <a:r>
              <a:rPr sz="2000" spc="45" dirty="0">
                <a:solidFill>
                  <a:srgbClr val="2B2B2B"/>
                </a:solidFill>
                <a:latin typeface="Century Gothic"/>
                <a:cs typeface="Century Gothic"/>
              </a:rPr>
              <a:t>corrispettivo</a:t>
            </a:r>
            <a:r>
              <a:rPr sz="2000" spc="140" dirty="0">
                <a:solidFill>
                  <a:srgbClr val="2B2B2B"/>
                </a:solidFill>
                <a:latin typeface="Century Gothic"/>
                <a:cs typeface="Century Gothic"/>
              </a:rPr>
              <a:t>  </a:t>
            </a:r>
            <a:r>
              <a:rPr sz="2000" spc="50" dirty="0">
                <a:solidFill>
                  <a:srgbClr val="2B2B2B"/>
                </a:solidFill>
                <a:latin typeface="Century Gothic"/>
                <a:cs typeface="Century Gothic"/>
              </a:rPr>
              <a:t>reso</a:t>
            </a:r>
            <a:r>
              <a:rPr sz="2000" spc="140" dirty="0">
                <a:solidFill>
                  <a:srgbClr val="2B2B2B"/>
                </a:solidFill>
                <a:latin typeface="Century Gothic"/>
                <a:cs typeface="Century Gothic"/>
              </a:rPr>
              <a:t>  </a:t>
            </a:r>
            <a:r>
              <a:rPr sz="2000" dirty="0">
                <a:solidFill>
                  <a:srgbClr val="2B2B2B"/>
                </a:solidFill>
                <a:latin typeface="Century Gothic"/>
                <a:cs typeface="Century Gothic"/>
              </a:rPr>
              <a:t>dalle</a:t>
            </a:r>
            <a:r>
              <a:rPr sz="2000" spc="140" dirty="0">
                <a:solidFill>
                  <a:srgbClr val="2B2B2B"/>
                </a:solidFill>
                <a:latin typeface="Century Gothic"/>
                <a:cs typeface="Century Gothic"/>
              </a:rPr>
              <a:t>  </a:t>
            </a:r>
            <a:r>
              <a:rPr sz="2000" spc="120" dirty="0">
                <a:solidFill>
                  <a:srgbClr val="2B2B2B"/>
                </a:solidFill>
                <a:latin typeface="Century Gothic"/>
                <a:cs typeface="Century Gothic"/>
              </a:rPr>
              <a:t>istituzioni</a:t>
            </a:r>
            <a:r>
              <a:rPr sz="2000" spc="140" dirty="0">
                <a:solidFill>
                  <a:srgbClr val="2B2B2B"/>
                </a:solidFill>
                <a:latin typeface="Century Gothic"/>
                <a:cs typeface="Century Gothic"/>
              </a:rPr>
              <a:t>  </a:t>
            </a:r>
            <a:r>
              <a:rPr sz="2000" dirty="0">
                <a:solidFill>
                  <a:srgbClr val="2B2B2B"/>
                </a:solidFill>
                <a:latin typeface="Century Gothic"/>
                <a:cs typeface="Century Gothic"/>
              </a:rPr>
              <a:t>pubbliche</a:t>
            </a:r>
            <a:r>
              <a:rPr sz="2000" spc="140" dirty="0">
                <a:solidFill>
                  <a:srgbClr val="2B2B2B"/>
                </a:solidFill>
                <a:latin typeface="Century Gothic"/>
                <a:cs typeface="Century Gothic"/>
              </a:rPr>
              <a:t>  </a:t>
            </a:r>
            <a:r>
              <a:rPr sz="2000" dirty="0">
                <a:solidFill>
                  <a:srgbClr val="2B2B2B"/>
                </a:solidFill>
                <a:latin typeface="Century Gothic"/>
                <a:cs typeface="Century Gothic"/>
              </a:rPr>
              <a:t>che</a:t>
            </a:r>
            <a:r>
              <a:rPr sz="2000" spc="140" dirty="0">
                <a:solidFill>
                  <a:srgbClr val="2B2B2B"/>
                </a:solidFill>
                <a:latin typeface="Century Gothic"/>
                <a:cs typeface="Century Gothic"/>
              </a:rPr>
              <a:t>  </a:t>
            </a:r>
            <a:r>
              <a:rPr sz="2000" spc="160" dirty="0">
                <a:solidFill>
                  <a:srgbClr val="2B2B2B"/>
                </a:solidFill>
                <a:latin typeface="Century Gothic"/>
                <a:cs typeface="Century Gothic"/>
              </a:rPr>
              <a:t>si</a:t>
            </a:r>
            <a:r>
              <a:rPr sz="2000" spc="140" dirty="0">
                <a:solidFill>
                  <a:srgbClr val="2B2B2B"/>
                </a:solidFill>
                <a:latin typeface="Century Gothic"/>
                <a:cs typeface="Century Gothic"/>
              </a:rPr>
              <a:t>  </a:t>
            </a:r>
            <a:r>
              <a:rPr sz="2000" dirty="0">
                <a:solidFill>
                  <a:srgbClr val="2B2B2B"/>
                </a:solidFill>
                <a:latin typeface="Century Gothic"/>
                <a:cs typeface="Century Gothic"/>
              </a:rPr>
              <a:t>avvalgono</a:t>
            </a:r>
            <a:r>
              <a:rPr sz="2000" spc="140" dirty="0">
                <a:solidFill>
                  <a:srgbClr val="2B2B2B"/>
                </a:solidFill>
                <a:latin typeface="Century Gothic"/>
                <a:cs typeface="Century Gothic"/>
              </a:rPr>
              <a:t>  </a:t>
            </a:r>
            <a:r>
              <a:rPr sz="2000" spc="50" dirty="0">
                <a:solidFill>
                  <a:srgbClr val="2B2B2B"/>
                </a:solidFill>
                <a:latin typeface="Century Gothic"/>
                <a:cs typeface="Century Gothic"/>
              </a:rPr>
              <a:t>di</a:t>
            </a:r>
            <a:r>
              <a:rPr sz="2000" spc="145" dirty="0">
                <a:solidFill>
                  <a:srgbClr val="2B2B2B"/>
                </a:solidFill>
                <a:latin typeface="Century Gothic"/>
                <a:cs typeface="Century Gothic"/>
              </a:rPr>
              <a:t>  </a:t>
            </a:r>
            <a:r>
              <a:rPr sz="2000" dirty="0">
                <a:solidFill>
                  <a:srgbClr val="2B2B2B"/>
                </a:solidFill>
                <a:latin typeface="Century Gothic"/>
                <a:cs typeface="Century Gothic"/>
              </a:rPr>
              <a:t>associazioni</a:t>
            </a:r>
            <a:r>
              <a:rPr sz="2000" spc="140" dirty="0">
                <a:solidFill>
                  <a:srgbClr val="2B2B2B"/>
                </a:solidFill>
                <a:latin typeface="Century Gothic"/>
                <a:cs typeface="Century Gothic"/>
              </a:rPr>
              <a:t>  </a:t>
            </a:r>
            <a:r>
              <a:rPr sz="2000" spc="25" dirty="0">
                <a:solidFill>
                  <a:srgbClr val="2B2B2B"/>
                </a:solidFill>
                <a:latin typeface="Century Gothic"/>
                <a:cs typeface="Century Gothic"/>
              </a:rPr>
              <a:t>di </a:t>
            </a:r>
            <a:r>
              <a:rPr sz="2000" dirty="0">
                <a:solidFill>
                  <a:srgbClr val="2B2B2B"/>
                </a:solidFill>
                <a:latin typeface="Century Gothic"/>
                <a:cs typeface="Century Gothic"/>
              </a:rPr>
              <a:t>volontariato</a:t>
            </a:r>
            <a:r>
              <a:rPr sz="2000" spc="100" dirty="0">
                <a:solidFill>
                  <a:srgbClr val="2B2B2B"/>
                </a:solidFill>
                <a:latin typeface="Century Gothic"/>
                <a:cs typeface="Century Gothic"/>
              </a:rPr>
              <a:t>  </a:t>
            </a:r>
            <a:r>
              <a:rPr sz="2000" dirty="0">
                <a:solidFill>
                  <a:srgbClr val="2B2B2B"/>
                </a:solidFill>
                <a:latin typeface="Century Gothic"/>
                <a:cs typeface="Century Gothic"/>
              </a:rPr>
              <a:t>deve</a:t>
            </a:r>
            <a:r>
              <a:rPr sz="2000" spc="105" dirty="0">
                <a:solidFill>
                  <a:srgbClr val="2B2B2B"/>
                </a:solidFill>
                <a:latin typeface="Century Gothic"/>
                <a:cs typeface="Century Gothic"/>
              </a:rPr>
              <a:t>  </a:t>
            </a:r>
            <a:r>
              <a:rPr sz="2000" dirty="0">
                <a:solidFill>
                  <a:srgbClr val="2B2B2B"/>
                </a:solidFill>
                <a:latin typeface="Century Gothic"/>
                <a:cs typeface="Century Gothic"/>
              </a:rPr>
              <a:t>necessariamente</a:t>
            </a:r>
            <a:r>
              <a:rPr sz="2000" spc="105" dirty="0">
                <a:solidFill>
                  <a:srgbClr val="2B2B2B"/>
                </a:solidFill>
                <a:latin typeface="Century Gothic"/>
                <a:cs typeface="Century Gothic"/>
              </a:rPr>
              <a:t>  </a:t>
            </a:r>
            <a:r>
              <a:rPr sz="2000" spc="125" dirty="0">
                <a:solidFill>
                  <a:srgbClr val="2B2B2B"/>
                </a:solidFill>
                <a:latin typeface="Century Gothic"/>
                <a:cs typeface="Century Gothic"/>
              </a:rPr>
              <a:t>limitarsi</a:t>
            </a:r>
            <a:r>
              <a:rPr sz="2000" spc="100" dirty="0">
                <a:solidFill>
                  <a:srgbClr val="2B2B2B"/>
                </a:solidFill>
                <a:latin typeface="Century Gothic"/>
                <a:cs typeface="Century Gothic"/>
              </a:rPr>
              <a:t>  </a:t>
            </a:r>
            <a:r>
              <a:rPr sz="2000" dirty="0">
                <a:solidFill>
                  <a:srgbClr val="2B2B2B"/>
                </a:solidFill>
                <a:latin typeface="Century Gothic"/>
                <a:cs typeface="Century Gothic"/>
              </a:rPr>
              <a:t>esclusivamente</a:t>
            </a:r>
            <a:r>
              <a:rPr sz="2000" spc="105" dirty="0">
                <a:solidFill>
                  <a:srgbClr val="2B2B2B"/>
                </a:solidFill>
                <a:latin typeface="Century Gothic"/>
                <a:cs typeface="Century Gothic"/>
              </a:rPr>
              <a:t>  </a:t>
            </a:r>
            <a:r>
              <a:rPr sz="2000" dirty="0">
                <a:solidFill>
                  <a:srgbClr val="2B2B2B"/>
                </a:solidFill>
                <a:latin typeface="Century Gothic"/>
                <a:cs typeface="Century Gothic"/>
              </a:rPr>
              <a:t>al</a:t>
            </a:r>
            <a:r>
              <a:rPr sz="2000" spc="105" dirty="0">
                <a:solidFill>
                  <a:srgbClr val="2B2B2B"/>
                </a:solidFill>
                <a:latin typeface="Century Gothic"/>
                <a:cs typeface="Century Gothic"/>
              </a:rPr>
              <a:t>  </a:t>
            </a:r>
            <a:r>
              <a:rPr sz="2000" spc="100" dirty="0">
                <a:solidFill>
                  <a:srgbClr val="2B2B2B"/>
                </a:solidFill>
                <a:latin typeface="Century Gothic"/>
                <a:cs typeface="Century Gothic"/>
              </a:rPr>
              <a:t>rimborso</a:t>
            </a:r>
            <a:r>
              <a:rPr sz="2000" spc="105" dirty="0">
                <a:solidFill>
                  <a:srgbClr val="2B2B2B"/>
                </a:solidFill>
                <a:latin typeface="Century Gothic"/>
                <a:cs typeface="Century Gothic"/>
              </a:rPr>
              <a:t>  </a:t>
            </a:r>
            <a:r>
              <a:rPr sz="2000" dirty="0">
                <a:solidFill>
                  <a:srgbClr val="2B2B2B"/>
                </a:solidFill>
                <a:latin typeface="Century Gothic"/>
                <a:cs typeface="Century Gothic"/>
              </a:rPr>
              <a:t>delle</a:t>
            </a:r>
            <a:r>
              <a:rPr sz="2000" spc="100" dirty="0">
                <a:solidFill>
                  <a:srgbClr val="2B2B2B"/>
                </a:solidFill>
                <a:latin typeface="Century Gothic"/>
                <a:cs typeface="Century Gothic"/>
              </a:rPr>
              <a:t>  </a:t>
            </a:r>
            <a:r>
              <a:rPr sz="2000" spc="-10" dirty="0">
                <a:solidFill>
                  <a:srgbClr val="2B2B2B"/>
                </a:solidFill>
                <a:latin typeface="Century Gothic"/>
                <a:cs typeface="Century Gothic"/>
              </a:rPr>
              <a:t>spese </a:t>
            </a:r>
            <a:r>
              <a:rPr sz="2000" dirty="0">
                <a:solidFill>
                  <a:srgbClr val="2B2B2B"/>
                </a:solidFill>
                <a:latin typeface="Century Gothic"/>
                <a:cs typeface="Century Gothic"/>
              </a:rPr>
              <a:t>effettivamente</a:t>
            </a:r>
            <a:r>
              <a:rPr sz="2000" spc="445" dirty="0">
                <a:solidFill>
                  <a:srgbClr val="2B2B2B"/>
                </a:solidFill>
                <a:latin typeface="Century Gothic"/>
                <a:cs typeface="Century Gothic"/>
              </a:rPr>
              <a:t> </a:t>
            </a:r>
            <a:r>
              <a:rPr sz="2000" spc="60" dirty="0">
                <a:solidFill>
                  <a:srgbClr val="2B2B2B"/>
                </a:solidFill>
                <a:latin typeface="Century Gothic"/>
                <a:cs typeface="Century Gothic"/>
              </a:rPr>
              <a:t>sostenute</a:t>
            </a:r>
            <a:r>
              <a:rPr sz="2000" spc="450" dirty="0">
                <a:solidFill>
                  <a:srgbClr val="2B2B2B"/>
                </a:solidFill>
                <a:latin typeface="Century Gothic"/>
                <a:cs typeface="Century Gothic"/>
              </a:rPr>
              <a:t> </a:t>
            </a:r>
            <a:r>
              <a:rPr sz="2000" dirty="0">
                <a:solidFill>
                  <a:srgbClr val="2B2B2B"/>
                </a:solidFill>
                <a:latin typeface="Century Gothic"/>
                <a:cs typeface="Century Gothic"/>
              </a:rPr>
              <a:t>per</a:t>
            </a:r>
            <a:r>
              <a:rPr sz="2000" spc="450" dirty="0">
                <a:solidFill>
                  <a:srgbClr val="2B2B2B"/>
                </a:solidFill>
                <a:latin typeface="Century Gothic"/>
                <a:cs typeface="Century Gothic"/>
              </a:rPr>
              <a:t> </a:t>
            </a:r>
            <a:r>
              <a:rPr sz="2000" dirty="0">
                <a:solidFill>
                  <a:srgbClr val="2B2B2B"/>
                </a:solidFill>
                <a:latin typeface="Century Gothic"/>
                <a:cs typeface="Century Gothic"/>
              </a:rPr>
              <a:t>la</a:t>
            </a:r>
            <a:r>
              <a:rPr sz="2000" spc="450" dirty="0">
                <a:solidFill>
                  <a:srgbClr val="2B2B2B"/>
                </a:solidFill>
                <a:latin typeface="Century Gothic"/>
                <a:cs typeface="Century Gothic"/>
              </a:rPr>
              <a:t> </a:t>
            </a:r>
            <a:r>
              <a:rPr sz="2000" dirty="0">
                <a:solidFill>
                  <a:srgbClr val="2B2B2B"/>
                </a:solidFill>
                <a:latin typeface="Century Gothic"/>
                <a:cs typeface="Century Gothic"/>
              </a:rPr>
              <a:t>prestazione</a:t>
            </a:r>
            <a:r>
              <a:rPr sz="2000" spc="450" dirty="0">
                <a:solidFill>
                  <a:srgbClr val="2B2B2B"/>
                </a:solidFill>
                <a:latin typeface="Century Gothic"/>
                <a:cs typeface="Century Gothic"/>
              </a:rPr>
              <a:t> </a:t>
            </a:r>
            <a:r>
              <a:rPr sz="2000" dirty="0">
                <a:solidFill>
                  <a:srgbClr val="2B2B2B"/>
                </a:solidFill>
                <a:latin typeface="Century Gothic"/>
                <a:cs typeface="Century Gothic"/>
              </a:rPr>
              <a:t>del</a:t>
            </a:r>
            <a:r>
              <a:rPr sz="2000" spc="445" dirty="0">
                <a:solidFill>
                  <a:srgbClr val="2B2B2B"/>
                </a:solidFill>
                <a:latin typeface="Century Gothic"/>
                <a:cs typeface="Century Gothic"/>
              </a:rPr>
              <a:t> </a:t>
            </a:r>
            <a:r>
              <a:rPr sz="2000" spc="55" dirty="0">
                <a:solidFill>
                  <a:srgbClr val="2B2B2B"/>
                </a:solidFill>
                <a:latin typeface="Century Gothic"/>
                <a:cs typeface="Century Gothic"/>
              </a:rPr>
              <a:t>servizio,</a:t>
            </a:r>
            <a:r>
              <a:rPr sz="2000" spc="450" dirty="0">
                <a:solidFill>
                  <a:srgbClr val="2B2B2B"/>
                </a:solidFill>
                <a:latin typeface="Century Gothic"/>
                <a:cs typeface="Century Gothic"/>
              </a:rPr>
              <a:t> </a:t>
            </a:r>
            <a:r>
              <a:rPr sz="2000" dirty="0">
                <a:solidFill>
                  <a:srgbClr val="2B2B2B"/>
                </a:solidFill>
                <a:latin typeface="Century Gothic"/>
                <a:cs typeface="Century Gothic"/>
              </a:rPr>
              <a:t>che,</a:t>
            </a:r>
            <a:r>
              <a:rPr sz="2000" spc="450" dirty="0">
                <a:solidFill>
                  <a:srgbClr val="2B2B2B"/>
                </a:solidFill>
                <a:latin typeface="Century Gothic"/>
                <a:cs typeface="Century Gothic"/>
              </a:rPr>
              <a:t> </a:t>
            </a:r>
            <a:r>
              <a:rPr sz="2000" dirty="0">
                <a:solidFill>
                  <a:srgbClr val="2B2B2B"/>
                </a:solidFill>
                <a:latin typeface="Century Gothic"/>
                <a:cs typeface="Century Gothic"/>
              </a:rPr>
              <a:t>solo</a:t>
            </a:r>
            <a:r>
              <a:rPr sz="2000" spc="450" dirty="0">
                <a:solidFill>
                  <a:srgbClr val="2B2B2B"/>
                </a:solidFill>
                <a:latin typeface="Century Gothic"/>
                <a:cs typeface="Century Gothic"/>
              </a:rPr>
              <a:t> </a:t>
            </a:r>
            <a:r>
              <a:rPr sz="2000" spc="55" dirty="0">
                <a:solidFill>
                  <a:srgbClr val="2B2B2B"/>
                </a:solidFill>
                <a:latin typeface="Century Gothic"/>
                <a:cs typeface="Century Gothic"/>
              </a:rPr>
              <a:t>nei</a:t>
            </a:r>
            <a:r>
              <a:rPr sz="2000" spc="450" dirty="0">
                <a:solidFill>
                  <a:srgbClr val="2B2B2B"/>
                </a:solidFill>
                <a:latin typeface="Century Gothic"/>
                <a:cs typeface="Century Gothic"/>
              </a:rPr>
              <a:t> </a:t>
            </a:r>
            <a:r>
              <a:rPr sz="2000" dirty="0">
                <a:solidFill>
                  <a:srgbClr val="2B2B2B"/>
                </a:solidFill>
                <a:latin typeface="Century Gothic"/>
                <a:cs typeface="Century Gothic"/>
              </a:rPr>
              <a:t>casi</a:t>
            </a:r>
            <a:r>
              <a:rPr sz="2000" spc="445" dirty="0">
                <a:solidFill>
                  <a:srgbClr val="2B2B2B"/>
                </a:solidFill>
                <a:latin typeface="Century Gothic"/>
                <a:cs typeface="Century Gothic"/>
              </a:rPr>
              <a:t> </a:t>
            </a:r>
            <a:r>
              <a:rPr sz="2000" spc="-10" dirty="0">
                <a:solidFill>
                  <a:srgbClr val="2B2B2B"/>
                </a:solidFill>
                <a:latin typeface="Century Gothic"/>
                <a:cs typeface="Century Gothic"/>
              </a:rPr>
              <a:t>eccezionali </a:t>
            </a:r>
            <a:r>
              <a:rPr sz="2000" dirty="0">
                <a:solidFill>
                  <a:srgbClr val="2B2B2B"/>
                </a:solidFill>
                <a:latin typeface="Century Gothic"/>
                <a:cs typeface="Century Gothic"/>
              </a:rPr>
              <a:t>possono</a:t>
            </a:r>
            <a:r>
              <a:rPr sz="2000" spc="110" dirty="0">
                <a:solidFill>
                  <a:srgbClr val="2B2B2B"/>
                </a:solidFill>
                <a:latin typeface="Century Gothic"/>
                <a:cs typeface="Century Gothic"/>
              </a:rPr>
              <a:t>  </a:t>
            </a:r>
            <a:r>
              <a:rPr sz="2000" dirty="0">
                <a:solidFill>
                  <a:srgbClr val="2B2B2B"/>
                </a:solidFill>
                <a:latin typeface="Century Gothic"/>
                <a:cs typeface="Century Gothic"/>
              </a:rPr>
              <a:t>comprendere</a:t>
            </a:r>
            <a:r>
              <a:rPr sz="2000" spc="114" dirty="0">
                <a:solidFill>
                  <a:srgbClr val="2B2B2B"/>
                </a:solidFill>
                <a:latin typeface="Century Gothic"/>
                <a:cs typeface="Century Gothic"/>
              </a:rPr>
              <a:t>  </a:t>
            </a:r>
            <a:r>
              <a:rPr sz="2000" dirty="0">
                <a:solidFill>
                  <a:srgbClr val="2B2B2B"/>
                </a:solidFill>
                <a:latin typeface="Century Gothic"/>
                <a:cs typeface="Century Gothic"/>
              </a:rPr>
              <a:t>la</a:t>
            </a:r>
            <a:r>
              <a:rPr sz="2000" spc="114" dirty="0">
                <a:solidFill>
                  <a:srgbClr val="2B2B2B"/>
                </a:solidFill>
                <a:latin typeface="Century Gothic"/>
                <a:cs typeface="Century Gothic"/>
              </a:rPr>
              <a:t>  </a:t>
            </a:r>
            <a:r>
              <a:rPr sz="2000" dirty="0">
                <a:solidFill>
                  <a:srgbClr val="2B2B2B"/>
                </a:solidFill>
                <a:latin typeface="Century Gothic"/>
                <a:cs typeface="Century Gothic"/>
              </a:rPr>
              <a:t>corresponsione</a:t>
            </a:r>
            <a:r>
              <a:rPr sz="2000" spc="110" dirty="0">
                <a:solidFill>
                  <a:srgbClr val="2B2B2B"/>
                </a:solidFill>
                <a:latin typeface="Century Gothic"/>
                <a:cs typeface="Century Gothic"/>
              </a:rPr>
              <a:t>  </a:t>
            </a:r>
            <a:r>
              <a:rPr sz="2000" spc="50" dirty="0">
                <a:solidFill>
                  <a:srgbClr val="2B2B2B"/>
                </a:solidFill>
                <a:latin typeface="Century Gothic"/>
                <a:cs typeface="Century Gothic"/>
              </a:rPr>
              <a:t>di</a:t>
            </a:r>
            <a:r>
              <a:rPr sz="2000" spc="114" dirty="0">
                <a:solidFill>
                  <a:srgbClr val="2B2B2B"/>
                </a:solidFill>
                <a:latin typeface="Century Gothic"/>
                <a:cs typeface="Century Gothic"/>
              </a:rPr>
              <a:t>  </a:t>
            </a:r>
            <a:r>
              <a:rPr sz="2000" dirty="0">
                <a:solidFill>
                  <a:srgbClr val="2B2B2B"/>
                </a:solidFill>
                <a:latin typeface="Century Gothic"/>
                <a:cs typeface="Century Gothic"/>
              </a:rPr>
              <a:t>una</a:t>
            </a:r>
            <a:r>
              <a:rPr sz="2000" spc="114" dirty="0">
                <a:solidFill>
                  <a:srgbClr val="2B2B2B"/>
                </a:solidFill>
                <a:latin typeface="Century Gothic"/>
                <a:cs typeface="Century Gothic"/>
              </a:rPr>
              <a:t>  </a:t>
            </a:r>
            <a:r>
              <a:rPr sz="2000" spc="70" dirty="0">
                <a:solidFill>
                  <a:srgbClr val="2B2B2B"/>
                </a:solidFill>
                <a:latin typeface="Century Gothic"/>
                <a:cs typeface="Century Gothic"/>
              </a:rPr>
              <a:t>retribuzione</a:t>
            </a:r>
            <a:r>
              <a:rPr sz="2000" spc="114" dirty="0">
                <a:solidFill>
                  <a:srgbClr val="2B2B2B"/>
                </a:solidFill>
                <a:latin typeface="Century Gothic"/>
                <a:cs typeface="Century Gothic"/>
              </a:rPr>
              <a:t>  </a:t>
            </a:r>
            <a:r>
              <a:rPr sz="2000" dirty="0">
                <a:solidFill>
                  <a:srgbClr val="2B2B2B"/>
                </a:solidFill>
                <a:latin typeface="Century Gothic"/>
                <a:cs typeface="Century Gothic"/>
              </a:rPr>
              <a:t>per</a:t>
            </a:r>
            <a:r>
              <a:rPr sz="2000" spc="110" dirty="0">
                <a:solidFill>
                  <a:srgbClr val="2B2B2B"/>
                </a:solidFill>
                <a:latin typeface="Century Gothic"/>
                <a:cs typeface="Century Gothic"/>
              </a:rPr>
              <a:t>  </a:t>
            </a:r>
            <a:r>
              <a:rPr sz="2000" dirty="0">
                <a:solidFill>
                  <a:srgbClr val="2B2B2B"/>
                </a:solidFill>
                <a:latin typeface="Century Gothic"/>
                <a:cs typeface="Century Gothic"/>
              </a:rPr>
              <a:t>l’attività</a:t>
            </a:r>
            <a:r>
              <a:rPr sz="2000" spc="114" dirty="0">
                <a:solidFill>
                  <a:srgbClr val="2B2B2B"/>
                </a:solidFill>
                <a:latin typeface="Century Gothic"/>
                <a:cs typeface="Century Gothic"/>
              </a:rPr>
              <a:t>  </a:t>
            </a:r>
            <a:r>
              <a:rPr sz="2000" spc="-10" dirty="0">
                <a:solidFill>
                  <a:srgbClr val="2B2B2B"/>
                </a:solidFill>
                <a:latin typeface="Century Gothic"/>
                <a:cs typeface="Century Gothic"/>
              </a:rPr>
              <a:t>lavorativa svolta.</a:t>
            </a:r>
            <a:endParaRPr sz="2000">
              <a:latin typeface="Century Gothic"/>
              <a:cs typeface="Century Gothic"/>
            </a:endParaRPr>
          </a:p>
          <a:p>
            <a:pPr marL="1663700" algn="just">
              <a:lnSpc>
                <a:spcPct val="100000"/>
              </a:lnSpc>
              <a:spcBef>
                <a:spcPts val="440"/>
              </a:spcBef>
            </a:pPr>
            <a:r>
              <a:rPr sz="2000" b="1" spc="75" dirty="0">
                <a:solidFill>
                  <a:srgbClr val="2B2B2B"/>
                </a:solidFill>
                <a:latin typeface="Century Gothic"/>
                <a:cs typeface="Century Gothic"/>
              </a:rPr>
              <a:t>L’acquisto</a:t>
            </a:r>
            <a:r>
              <a:rPr sz="2000" b="1" spc="20" dirty="0">
                <a:solidFill>
                  <a:srgbClr val="2B2B2B"/>
                </a:solidFill>
                <a:latin typeface="Century Gothic"/>
                <a:cs typeface="Century Gothic"/>
              </a:rPr>
              <a:t> </a:t>
            </a:r>
            <a:r>
              <a:rPr sz="2000" b="1" spc="90" dirty="0">
                <a:solidFill>
                  <a:srgbClr val="2B2B2B"/>
                </a:solidFill>
                <a:latin typeface="Century Gothic"/>
                <a:cs typeface="Century Gothic"/>
              </a:rPr>
              <a:t>di</a:t>
            </a:r>
            <a:r>
              <a:rPr sz="2000" b="1" spc="20" dirty="0">
                <a:solidFill>
                  <a:srgbClr val="2B2B2B"/>
                </a:solidFill>
                <a:latin typeface="Century Gothic"/>
                <a:cs typeface="Century Gothic"/>
              </a:rPr>
              <a:t> </a:t>
            </a:r>
            <a:r>
              <a:rPr sz="2000" b="1" spc="120" dirty="0">
                <a:solidFill>
                  <a:srgbClr val="2B2B2B"/>
                </a:solidFill>
                <a:latin typeface="Century Gothic"/>
                <a:cs typeface="Century Gothic"/>
              </a:rPr>
              <a:t>servizi</a:t>
            </a:r>
            <a:r>
              <a:rPr sz="2000" b="1" spc="25" dirty="0">
                <a:solidFill>
                  <a:srgbClr val="2B2B2B"/>
                </a:solidFill>
                <a:latin typeface="Century Gothic"/>
                <a:cs typeface="Century Gothic"/>
              </a:rPr>
              <a:t> </a:t>
            </a:r>
            <a:r>
              <a:rPr sz="2000" b="1" dirty="0">
                <a:solidFill>
                  <a:srgbClr val="2B2B2B"/>
                </a:solidFill>
                <a:latin typeface="Century Gothic"/>
                <a:cs typeface="Century Gothic"/>
              </a:rPr>
              <a:t>e</a:t>
            </a:r>
            <a:r>
              <a:rPr sz="2000" b="1" spc="20" dirty="0">
                <a:solidFill>
                  <a:srgbClr val="2B2B2B"/>
                </a:solidFill>
                <a:latin typeface="Century Gothic"/>
                <a:cs typeface="Century Gothic"/>
              </a:rPr>
              <a:t> </a:t>
            </a:r>
            <a:r>
              <a:rPr sz="2000" b="1" spc="105" dirty="0">
                <a:solidFill>
                  <a:srgbClr val="2B2B2B"/>
                </a:solidFill>
                <a:latin typeface="Century Gothic"/>
                <a:cs typeface="Century Gothic"/>
              </a:rPr>
              <a:t>prestazioni</a:t>
            </a:r>
            <a:r>
              <a:rPr sz="2000" b="1" spc="25" dirty="0">
                <a:solidFill>
                  <a:srgbClr val="2B2B2B"/>
                </a:solidFill>
                <a:latin typeface="Century Gothic"/>
                <a:cs typeface="Century Gothic"/>
              </a:rPr>
              <a:t> </a:t>
            </a:r>
            <a:r>
              <a:rPr sz="2000" b="1" spc="55" dirty="0">
                <a:solidFill>
                  <a:srgbClr val="2B2B2B"/>
                </a:solidFill>
                <a:latin typeface="Century Gothic"/>
                <a:cs typeface="Century Gothic"/>
              </a:rPr>
              <a:t>dagli</a:t>
            </a:r>
            <a:r>
              <a:rPr sz="2000" b="1" spc="20" dirty="0">
                <a:solidFill>
                  <a:srgbClr val="2B2B2B"/>
                </a:solidFill>
                <a:latin typeface="Century Gothic"/>
                <a:cs typeface="Century Gothic"/>
              </a:rPr>
              <a:t> </a:t>
            </a:r>
            <a:r>
              <a:rPr sz="2000" b="1" spc="105" dirty="0">
                <a:solidFill>
                  <a:srgbClr val="2B2B2B"/>
                </a:solidFill>
                <a:latin typeface="Century Gothic"/>
                <a:cs typeface="Century Gothic"/>
              </a:rPr>
              <a:t>organismi</a:t>
            </a:r>
            <a:r>
              <a:rPr sz="2000" b="1" spc="25" dirty="0">
                <a:solidFill>
                  <a:srgbClr val="2B2B2B"/>
                </a:solidFill>
                <a:latin typeface="Century Gothic"/>
                <a:cs typeface="Century Gothic"/>
              </a:rPr>
              <a:t> </a:t>
            </a:r>
            <a:r>
              <a:rPr sz="2000" b="1" spc="90" dirty="0">
                <a:solidFill>
                  <a:srgbClr val="2B2B2B"/>
                </a:solidFill>
                <a:latin typeface="Century Gothic"/>
                <a:cs typeface="Century Gothic"/>
              </a:rPr>
              <a:t>no-</a:t>
            </a:r>
            <a:r>
              <a:rPr sz="2000" b="1" spc="140" dirty="0">
                <a:solidFill>
                  <a:srgbClr val="2B2B2B"/>
                </a:solidFill>
                <a:latin typeface="Century Gothic"/>
                <a:cs typeface="Century Gothic"/>
              </a:rPr>
              <a:t>proﬁt</a:t>
            </a:r>
            <a:endParaRPr sz="2000">
              <a:latin typeface="Century Gothic"/>
              <a:cs typeface="Century Gothic"/>
            </a:endParaRPr>
          </a:p>
          <a:p>
            <a:pPr marL="100965" marR="440055" indent="-88900" algn="just">
              <a:lnSpc>
                <a:spcPct val="100000"/>
              </a:lnSpc>
              <a:buSzPct val="95000"/>
              <a:buFont typeface="Arial"/>
              <a:buChar char="•"/>
              <a:tabLst>
                <a:tab pos="102870" algn="l"/>
              </a:tabLst>
            </a:pPr>
            <a:r>
              <a:rPr sz="2000" spc="180" dirty="0">
                <a:solidFill>
                  <a:srgbClr val="2B2B2B"/>
                </a:solidFill>
                <a:latin typeface="Century Gothic"/>
                <a:cs typeface="Century Gothic"/>
              </a:rPr>
              <a:t>Si</a:t>
            </a:r>
            <a:r>
              <a:rPr sz="2000" spc="105" dirty="0">
                <a:solidFill>
                  <a:srgbClr val="2B2B2B"/>
                </a:solidFill>
                <a:latin typeface="Century Gothic"/>
                <a:cs typeface="Century Gothic"/>
              </a:rPr>
              <a:t> </a:t>
            </a:r>
            <a:r>
              <a:rPr sz="2000" dirty="0">
                <a:solidFill>
                  <a:srgbClr val="2B2B2B"/>
                </a:solidFill>
                <a:latin typeface="Century Gothic"/>
                <a:cs typeface="Century Gothic"/>
              </a:rPr>
              <a:t>può</a:t>
            </a:r>
            <a:r>
              <a:rPr sz="2000" spc="105" dirty="0">
                <a:solidFill>
                  <a:srgbClr val="2B2B2B"/>
                </a:solidFill>
                <a:latin typeface="Century Gothic"/>
                <a:cs typeface="Century Gothic"/>
              </a:rPr>
              <a:t> </a:t>
            </a:r>
            <a:r>
              <a:rPr sz="2000" dirty="0">
                <a:solidFill>
                  <a:srgbClr val="2B2B2B"/>
                </a:solidFill>
                <a:latin typeface="Century Gothic"/>
                <a:cs typeface="Century Gothic"/>
              </a:rPr>
              <a:t>fare</a:t>
            </a:r>
            <a:r>
              <a:rPr sz="2000" spc="110" dirty="0">
                <a:solidFill>
                  <a:srgbClr val="2B2B2B"/>
                </a:solidFill>
                <a:latin typeface="Century Gothic"/>
                <a:cs typeface="Century Gothic"/>
              </a:rPr>
              <a:t> </a:t>
            </a:r>
            <a:r>
              <a:rPr sz="2000" spc="50" dirty="0">
                <a:solidFill>
                  <a:srgbClr val="2B2B2B"/>
                </a:solidFill>
                <a:latin typeface="Century Gothic"/>
                <a:cs typeface="Century Gothic"/>
              </a:rPr>
              <a:t>ricorso</a:t>
            </a:r>
            <a:r>
              <a:rPr sz="2000" spc="105" dirty="0">
                <a:solidFill>
                  <a:srgbClr val="2B2B2B"/>
                </a:solidFill>
                <a:latin typeface="Century Gothic"/>
                <a:cs typeface="Century Gothic"/>
              </a:rPr>
              <a:t> </a:t>
            </a:r>
            <a:r>
              <a:rPr sz="2000" dirty="0">
                <a:solidFill>
                  <a:srgbClr val="2B2B2B"/>
                </a:solidFill>
                <a:latin typeface="Century Gothic"/>
                <a:cs typeface="Century Gothic"/>
              </a:rPr>
              <a:t>ai</a:t>
            </a:r>
            <a:r>
              <a:rPr sz="2000" spc="110" dirty="0">
                <a:solidFill>
                  <a:srgbClr val="2B2B2B"/>
                </a:solidFill>
                <a:latin typeface="Century Gothic"/>
                <a:cs typeface="Century Gothic"/>
              </a:rPr>
              <a:t> </a:t>
            </a:r>
            <a:r>
              <a:rPr sz="2000" spc="55" dirty="0">
                <a:solidFill>
                  <a:srgbClr val="2B2B2B"/>
                </a:solidFill>
                <a:latin typeface="Century Gothic"/>
                <a:cs typeface="Century Gothic"/>
              </a:rPr>
              <a:t>soggetti</a:t>
            </a:r>
            <a:r>
              <a:rPr sz="2000" spc="105" dirty="0">
                <a:solidFill>
                  <a:srgbClr val="2B2B2B"/>
                </a:solidFill>
                <a:latin typeface="Century Gothic"/>
                <a:cs typeface="Century Gothic"/>
              </a:rPr>
              <a:t> </a:t>
            </a:r>
            <a:r>
              <a:rPr sz="2000" dirty="0">
                <a:solidFill>
                  <a:srgbClr val="2B2B2B"/>
                </a:solidFill>
                <a:latin typeface="Century Gothic"/>
                <a:cs typeface="Century Gothic"/>
              </a:rPr>
              <a:t>del</a:t>
            </a:r>
            <a:r>
              <a:rPr sz="2000" spc="110" dirty="0">
                <a:solidFill>
                  <a:srgbClr val="2B2B2B"/>
                </a:solidFill>
                <a:latin typeface="Century Gothic"/>
                <a:cs typeface="Century Gothic"/>
              </a:rPr>
              <a:t> </a:t>
            </a:r>
            <a:r>
              <a:rPr sz="2000" spc="55" dirty="0">
                <a:solidFill>
                  <a:srgbClr val="2B2B2B"/>
                </a:solidFill>
                <a:latin typeface="Century Gothic"/>
                <a:cs typeface="Century Gothic"/>
              </a:rPr>
              <a:t>terzo</a:t>
            </a:r>
            <a:r>
              <a:rPr sz="2000" spc="105" dirty="0">
                <a:solidFill>
                  <a:srgbClr val="2B2B2B"/>
                </a:solidFill>
                <a:latin typeface="Century Gothic"/>
                <a:cs typeface="Century Gothic"/>
              </a:rPr>
              <a:t> </a:t>
            </a:r>
            <a:r>
              <a:rPr sz="2000" dirty="0">
                <a:solidFill>
                  <a:srgbClr val="2B2B2B"/>
                </a:solidFill>
                <a:latin typeface="Century Gothic"/>
                <a:cs typeface="Century Gothic"/>
              </a:rPr>
              <a:t>settore</a:t>
            </a:r>
            <a:r>
              <a:rPr sz="2000" spc="105" dirty="0">
                <a:solidFill>
                  <a:srgbClr val="2B2B2B"/>
                </a:solidFill>
                <a:latin typeface="Century Gothic"/>
                <a:cs typeface="Century Gothic"/>
              </a:rPr>
              <a:t> </a:t>
            </a:r>
            <a:r>
              <a:rPr sz="2000" spc="55" dirty="0">
                <a:solidFill>
                  <a:srgbClr val="2B2B2B"/>
                </a:solidFill>
                <a:latin typeface="Century Gothic"/>
                <a:cs typeface="Century Gothic"/>
              </a:rPr>
              <a:t>nel</a:t>
            </a:r>
            <a:r>
              <a:rPr sz="2000" spc="110" dirty="0">
                <a:solidFill>
                  <a:srgbClr val="2B2B2B"/>
                </a:solidFill>
                <a:latin typeface="Century Gothic"/>
                <a:cs typeface="Century Gothic"/>
              </a:rPr>
              <a:t> </a:t>
            </a:r>
            <a:r>
              <a:rPr sz="2000" dirty="0">
                <a:solidFill>
                  <a:srgbClr val="2B2B2B"/>
                </a:solidFill>
                <a:latin typeface="Century Gothic"/>
                <a:cs typeface="Century Gothic"/>
              </a:rPr>
              <a:t>caso</a:t>
            </a:r>
            <a:r>
              <a:rPr sz="2000" spc="105" dirty="0">
                <a:solidFill>
                  <a:srgbClr val="2B2B2B"/>
                </a:solidFill>
                <a:latin typeface="Century Gothic"/>
                <a:cs typeface="Century Gothic"/>
              </a:rPr>
              <a:t> </a:t>
            </a:r>
            <a:r>
              <a:rPr sz="2000" spc="125" dirty="0">
                <a:solidFill>
                  <a:srgbClr val="2B2B2B"/>
                </a:solidFill>
                <a:latin typeface="Century Gothic"/>
                <a:cs typeface="Century Gothic"/>
              </a:rPr>
              <a:t>in</a:t>
            </a:r>
            <a:r>
              <a:rPr sz="2000" spc="110" dirty="0">
                <a:solidFill>
                  <a:srgbClr val="2B2B2B"/>
                </a:solidFill>
                <a:latin typeface="Century Gothic"/>
                <a:cs typeface="Century Gothic"/>
              </a:rPr>
              <a:t> </a:t>
            </a:r>
            <a:r>
              <a:rPr sz="2000" dirty="0">
                <a:solidFill>
                  <a:srgbClr val="2B2B2B"/>
                </a:solidFill>
                <a:latin typeface="Century Gothic"/>
                <a:cs typeface="Century Gothic"/>
              </a:rPr>
              <a:t>cui</a:t>
            </a:r>
            <a:r>
              <a:rPr sz="2000" spc="105" dirty="0">
                <a:solidFill>
                  <a:srgbClr val="2B2B2B"/>
                </a:solidFill>
                <a:latin typeface="Century Gothic"/>
                <a:cs typeface="Century Gothic"/>
              </a:rPr>
              <a:t> </a:t>
            </a:r>
            <a:r>
              <a:rPr sz="2000" dirty="0">
                <a:solidFill>
                  <a:srgbClr val="2B2B2B"/>
                </a:solidFill>
                <a:latin typeface="Century Gothic"/>
                <a:cs typeface="Century Gothic"/>
              </a:rPr>
              <a:t>ciò</a:t>
            </a:r>
            <a:r>
              <a:rPr sz="2000" spc="110" dirty="0">
                <a:solidFill>
                  <a:srgbClr val="2B2B2B"/>
                </a:solidFill>
                <a:latin typeface="Century Gothic"/>
                <a:cs typeface="Century Gothic"/>
              </a:rPr>
              <a:t> </a:t>
            </a:r>
            <a:r>
              <a:rPr sz="2000" spc="160" dirty="0">
                <a:solidFill>
                  <a:srgbClr val="2B2B2B"/>
                </a:solidFill>
                <a:latin typeface="Century Gothic"/>
                <a:cs typeface="Century Gothic"/>
              </a:rPr>
              <a:t>si</a:t>
            </a:r>
            <a:r>
              <a:rPr sz="2000" spc="105" dirty="0">
                <a:solidFill>
                  <a:srgbClr val="2B2B2B"/>
                </a:solidFill>
                <a:latin typeface="Century Gothic"/>
                <a:cs typeface="Century Gothic"/>
              </a:rPr>
              <a:t> </a:t>
            </a:r>
            <a:r>
              <a:rPr sz="2000" dirty="0">
                <a:solidFill>
                  <a:srgbClr val="2B2B2B"/>
                </a:solidFill>
                <a:latin typeface="Century Gothic"/>
                <a:cs typeface="Century Gothic"/>
              </a:rPr>
              <a:t>renda</a:t>
            </a:r>
            <a:r>
              <a:rPr sz="2000" spc="110" dirty="0">
                <a:solidFill>
                  <a:srgbClr val="2B2B2B"/>
                </a:solidFill>
                <a:latin typeface="Century Gothic"/>
                <a:cs typeface="Century Gothic"/>
              </a:rPr>
              <a:t> </a:t>
            </a:r>
            <a:r>
              <a:rPr sz="2000" spc="-10" dirty="0">
                <a:solidFill>
                  <a:srgbClr val="2B2B2B"/>
                </a:solidFill>
                <a:latin typeface="Century Gothic"/>
                <a:cs typeface="Century Gothic"/>
              </a:rPr>
              <a:t>necessario </a:t>
            </a:r>
            <a:r>
              <a:rPr sz="2000" dirty="0">
                <a:solidFill>
                  <a:srgbClr val="2B2B2B"/>
                </a:solidFill>
                <a:latin typeface="Century Gothic"/>
                <a:cs typeface="Century Gothic"/>
              </a:rPr>
              <a:t>per</a:t>
            </a:r>
            <a:r>
              <a:rPr sz="2000" spc="265" dirty="0">
                <a:solidFill>
                  <a:srgbClr val="2B2B2B"/>
                </a:solidFill>
                <a:latin typeface="Century Gothic"/>
                <a:cs typeface="Century Gothic"/>
              </a:rPr>
              <a:t>  </a:t>
            </a:r>
            <a:r>
              <a:rPr sz="2000" dirty="0">
                <a:solidFill>
                  <a:srgbClr val="2B2B2B"/>
                </a:solidFill>
                <a:latin typeface="Century Gothic"/>
                <a:cs typeface="Century Gothic"/>
              </a:rPr>
              <a:t>garantire</a:t>
            </a:r>
            <a:r>
              <a:rPr sz="2000" spc="265" dirty="0">
                <a:solidFill>
                  <a:srgbClr val="2B2B2B"/>
                </a:solidFill>
                <a:latin typeface="Century Gothic"/>
                <a:cs typeface="Century Gothic"/>
              </a:rPr>
              <a:t>  </a:t>
            </a:r>
            <a:r>
              <a:rPr sz="2000" spc="135" dirty="0">
                <a:solidFill>
                  <a:srgbClr val="2B2B2B"/>
                </a:solidFill>
                <a:latin typeface="Century Gothic"/>
                <a:cs typeface="Century Gothic"/>
              </a:rPr>
              <a:t>i</a:t>
            </a:r>
            <a:r>
              <a:rPr sz="2000" spc="270" dirty="0">
                <a:solidFill>
                  <a:srgbClr val="2B2B2B"/>
                </a:solidFill>
                <a:latin typeface="Century Gothic"/>
                <a:cs typeface="Century Gothic"/>
              </a:rPr>
              <a:t>  </a:t>
            </a:r>
            <a:r>
              <a:rPr sz="2000" spc="70" dirty="0">
                <a:solidFill>
                  <a:srgbClr val="2B2B2B"/>
                </a:solidFill>
                <a:latin typeface="Century Gothic"/>
                <a:cs typeface="Century Gothic"/>
              </a:rPr>
              <a:t>livelli</a:t>
            </a:r>
            <a:r>
              <a:rPr sz="2000" spc="265" dirty="0">
                <a:solidFill>
                  <a:srgbClr val="2B2B2B"/>
                </a:solidFill>
                <a:latin typeface="Century Gothic"/>
                <a:cs typeface="Century Gothic"/>
              </a:rPr>
              <a:t>  </a:t>
            </a:r>
            <a:r>
              <a:rPr sz="2000" spc="70" dirty="0">
                <a:solidFill>
                  <a:srgbClr val="2B2B2B"/>
                </a:solidFill>
                <a:latin typeface="Century Gothic"/>
                <a:cs typeface="Century Gothic"/>
              </a:rPr>
              <a:t>essenziali</a:t>
            </a:r>
            <a:r>
              <a:rPr sz="2000" spc="270" dirty="0">
                <a:solidFill>
                  <a:srgbClr val="2B2B2B"/>
                </a:solidFill>
                <a:latin typeface="Century Gothic"/>
                <a:cs typeface="Century Gothic"/>
              </a:rPr>
              <a:t>  </a:t>
            </a:r>
            <a:r>
              <a:rPr sz="2000" dirty="0">
                <a:solidFill>
                  <a:srgbClr val="2B2B2B"/>
                </a:solidFill>
                <a:latin typeface="Century Gothic"/>
                <a:cs typeface="Century Gothic"/>
              </a:rPr>
              <a:t>dei</a:t>
            </a:r>
            <a:r>
              <a:rPr sz="2000" spc="265" dirty="0">
                <a:solidFill>
                  <a:srgbClr val="2B2B2B"/>
                </a:solidFill>
                <a:latin typeface="Century Gothic"/>
                <a:cs typeface="Century Gothic"/>
              </a:rPr>
              <a:t>  </a:t>
            </a:r>
            <a:r>
              <a:rPr sz="2000" spc="70" dirty="0">
                <a:solidFill>
                  <a:srgbClr val="2B2B2B"/>
                </a:solidFill>
                <a:latin typeface="Century Gothic"/>
                <a:cs typeface="Century Gothic"/>
              </a:rPr>
              <a:t>servizi,</a:t>
            </a:r>
            <a:r>
              <a:rPr sz="2000" spc="270" dirty="0">
                <a:solidFill>
                  <a:srgbClr val="2B2B2B"/>
                </a:solidFill>
                <a:latin typeface="Century Gothic"/>
                <a:cs typeface="Century Gothic"/>
              </a:rPr>
              <a:t>  </a:t>
            </a:r>
            <a:r>
              <a:rPr sz="2000" dirty="0">
                <a:solidFill>
                  <a:srgbClr val="2B2B2B"/>
                </a:solidFill>
                <a:latin typeface="Century Gothic"/>
                <a:cs typeface="Century Gothic"/>
              </a:rPr>
              <a:t>che</a:t>
            </a:r>
            <a:r>
              <a:rPr sz="2000" spc="265" dirty="0">
                <a:solidFill>
                  <a:srgbClr val="2B2B2B"/>
                </a:solidFill>
                <a:latin typeface="Century Gothic"/>
                <a:cs typeface="Century Gothic"/>
              </a:rPr>
              <a:t>  </a:t>
            </a:r>
            <a:r>
              <a:rPr sz="2000" spc="60" dirty="0">
                <a:solidFill>
                  <a:srgbClr val="2B2B2B"/>
                </a:solidFill>
                <a:latin typeface="Century Gothic"/>
                <a:cs typeface="Century Gothic"/>
              </a:rPr>
              <a:t>non</a:t>
            </a:r>
            <a:r>
              <a:rPr sz="2000" spc="270" dirty="0">
                <a:solidFill>
                  <a:srgbClr val="2B2B2B"/>
                </a:solidFill>
                <a:latin typeface="Century Gothic"/>
                <a:cs typeface="Century Gothic"/>
              </a:rPr>
              <a:t>  </a:t>
            </a:r>
            <a:r>
              <a:rPr sz="2000" dirty="0">
                <a:solidFill>
                  <a:srgbClr val="2B2B2B"/>
                </a:solidFill>
                <a:latin typeface="Century Gothic"/>
                <a:cs typeface="Century Gothic"/>
              </a:rPr>
              <a:t>possano</a:t>
            </a:r>
            <a:r>
              <a:rPr sz="2000" spc="265" dirty="0">
                <a:solidFill>
                  <a:srgbClr val="2B2B2B"/>
                </a:solidFill>
                <a:latin typeface="Century Gothic"/>
                <a:cs typeface="Century Gothic"/>
              </a:rPr>
              <a:t>  </a:t>
            </a:r>
            <a:r>
              <a:rPr sz="2000" dirty="0">
                <a:solidFill>
                  <a:srgbClr val="2B2B2B"/>
                </a:solidFill>
                <a:latin typeface="Century Gothic"/>
                <a:cs typeface="Century Gothic"/>
              </a:rPr>
              <a:t>essere</a:t>
            </a:r>
            <a:r>
              <a:rPr sz="2000" spc="270" dirty="0">
                <a:solidFill>
                  <a:srgbClr val="2B2B2B"/>
                </a:solidFill>
                <a:latin typeface="Century Gothic"/>
                <a:cs typeface="Century Gothic"/>
              </a:rPr>
              <a:t>  </a:t>
            </a:r>
            <a:r>
              <a:rPr sz="2000" spc="35" dirty="0">
                <a:solidFill>
                  <a:srgbClr val="2B2B2B"/>
                </a:solidFill>
                <a:latin typeface="Century Gothic"/>
                <a:cs typeface="Century Gothic"/>
              </a:rPr>
              <a:t>garantiti </a:t>
            </a:r>
            <a:r>
              <a:rPr sz="2000" dirty="0">
                <a:solidFill>
                  <a:srgbClr val="2B2B2B"/>
                </a:solidFill>
                <a:latin typeface="Century Gothic"/>
                <a:cs typeface="Century Gothic"/>
              </a:rPr>
              <a:t>direttamente</a:t>
            </a:r>
            <a:r>
              <a:rPr sz="2000" spc="40" dirty="0">
                <a:solidFill>
                  <a:srgbClr val="2B2B2B"/>
                </a:solidFill>
                <a:latin typeface="Century Gothic"/>
                <a:cs typeface="Century Gothic"/>
              </a:rPr>
              <a:t>  </a:t>
            </a:r>
            <a:r>
              <a:rPr sz="2000" spc="-10" dirty="0">
                <a:solidFill>
                  <a:srgbClr val="2B2B2B"/>
                </a:solidFill>
                <a:latin typeface="Century Gothic"/>
                <a:cs typeface="Century Gothic"/>
              </a:rPr>
              <a:t>dall’amministrazione;</a:t>
            </a:r>
            <a:endParaRPr sz="2000">
              <a:latin typeface="Century Gothic"/>
              <a:cs typeface="Century Gothic"/>
            </a:endParaRPr>
          </a:p>
          <a:p>
            <a:pPr marL="100965" marR="448945" indent="-88900" algn="just">
              <a:lnSpc>
                <a:spcPct val="100000"/>
              </a:lnSpc>
              <a:buSzPct val="95000"/>
              <a:buFont typeface="Arial"/>
              <a:buChar char="•"/>
              <a:tabLst>
                <a:tab pos="102870" algn="l"/>
              </a:tabLst>
            </a:pPr>
            <a:r>
              <a:rPr sz="2000" spc="254" dirty="0">
                <a:solidFill>
                  <a:srgbClr val="2B2B2B"/>
                </a:solidFill>
                <a:latin typeface="Century Gothic"/>
                <a:cs typeface="Century Gothic"/>
              </a:rPr>
              <a:t>È</a:t>
            </a:r>
            <a:r>
              <a:rPr sz="2000" spc="110" dirty="0">
                <a:solidFill>
                  <a:srgbClr val="2B2B2B"/>
                </a:solidFill>
                <a:latin typeface="Century Gothic"/>
                <a:cs typeface="Century Gothic"/>
              </a:rPr>
              <a:t> </a:t>
            </a:r>
            <a:r>
              <a:rPr sz="2000" dirty="0">
                <a:solidFill>
                  <a:srgbClr val="2B2B2B"/>
                </a:solidFill>
                <a:latin typeface="Century Gothic"/>
                <a:cs typeface="Century Gothic"/>
              </a:rPr>
              <a:t>necessario</a:t>
            </a:r>
            <a:r>
              <a:rPr sz="2000" spc="114" dirty="0">
                <a:solidFill>
                  <a:srgbClr val="2B2B2B"/>
                </a:solidFill>
                <a:latin typeface="Century Gothic"/>
                <a:cs typeface="Century Gothic"/>
              </a:rPr>
              <a:t> </a:t>
            </a:r>
            <a:r>
              <a:rPr sz="2000" dirty="0">
                <a:solidFill>
                  <a:srgbClr val="2B2B2B"/>
                </a:solidFill>
                <a:latin typeface="Century Gothic"/>
                <a:cs typeface="Century Gothic"/>
              </a:rPr>
              <a:t>comunque</a:t>
            </a:r>
            <a:r>
              <a:rPr sz="2000" spc="114" dirty="0">
                <a:solidFill>
                  <a:srgbClr val="2B2B2B"/>
                </a:solidFill>
                <a:latin typeface="Century Gothic"/>
                <a:cs typeface="Century Gothic"/>
              </a:rPr>
              <a:t> </a:t>
            </a:r>
            <a:r>
              <a:rPr sz="2000" spc="50" dirty="0">
                <a:solidFill>
                  <a:srgbClr val="2B2B2B"/>
                </a:solidFill>
                <a:latin typeface="Century Gothic"/>
                <a:cs typeface="Century Gothic"/>
              </a:rPr>
              <a:t>rispettare</a:t>
            </a:r>
            <a:r>
              <a:rPr sz="2000" spc="114" dirty="0">
                <a:solidFill>
                  <a:srgbClr val="2B2B2B"/>
                </a:solidFill>
                <a:latin typeface="Century Gothic"/>
                <a:cs typeface="Century Gothic"/>
              </a:rPr>
              <a:t> </a:t>
            </a:r>
            <a:r>
              <a:rPr sz="2000" spc="135" dirty="0">
                <a:solidFill>
                  <a:srgbClr val="2B2B2B"/>
                </a:solidFill>
                <a:latin typeface="Century Gothic"/>
                <a:cs typeface="Century Gothic"/>
              </a:rPr>
              <a:t>i</a:t>
            </a:r>
            <a:r>
              <a:rPr sz="2000" spc="114" dirty="0">
                <a:solidFill>
                  <a:srgbClr val="2B2B2B"/>
                </a:solidFill>
                <a:latin typeface="Century Gothic"/>
                <a:cs typeface="Century Gothic"/>
              </a:rPr>
              <a:t> </a:t>
            </a:r>
            <a:r>
              <a:rPr sz="2000" spc="60" dirty="0">
                <a:solidFill>
                  <a:srgbClr val="2B2B2B"/>
                </a:solidFill>
                <a:latin typeface="Century Gothic"/>
                <a:cs typeface="Century Gothic"/>
              </a:rPr>
              <a:t>principi</a:t>
            </a:r>
            <a:r>
              <a:rPr sz="2000" spc="114" dirty="0">
                <a:solidFill>
                  <a:srgbClr val="2B2B2B"/>
                </a:solidFill>
                <a:latin typeface="Century Gothic"/>
                <a:cs typeface="Century Gothic"/>
              </a:rPr>
              <a:t> </a:t>
            </a:r>
            <a:r>
              <a:rPr sz="2000" dirty="0">
                <a:solidFill>
                  <a:srgbClr val="2B2B2B"/>
                </a:solidFill>
                <a:latin typeface="Century Gothic"/>
                <a:cs typeface="Century Gothic"/>
              </a:rPr>
              <a:t>a</a:t>
            </a:r>
            <a:r>
              <a:rPr sz="2000" spc="110" dirty="0">
                <a:solidFill>
                  <a:srgbClr val="2B2B2B"/>
                </a:solidFill>
                <a:latin typeface="Century Gothic"/>
                <a:cs typeface="Century Gothic"/>
              </a:rPr>
              <a:t> </a:t>
            </a:r>
            <a:r>
              <a:rPr sz="2000" dirty="0">
                <a:solidFill>
                  <a:srgbClr val="2B2B2B"/>
                </a:solidFill>
                <a:latin typeface="Century Gothic"/>
                <a:cs typeface="Century Gothic"/>
              </a:rPr>
              <a:t>garanzia</a:t>
            </a:r>
            <a:r>
              <a:rPr sz="2000" spc="114" dirty="0">
                <a:solidFill>
                  <a:srgbClr val="2B2B2B"/>
                </a:solidFill>
                <a:latin typeface="Century Gothic"/>
                <a:cs typeface="Century Gothic"/>
              </a:rPr>
              <a:t> </a:t>
            </a:r>
            <a:r>
              <a:rPr sz="2000" dirty="0">
                <a:solidFill>
                  <a:srgbClr val="2B2B2B"/>
                </a:solidFill>
                <a:latin typeface="Century Gothic"/>
                <a:cs typeface="Century Gothic"/>
              </a:rPr>
              <a:t>della</a:t>
            </a:r>
            <a:r>
              <a:rPr sz="2000" spc="114" dirty="0">
                <a:solidFill>
                  <a:srgbClr val="2B2B2B"/>
                </a:solidFill>
                <a:latin typeface="Century Gothic"/>
                <a:cs typeface="Century Gothic"/>
              </a:rPr>
              <a:t> </a:t>
            </a:r>
            <a:r>
              <a:rPr sz="2000" dirty="0">
                <a:solidFill>
                  <a:srgbClr val="2B2B2B"/>
                </a:solidFill>
                <a:latin typeface="Century Gothic"/>
                <a:cs typeface="Century Gothic"/>
              </a:rPr>
              <a:t>trasparenza</a:t>
            </a:r>
            <a:r>
              <a:rPr sz="2000" spc="114" dirty="0">
                <a:solidFill>
                  <a:srgbClr val="2B2B2B"/>
                </a:solidFill>
                <a:latin typeface="Century Gothic"/>
                <a:cs typeface="Century Gothic"/>
              </a:rPr>
              <a:t> </a:t>
            </a:r>
            <a:r>
              <a:rPr sz="2000" dirty="0">
                <a:solidFill>
                  <a:srgbClr val="2B2B2B"/>
                </a:solidFill>
                <a:latin typeface="Century Gothic"/>
                <a:cs typeface="Century Gothic"/>
              </a:rPr>
              <a:t>e</a:t>
            </a:r>
            <a:r>
              <a:rPr sz="2000" spc="114" dirty="0">
                <a:solidFill>
                  <a:srgbClr val="2B2B2B"/>
                </a:solidFill>
                <a:latin typeface="Century Gothic"/>
                <a:cs typeface="Century Gothic"/>
              </a:rPr>
              <a:t> </a:t>
            </a:r>
            <a:r>
              <a:rPr sz="2000" spc="-10" dirty="0">
                <a:solidFill>
                  <a:srgbClr val="2B2B2B"/>
                </a:solidFill>
                <a:latin typeface="Century Gothic"/>
                <a:cs typeface="Century Gothic"/>
              </a:rPr>
              <a:t>pubblicità </a:t>
            </a:r>
            <a:r>
              <a:rPr sz="2000" dirty="0">
                <a:solidFill>
                  <a:srgbClr val="2B2B2B"/>
                </a:solidFill>
                <a:latin typeface="Century Gothic"/>
                <a:cs typeface="Century Gothic"/>
              </a:rPr>
              <a:t>dell’azione</a:t>
            </a:r>
            <a:r>
              <a:rPr sz="2000" spc="295" dirty="0">
                <a:solidFill>
                  <a:srgbClr val="2B2B2B"/>
                </a:solidFill>
                <a:latin typeface="Century Gothic"/>
                <a:cs typeface="Century Gothic"/>
              </a:rPr>
              <a:t>  </a:t>
            </a:r>
            <a:r>
              <a:rPr sz="2000" spc="65" dirty="0">
                <a:solidFill>
                  <a:srgbClr val="2B2B2B"/>
                </a:solidFill>
                <a:latin typeface="Century Gothic"/>
                <a:cs typeface="Century Gothic"/>
              </a:rPr>
              <a:t>amministrativa</a:t>
            </a:r>
            <a:r>
              <a:rPr sz="2000" spc="295" dirty="0">
                <a:solidFill>
                  <a:srgbClr val="2B2B2B"/>
                </a:solidFill>
                <a:latin typeface="Century Gothic"/>
                <a:cs typeface="Century Gothic"/>
              </a:rPr>
              <a:t>  </a:t>
            </a:r>
            <a:r>
              <a:rPr sz="2000" dirty="0">
                <a:solidFill>
                  <a:srgbClr val="2B2B2B"/>
                </a:solidFill>
                <a:latin typeface="Century Gothic"/>
                <a:cs typeface="Century Gothic"/>
              </a:rPr>
              <a:t>e</a:t>
            </a:r>
            <a:r>
              <a:rPr sz="2000" spc="300" dirty="0">
                <a:solidFill>
                  <a:srgbClr val="2B2B2B"/>
                </a:solidFill>
                <a:latin typeface="Century Gothic"/>
                <a:cs typeface="Century Gothic"/>
              </a:rPr>
              <a:t>  </a:t>
            </a:r>
            <a:r>
              <a:rPr sz="2000" dirty="0">
                <a:solidFill>
                  <a:srgbClr val="2B2B2B"/>
                </a:solidFill>
                <a:latin typeface="Century Gothic"/>
                <a:cs typeface="Century Gothic"/>
              </a:rPr>
              <a:t>della</a:t>
            </a:r>
            <a:r>
              <a:rPr sz="2000" spc="295" dirty="0">
                <a:solidFill>
                  <a:srgbClr val="2B2B2B"/>
                </a:solidFill>
                <a:latin typeface="Century Gothic"/>
                <a:cs typeface="Century Gothic"/>
              </a:rPr>
              <a:t>  </a:t>
            </a:r>
            <a:r>
              <a:rPr sz="2000" dirty="0">
                <a:solidFill>
                  <a:srgbClr val="2B2B2B"/>
                </a:solidFill>
                <a:latin typeface="Century Gothic"/>
                <a:cs typeface="Century Gothic"/>
              </a:rPr>
              <a:t>libera</a:t>
            </a:r>
            <a:r>
              <a:rPr sz="2000" spc="295" dirty="0">
                <a:solidFill>
                  <a:srgbClr val="2B2B2B"/>
                </a:solidFill>
                <a:latin typeface="Century Gothic"/>
                <a:cs typeface="Century Gothic"/>
              </a:rPr>
              <a:t>  </a:t>
            </a:r>
            <a:r>
              <a:rPr sz="2000" dirty="0">
                <a:solidFill>
                  <a:srgbClr val="2B2B2B"/>
                </a:solidFill>
                <a:latin typeface="Century Gothic"/>
                <a:cs typeface="Century Gothic"/>
              </a:rPr>
              <a:t>concorrenza,</a:t>
            </a:r>
            <a:r>
              <a:rPr sz="2000" spc="300" dirty="0">
                <a:solidFill>
                  <a:srgbClr val="2B2B2B"/>
                </a:solidFill>
                <a:latin typeface="Century Gothic"/>
                <a:cs typeface="Century Gothic"/>
              </a:rPr>
              <a:t>  </a:t>
            </a:r>
            <a:r>
              <a:rPr sz="2000" dirty="0">
                <a:solidFill>
                  <a:srgbClr val="2B2B2B"/>
                </a:solidFill>
                <a:latin typeface="Century Gothic"/>
                <a:cs typeface="Century Gothic"/>
              </a:rPr>
              <a:t>richiedendo</a:t>
            </a:r>
            <a:r>
              <a:rPr sz="2000" spc="295" dirty="0">
                <a:solidFill>
                  <a:srgbClr val="2B2B2B"/>
                </a:solidFill>
                <a:latin typeface="Century Gothic"/>
                <a:cs typeface="Century Gothic"/>
              </a:rPr>
              <a:t>  </a:t>
            </a:r>
            <a:r>
              <a:rPr sz="2000" spc="50" dirty="0">
                <a:solidFill>
                  <a:srgbClr val="2B2B2B"/>
                </a:solidFill>
                <a:latin typeface="Century Gothic"/>
                <a:cs typeface="Century Gothic"/>
              </a:rPr>
              <a:t>di</a:t>
            </a:r>
            <a:r>
              <a:rPr sz="2000" spc="300" dirty="0">
                <a:solidFill>
                  <a:srgbClr val="2B2B2B"/>
                </a:solidFill>
                <a:latin typeface="Century Gothic"/>
                <a:cs typeface="Century Gothic"/>
              </a:rPr>
              <a:t>  </a:t>
            </a:r>
            <a:r>
              <a:rPr sz="2000" spc="50" dirty="0">
                <a:solidFill>
                  <a:srgbClr val="2B2B2B"/>
                </a:solidFill>
                <a:latin typeface="Century Gothic"/>
                <a:cs typeface="Century Gothic"/>
              </a:rPr>
              <a:t>deﬁnire </a:t>
            </a:r>
            <a:r>
              <a:rPr sz="2000" dirty="0">
                <a:solidFill>
                  <a:srgbClr val="2B2B2B"/>
                </a:solidFill>
                <a:latin typeface="Century Gothic"/>
                <a:cs typeface="Century Gothic"/>
              </a:rPr>
              <a:t>preventivamente:</a:t>
            </a:r>
            <a:r>
              <a:rPr sz="2000" spc="160" dirty="0">
                <a:solidFill>
                  <a:srgbClr val="2B2B2B"/>
                </a:solidFill>
                <a:latin typeface="Century Gothic"/>
                <a:cs typeface="Century Gothic"/>
              </a:rPr>
              <a:t> </a:t>
            </a:r>
            <a:r>
              <a:rPr sz="2000" dirty="0">
                <a:solidFill>
                  <a:srgbClr val="2B2B2B"/>
                </a:solidFill>
                <a:latin typeface="Century Gothic"/>
                <a:cs typeface="Century Gothic"/>
              </a:rPr>
              <a:t>–</a:t>
            </a:r>
            <a:r>
              <a:rPr sz="2000" spc="160" dirty="0">
                <a:solidFill>
                  <a:srgbClr val="2B2B2B"/>
                </a:solidFill>
                <a:latin typeface="Century Gothic"/>
                <a:cs typeface="Century Gothic"/>
              </a:rPr>
              <a:t> </a:t>
            </a:r>
            <a:r>
              <a:rPr sz="2000" dirty="0">
                <a:solidFill>
                  <a:srgbClr val="2B2B2B"/>
                </a:solidFill>
                <a:latin typeface="Century Gothic"/>
                <a:cs typeface="Century Gothic"/>
              </a:rPr>
              <a:t>le</a:t>
            </a:r>
            <a:r>
              <a:rPr sz="2000" spc="165" dirty="0">
                <a:solidFill>
                  <a:srgbClr val="2B2B2B"/>
                </a:solidFill>
                <a:latin typeface="Century Gothic"/>
                <a:cs typeface="Century Gothic"/>
              </a:rPr>
              <a:t> </a:t>
            </a:r>
            <a:r>
              <a:rPr sz="2000" dirty="0">
                <a:solidFill>
                  <a:srgbClr val="2B2B2B"/>
                </a:solidFill>
                <a:latin typeface="Century Gothic"/>
                <a:cs typeface="Century Gothic"/>
              </a:rPr>
              <a:t>modalità</a:t>
            </a:r>
            <a:r>
              <a:rPr sz="2000" spc="160" dirty="0">
                <a:solidFill>
                  <a:srgbClr val="2B2B2B"/>
                </a:solidFill>
                <a:latin typeface="Century Gothic"/>
                <a:cs typeface="Century Gothic"/>
              </a:rPr>
              <a:t> </a:t>
            </a:r>
            <a:r>
              <a:rPr sz="2000" dirty="0">
                <a:solidFill>
                  <a:srgbClr val="2B2B2B"/>
                </a:solidFill>
                <a:latin typeface="Century Gothic"/>
                <a:cs typeface="Century Gothic"/>
              </a:rPr>
              <a:t>per</a:t>
            </a:r>
            <a:r>
              <a:rPr sz="2000" spc="160" dirty="0">
                <a:solidFill>
                  <a:srgbClr val="2B2B2B"/>
                </a:solidFill>
                <a:latin typeface="Century Gothic"/>
                <a:cs typeface="Century Gothic"/>
              </a:rPr>
              <a:t> </a:t>
            </a:r>
            <a:r>
              <a:rPr sz="2000" dirty="0">
                <a:solidFill>
                  <a:srgbClr val="2B2B2B"/>
                </a:solidFill>
                <a:latin typeface="Century Gothic"/>
                <a:cs typeface="Century Gothic"/>
              </a:rPr>
              <a:t>garantire</a:t>
            </a:r>
            <a:r>
              <a:rPr sz="2000" spc="165" dirty="0">
                <a:solidFill>
                  <a:srgbClr val="2B2B2B"/>
                </a:solidFill>
                <a:latin typeface="Century Gothic"/>
                <a:cs typeface="Century Gothic"/>
              </a:rPr>
              <a:t> </a:t>
            </a:r>
            <a:r>
              <a:rPr sz="2000" spc="-30" dirty="0">
                <a:solidFill>
                  <a:srgbClr val="2B2B2B"/>
                </a:solidFill>
                <a:latin typeface="Century Gothic"/>
                <a:cs typeface="Century Gothic"/>
              </a:rPr>
              <a:t>un’adeguata</a:t>
            </a:r>
            <a:r>
              <a:rPr sz="2000" spc="160" dirty="0">
                <a:solidFill>
                  <a:srgbClr val="2B2B2B"/>
                </a:solidFill>
                <a:latin typeface="Century Gothic"/>
                <a:cs typeface="Century Gothic"/>
              </a:rPr>
              <a:t> </a:t>
            </a:r>
            <a:r>
              <a:rPr sz="2000" dirty="0">
                <a:solidFill>
                  <a:srgbClr val="2B2B2B"/>
                </a:solidFill>
                <a:latin typeface="Century Gothic"/>
                <a:cs typeface="Century Gothic"/>
              </a:rPr>
              <a:t>pubblicità</a:t>
            </a:r>
            <a:r>
              <a:rPr sz="2000" spc="165" dirty="0">
                <a:solidFill>
                  <a:srgbClr val="2B2B2B"/>
                </a:solidFill>
                <a:latin typeface="Century Gothic"/>
                <a:cs typeface="Century Gothic"/>
              </a:rPr>
              <a:t> </a:t>
            </a:r>
            <a:r>
              <a:rPr sz="2000" dirty="0">
                <a:solidFill>
                  <a:srgbClr val="2B2B2B"/>
                </a:solidFill>
                <a:latin typeface="Century Gothic"/>
                <a:cs typeface="Century Gothic"/>
              </a:rPr>
              <a:t>del</a:t>
            </a:r>
            <a:r>
              <a:rPr sz="2000" spc="160" dirty="0">
                <a:solidFill>
                  <a:srgbClr val="2B2B2B"/>
                </a:solidFill>
                <a:latin typeface="Century Gothic"/>
                <a:cs typeface="Century Gothic"/>
              </a:rPr>
              <a:t> </a:t>
            </a:r>
            <a:r>
              <a:rPr sz="2000" spc="65" dirty="0">
                <a:solidFill>
                  <a:srgbClr val="2B2B2B"/>
                </a:solidFill>
                <a:latin typeface="Century Gothic"/>
                <a:cs typeface="Century Gothic"/>
              </a:rPr>
              <a:t>presumibile </a:t>
            </a:r>
            <a:r>
              <a:rPr sz="2000" dirty="0">
                <a:solidFill>
                  <a:srgbClr val="2B2B2B"/>
                </a:solidFill>
                <a:latin typeface="Century Gothic"/>
                <a:cs typeface="Century Gothic"/>
              </a:rPr>
              <a:t>fabbisogno</a:t>
            </a:r>
            <a:r>
              <a:rPr sz="2000" spc="45" dirty="0">
                <a:solidFill>
                  <a:srgbClr val="2B2B2B"/>
                </a:solidFill>
                <a:latin typeface="Century Gothic"/>
                <a:cs typeface="Century Gothic"/>
              </a:rPr>
              <a:t> </a:t>
            </a:r>
            <a:r>
              <a:rPr sz="2000" spc="50" dirty="0">
                <a:solidFill>
                  <a:srgbClr val="2B2B2B"/>
                </a:solidFill>
                <a:latin typeface="Century Gothic"/>
                <a:cs typeface="Century Gothic"/>
              </a:rPr>
              <a:t>di</a:t>
            </a:r>
            <a:r>
              <a:rPr sz="2000" spc="45" dirty="0">
                <a:solidFill>
                  <a:srgbClr val="2B2B2B"/>
                </a:solidFill>
                <a:latin typeface="Century Gothic"/>
                <a:cs typeface="Century Gothic"/>
              </a:rPr>
              <a:t> </a:t>
            </a:r>
            <a:r>
              <a:rPr sz="2000" spc="100" dirty="0">
                <a:solidFill>
                  <a:srgbClr val="2B2B2B"/>
                </a:solidFill>
                <a:latin typeface="Century Gothic"/>
                <a:cs typeface="Century Gothic"/>
              </a:rPr>
              <a:t>servizi</a:t>
            </a:r>
            <a:r>
              <a:rPr sz="2000" spc="45" dirty="0">
                <a:solidFill>
                  <a:srgbClr val="2B2B2B"/>
                </a:solidFill>
                <a:latin typeface="Century Gothic"/>
                <a:cs typeface="Century Gothic"/>
              </a:rPr>
              <a:t> </a:t>
            </a:r>
            <a:r>
              <a:rPr sz="2000" spc="125" dirty="0">
                <a:solidFill>
                  <a:srgbClr val="2B2B2B"/>
                </a:solidFill>
                <a:latin typeface="Century Gothic"/>
                <a:cs typeface="Century Gothic"/>
              </a:rPr>
              <a:t>in</a:t>
            </a:r>
            <a:r>
              <a:rPr sz="2000" spc="45" dirty="0">
                <a:solidFill>
                  <a:srgbClr val="2B2B2B"/>
                </a:solidFill>
                <a:latin typeface="Century Gothic"/>
                <a:cs typeface="Century Gothic"/>
              </a:rPr>
              <a:t> </a:t>
            </a:r>
            <a:r>
              <a:rPr sz="2000" spc="120" dirty="0">
                <a:solidFill>
                  <a:srgbClr val="2B2B2B"/>
                </a:solidFill>
                <a:latin typeface="Century Gothic"/>
                <a:cs typeface="Century Gothic"/>
              </a:rPr>
              <a:t>un</a:t>
            </a:r>
            <a:r>
              <a:rPr sz="2000" spc="50" dirty="0">
                <a:solidFill>
                  <a:srgbClr val="2B2B2B"/>
                </a:solidFill>
                <a:latin typeface="Century Gothic"/>
                <a:cs typeface="Century Gothic"/>
              </a:rPr>
              <a:t> </a:t>
            </a:r>
            <a:r>
              <a:rPr sz="2000" dirty="0">
                <a:solidFill>
                  <a:srgbClr val="2B2B2B"/>
                </a:solidFill>
                <a:latin typeface="Century Gothic"/>
                <a:cs typeface="Century Gothic"/>
              </a:rPr>
              <a:t>determinato</a:t>
            </a:r>
            <a:r>
              <a:rPr sz="2000" spc="45" dirty="0">
                <a:solidFill>
                  <a:srgbClr val="2B2B2B"/>
                </a:solidFill>
                <a:latin typeface="Century Gothic"/>
                <a:cs typeface="Century Gothic"/>
              </a:rPr>
              <a:t> </a:t>
            </a:r>
            <a:r>
              <a:rPr sz="2000" spc="-60" dirty="0">
                <a:solidFill>
                  <a:srgbClr val="2B2B2B"/>
                </a:solidFill>
                <a:latin typeface="Century Gothic"/>
                <a:cs typeface="Century Gothic"/>
              </a:rPr>
              <a:t>arco</a:t>
            </a:r>
            <a:r>
              <a:rPr sz="2000" spc="45" dirty="0">
                <a:solidFill>
                  <a:srgbClr val="2B2B2B"/>
                </a:solidFill>
                <a:latin typeface="Century Gothic"/>
                <a:cs typeface="Century Gothic"/>
              </a:rPr>
              <a:t> </a:t>
            </a:r>
            <a:r>
              <a:rPr sz="2000" dirty="0">
                <a:solidFill>
                  <a:srgbClr val="2B2B2B"/>
                </a:solidFill>
                <a:latin typeface="Century Gothic"/>
                <a:cs typeface="Century Gothic"/>
              </a:rPr>
              <a:t>temporale</a:t>
            </a:r>
            <a:r>
              <a:rPr sz="2000" spc="45" dirty="0">
                <a:solidFill>
                  <a:srgbClr val="2B2B2B"/>
                </a:solidFill>
                <a:latin typeface="Century Gothic"/>
                <a:cs typeface="Century Gothic"/>
              </a:rPr>
              <a:t> </a:t>
            </a:r>
            <a:r>
              <a:rPr sz="2000" spc="-10" dirty="0">
                <a:solidFill>
                  <a:srgbClr val="2B2B2B"/>
                </a:solidFill>
                <a:latin typeface="Century Gothic"/>
                <a:cs typeface="Century Gothic"/>
              </a:rPr>
              <a:t>(programmazione);</a:t>
            </a:r>
            <a:endParaRPr sz="2000">
              <a:latin typeface="Century Gothic"/>
              <a:cs typeface="Century Gothic"/>
            </a:endParaRPr>
          </a:p>
          <a:p>
            <a:pPr marL="100965" marR="437515" indent="-88900" algn="just">
              <a:lnSpc>
                <a:spcPct val="100000"/>
              </a:lnSpc>
              <a:buSzPct val="95000"/>
              <a:buFont typeface="Arial"/>
              <a:buChar char="•"/>
              <a:tabLst>
                <a:tab pos="102870" algn="l"/>
              </a:tabLst>
            </a:pPr>
            <a:r>
              <a:rPr sz="2000" spc="65" dirty="0">
                <a:solidFill>
                  <a:srgbClr val="2B2B2B"/>
                </a:solidFill>
                <a:latin typeface="Century Gothic"/>
                <a:cs typeface="Century Gothic"/>
              </a:rPr>
              <a:t>Le</a:t>
            </a:r>
            <a:r>
              <a:rPr sz="2000" spc="120" dirty="0">
                <a:solidFill>
                  <a:srgbClr val="2B2B2B"/>
                </a:solidFill>
                <a:latin typeface="Century Gothic"/>
                <a:cs typeface="Century Gothic"/>
              </a:rPr>
              <a:t> </a:t>
            </a:r>
            <a:r>
              <a:rPr sz="2000" dirty="0">
                <a:solidFill>
                  <a:srgbClr val="2B2B2B"/>
                </a:solidFill>
                <a:latin typeface="Century Gothic"/>
                <a:cs typeface="Century Gothic"/>
              </a:rPr>
              <a:t>modalità</a:t>
            </a:r>
            <a:r>
              <a:rPr sz="2000" spc="125" dirty="0">
                <a:solidFill>
                  <a:srgbClr val="2B2B2B"/>
                </a:solidFill>
                <a:latin typeface="Century Gothic"/>
                <a:cs typeface="Century Gothic"/>
              </a:rPr>
              <a:t> </a:t>
            </a:r>
            <a:r>
              <a:rPr sz="2000" dirty="0">
                <a:solidFill>
                  <a:srgbClr val="2B2B2B"/>
                </a:solidFill>
                <a:latin typeface="Century Gothic"/>
                <a:cs typeface="Century Gothic"/>
              </a:rPr>
              <a:t>per</a:t>
            </a:r>
            <a:r>
              <a:rPr sz="2000" spc="125" dirty="0">
                <a:solidFill>
                  <a:srgbClr val="2B2B2B"/>
                </a:solidFill>
                <a:latin typeface="Century Gothic"/>
                <a:cs typeface="Century Gothic"/>
              </a:rPr>
              <a:t> </a:t>
            </a:r>
            <a:r>
              <a:rPr sz="2000" spc="70" dirty="0">
                <a:solidFill>
                  <a:srgbClr val="2B2B2B"/>
                </a:solidFill>
                <a:latin typeface="Century Gothic"/>
                <a:cs typeface="Century Gothic"/>
              </a:rPr>
              <a:t>l’istituzione</a:t>
            </a:r>
            <a:r>
              <a:rPr sz="2000" spc="125" dirty="0">
                <a:solidFill>
                  <a:srgbClr val="2B2B2B"/>
                </a:solidFill>
                <a:latin typeface="Century Gothic"/>
                <a:cs typeface="Century Gothic"/>
              </a:rPr>
              <a:t> </a:t>
            </a:r>
            <a:r>
              <a:rPr sz="2000" spc="-20" dirty="0">
                <a:solidFill>
                  <a:srgbClr val="2B2B2B"/>
                </a:solidFill>
                <a:latin typeface="Century Gothic"/>
                <a:cs typeface="Century Gothic"/>
              </a:rPr>
              <a:t>dell’elenco</a:t>
            </a:r>
            <a:r>
              <a:rPr sz="2000" spc="125" dirty="0">
                <a:solidFill>
                  <a:srgbClr val="2B2B2B"/>
                </a:solidFill>
                <a:latin typeface="Century Gothic"/>
                <a:cs typeface="Century Gothic"/>
              </a:rPr>
              <a:t> </a:t>
            </a:r>
            <a:r>
              <a:rPr sz="2000" dirty="0">
                <a:solidFill>
                  <a:srgbClr val="2B2B2B"/>
                </a:solidFill>
                <a:latin typeface="Century Gothic"/>
                <a:cs typeface="Century Gothic"/>
              </a:rPr>
              <a:t>dei</a:t>
            </a:r>
            <a:r>
              <a:rPr sz="2000" spc="125" dirty="0">
                <a:solidFill>
                  <a:srgbClr val="2B2B2B"/>
                </a:solidFill>
                <a:latin typeface="Century Gothic"/>
                <a:cs typeface="Century Gothic"/>
              </a:rPr>
              <a:t> </a:t>
            </a:r>
            <a:r>
              <a:rPr sz="2000" spc="80" dirty="0">
                <a:solidFill>
                  <a:srgbClr val="2B2B2B"/>
                </a:solidFill>
                <a:latin typeface="Century Gothic"/>
                <a:cs typeface="Century Gothic"/>
              </a:rPr>
              <a:t>fornitori</a:t>
            </a:r>
            <a:r>
              <a:rPr sz="2000" spc="125" dirty="0">
                <a:solidFill>
                  <a:srgbClr val="2B2B2B"/>
                </a:solidFill>
                <a:latin typeface="Century Gothic"/>
                <a:cs typeface="Century Gothic"/>
              </a:rPr>
              <a:t> </a:t>
            </a:r>
            <a:r>
              <a:rPr sz="2000" spc="50" dirty="0">
                <a:solidFill>
                  <a:srgbClr val="2B2B2B"/>
                </a:solidFill>
                <a:latin typeface="Century Gothic"/>
                <a:cs typeface="Century Gothic"/>
              </a:rPr>
              <a:t>di</a:t>
            </a:r>
            <a:r>
              <a:rPr sz="2000" spc="125" dirty="0">
                <a:solidFill>
                  <a:srgbClr val="2B2B2B"/>
                </a:solidFill>
                <a:latin typeface="Century Gothic"/>
                <a:cs typeface="Century Gothic"/>
              </a:rPr>
              <a:t> </a:t>
            </a:r>
            <a:r>
              <a:rPr sz="2000" spc="105" dirty="0">
                <a:solidFill>
                  <a:srgbClr val="2B2B2B"/>
                </a:solidFill>
                <a:latin typeface="Century Gothic"/>
                <a:cs typeface="Century Gothic"/>
              </a:rPr>
              <a:t>servizi</a:t>
            </a:r>
            <a:r>
              <a:rPr sz="2000" spc="125" dirty="0">
                <a:solidFill>
                  <a:srgbClr val="2B2B2B"/>
                </a:solidFill>
                <a:latin typeface="Century Gothic"/>
                <a:cs typeface="Century Gothic"/>
              </a:rPr>
              <a:t> </a:t>
            </a:r>
            <a:r>
              <a:rPr sz="2000" spc="60" dirty="0">
                <a:solidFill>
                  <a:srgbClr val="2B2B2B"/>
                </a:solidFill>
                <a:latin typeface="Century Gothic"/>
                <a:cs typeface="Century Gothic"/>
              </a:rPr>
              <a:t>autorizzati</a:t>
            </a:r>
            <a:r>
              <a:rPr sz="2000" spc="125" dirty="0">
                <a:solidFill>
                  <a:srgbClr val="2B2B2B"/>
                </a:solidFill>
                <a:latin typeface="Century Gothic"/>
                <a:cs typeface="Century Gothic"/>
              </a:rPr>
              <a:t> </a:t>
            </a:r>
            <a:r>
              <a:rPr sz="2000" dirty="0">
                <a:solidFill>
                  <a:srgbClr val="2B2B2B"/>
                </a:solidFill>
                <a:latin typeface="Century Gothic"/>
                <a:cs typeface="Century Gothic"/>
              </a:rPr>
              <a:t>o</a:t>
            </a:r>
            <a:r>
              <a:rPr sz="2000" spc="120" dirty="0">
                <a:solidFill>
                  <a:srgbClr val="2B2B2B"/>
                </a:solidFill>
                <a:latin typeface="Century Gothic"/>
                <a:cs typeface="Century Gothic"/>
              </a:rPr>
              <a:t> </a:t>
            </a:r>
            <a:r>
              <a:rPr sz="2000" spc="-10" dirty="0">
                <a:solidFill>
                  <a:srgbClr val="2B2B2B"/>
                </a:solidFill>
                <a:latin typeface="Century Gothic"/>
                <a:cs typeface="Century Gothic"/>
              </a:rPr>
              <a:t>accreditati </a:t>
            </a:r>
            <a:r>
              <a:rPr sz="2000" spc="-30" dirty="0">
                <a:solidFill>
                  <a:srgbClr val="2B2B2B"/>
                </a:solidFill>
                <a:latin typeface="Century Gothic"/>
                <a:cs typeface="Century Gothic"/>
              </a:rPr>
              <a:t>che</a:t>
            </a:r>
            <a:r>
              <a:rPr sz="2000" spc="-25" dirty="0">
                <a:solidFill>
                  <a:srgbClr val="2B2B2B"/>
                </a:solidFill>
                <a:latin typeface="Century Gothic"/>
                <a:cs typeface="Century Gothic"/>
              </a:rPr>
              <a:t> </a:t>
            </a:r>
            <a:r>
              <a:rPr sz="2000" spc="160" dirty="0">
                <a:solidFill>
                  <a:srgbClr val="2B2B2B"/>
                </a:solidFill>
                <a:latin typeface="Century Gothic"/>
                <a:cs typeface="Century Gothic"/>
              </a:rPr>
              <a:t>si</a:t>
            </a:r>
            <a:r>
              <a:rPr sz="2000" spc="-25" dirty="0">
                <a:solidFill>
                  <a:srgbClr val="2B2B2B"/>
                </a:solidFill>
                <a:latin typeface="Century Gothic"/>
                <a:cs typeface="Century Gothic"/>
              </a:rPr>
              <a:t> </a:t>
            </a:r>
            <a:r>
              <a:rPr sz="2000" dirty="0">
                <a:solidFill>
                  <a:srgbClr val="2B2B2B"/>
                </a:solidFill>
                <a:latin typeface="Century Gothic"/>
                <a:cs typeface="Century Gothic"/>
              </a:rPr>
              <a:t>dichiarano</a:t>
            </a:r>
            <a:r>
              <a:rPr sz="2000" spc="-25" dirty="0">
                <a:solidFill>
                  <a:srgbClr val="2B2B2B"/>
                </a:solidFill>
                <a:latin typeface="Century Gothic"/>
                <a:cs typeface="Century Gothic"/>
              </a:rPr>
              <a:t> </a:t>
            </a:r>
            <a:r>
              <a:rPr sz="2000" spc="75" dirty="0">
                <a:solidFill>
                  <a:srgbClr val="2B2B2B"/>
                </a:solidFill>
                <a:latin typeface="Century Gothic"/>
                <a:cs typeface="Century Gothic"/>
              </a:rPr>
              <a:t>disponibili</a:t>
            </a:r>
            <a:r>
              <a:rPr sz="2000" spc="-25" dirty="0">
                <a:solidFill>
                  <a:srgbClr val="2B2B2B"/>
                </a:solidFill>
                <a:latin typeface="Century Gothic"/>
                <a:cs typeface="Century Gothic"/>
              </a:rPr>
              <a:t> </a:t>
            </a:r>
            <a:r>
              <a:rPr sz="2000" spc="-110" dirty="0">
                <a:solidFill>
                  <a:srgbClr val="2B2B2B"/>
                </a:solidFill>
                <a:latin typeface="Century Gothic"/>
                <a:cs typeface="Century Gothic"/>
              </a:rPr>
              <a:t>ad</a:t>
            </a:r>
            <a:r>
              <a:rPr sz="2000" spc="-25" dirty="0">
                <a:solidFill>
                  <a:srgbClr val="2B2B2B"/>
                </a:solidFill>
                <a:latin typeface="Century Gothic"/>
                <a:cs typeface="Century Gothic"/>
              </a:rPr>
              <a:t> </a:t>
            </a:r>
            <a:r>
              <a:rPr sz="2000" spc="55" dirty="0">
                <a:solidFill>
                  <a:srgbClr val="2B2B2B"/>
                </a:solidFill>
                <a:latin typeface="Century Gothic"/>
                <a:cs typeface="Century Gothic"/>
              </a:rPr>
              <a:t>offrire</a:t>
            </a:r>
            <a:r>
              <a:rPr sz="2000" spc="-20" dirty="0">
                <a:solidFill>
                  <a:srgbClr val="2B2B2B"/>
                </a:solidFill>
                <a:latin typeface="Century Gothic"/>
                <a:cs typeface="Century Gothic"/>
              </a:rPr>
              <a:t> </a:t>
            </a:r>
            <a:r>
              <a:rPr sz="2000" spc="135" dirty="0">
                <a:solidFill>
                  <a:srgbClr val="2B2B2B"/>
                </a:solidFill>
                <a:latin typeface="Century Gothic"/>
                <a:cs typeface="Century Gothic"/>
              </a:rPr>
              <a:t>i</a:t>
            </a:r>
            <a:r>
              <a:rPr sz="2000" spc="-25" dirty="0">
                <a:solidFill>
                  <a:srgbClr val="2B2B2B"/>
                </a:solidFill>
                <a:latin typeface="Century Gothic"/>
                <a:cs typeface="Century Gothic"/>
              </a:rPr>
              <a:t> </a:t>
            </a:r>
            <a:r>
              <a:rPr sz="2000" spc="105" dirty="0">
                <a:solidFill>
                  <a:srgbClr val="2B2B2B"/>
                </a:solidFill>
                <a:latin typeface="Century Gothic"/>
                <a:cs typeface="Century Gothic"/>
              </a:rPr>
              <a:t>servizi</a:t>
            </a:r>
            <a:r>
              <a:rPr sz="2000" spc="-25" dirty="0">
                <a:solidFill>
                  <a:srgbClr val="2B2B2B"/>
                </a:solidFill>
                <a:latin typeface="Century Gothic"/>
                <a:cs typeface="Century Gothic"/>
              </a:rPr>
              <a:t> </a:t>
            </a:r>
            <a:r>
              <a:rPr sz="2000" spc="80" dirty="0">
                <a:solidFill>
                  <a:srgbClr val="2B2B2B"/>
                </a:solidFill>
                <a:latin typeface="Century Gothic"/>
                <a:cs typeface="Century Gothic"/>
              </a:rPr>
              <a:t>richiesti</a:t>
            </a:r>
            <a:r>
              <a:rPr sz="2000" spc="-25" dirty="0">
                <a:solidFill>
                  <a:srgbClr val="2B2B2B"/>
                </a:solidFill>
                <a:latin typeface="Century Gothic"/>
                <a:cs typeface="Century Gothic"/>
              </a:rPr>
              <a:t> </a:t>
            </a:r>
            <a:r>
              <a:rPr sz="2000" dirty="0">
                <a:solidFill>
                  <a:srgbClr val="2B2B2B"/>
                </a:solidFill>
                <a:latin typeface="Century Gothic"/>
                <a:cs typeface="Century Gothic"/>
              </a:rPr>
              <a:t>secondo</a:t>
            </a:r>
            <a:r>
              <a:rPr sz="2000" spc="-25" dirty="0">
                <a:solidFill>
                  <a:srgbClr val="2B2B2B"/>
                </a:solidFill>
                <a:latin typeface="Century Gothic"/>
                <a:cs typeface="Century Gothic"/>
              </a:rPr>
              <a:t> </a:t>
            </a:r>
            <a:r>
              <a:rPr sz="2000" dirty="0">
                <a:solidFill>
                  <a:srgbClr val="2B2B2B"/>
                </a:solidFill>
                <a:latin typeface="Century Gothic"/>
                <a:cs typeface="Century Gothic"/>
              </a:rPr>
              <a:t>tariffe</a:t>
            </a:r>
            <a:r>
              <a:rPr sz="2000" spc="-20" dirty="0">
                <a:solidFill>
                  <a:srgbClr val="2B2B2B"/>
                </a:solidFill>
                <a:latin typeface="Century Gothic"/>
                <a:cs typeface="Century Gothic"/>
              </a:rPr>
              <a:t> </a:t>
            </a:r>
            <a:r>
              <a:rPr sz="2000" dirty="0">
                <a:solidFill>
                  <a:srgbClr val="2B2B2B"/>
                </a:solidFill>
                <a:latin typeface="Century Gothic"/>
                <a:cs typeface="Century Gothic"/>
              </a:rPr>
              <a:t>e</a:t>
            </a:r>
            <a:r>
              <a:rPr sz="2000" spc="-25" dirty="0">
                <a:solidFill>
                  <a:srgbClr val="2B2B2B"/>
                </a:solidFill>
                <a:latin typeface="Century Gothic"/>
                <a:cs typeface="Century Gothic"/>
              </a:rPr>
              <a:t> </a:t>
            </a:r>
            <a:r>
              <a:rPr sz="2000" spc="-10" dirty="0">
                <a:solidFill>
                  <a:srgbClr val="2B2B2B"/>
                </a:solidFill>
                <a:latin typeface="Century Gothic"/>
                <a:cs typeface="Century Gothic"/>
              </a:rPr>
              <a:t>caratteristiche </a:t>
            </a:r>
            <a:r>
              <a:rPr sz="2000" dirty="0">
                <a:solidFill>
                  <a:srgbClr val="2B2B2B"/>
                </a:solidFill>
                <a:latin typeface="Century Gothic"/>
                <a:cs typeface="Century Gothic"/>
              </a:rPr>
              <a:t>qualitative</a:t>
            </a:r>
            <a:r>
              <a:rPr sz="2000" spc="195" dirty="0">
                <a:solidFill>
                  <a:srgbClr val="2B2B2B"/>
                </a:solidFill>
                <a:latin typeface="Century Gothic"/>
                <a:cs typeface="Century Gothic"/>
              </a:rPr>
              <a:t> </a:t>
            </a:r>
            <a:r>
              <a:rPr sz="2000" spc="-10" dirty="0">
                <a:solidFill>
                  <a:srgbClr val="2B2B2B"/>
                </a:solidFill>
                <a:latin typeface="Century Gothic"/>
                <a:cs typeface="Century Gothic"/>
              </a:rPr>
              <a:t>concordate;</a:t>
            </a:r>
            <a:endParaRPr sz="2000">
              <a:latin typeface="Century Gothic"/>
              <a:cs typeface="Century Gothic"/>
            </a:endParaRPr>
          </a:p>
          <a:p>
            <a:pPr marL="100965" marR="447675" indent="-88900" algn="just">
              <a:lnSpc>
                <a:spcPct val="100000"/>
              </a:lnSpc>
              <a:buSzPct val="95000"/>
              <a:buFont typeface="Arial"/>
              <a:buChar char="•"/>
              <a:tabLst>
                <a:tab pos="102870" algn="l"/>
              </a:tabLst>
            </a:pPr>
            <a:r>
              <a:rPr sz="2000" spc="254" dirty="0">
                <a:solidFill>
                  <a:srgbClr val="2B2B2B"/>
                </a:solidFill>
                <a:latin typeface="Century Gothic"/>
                <a:cs typeface="Century Gothic"/>
              </a:rPr>
              <a:t>È</a:t>
            </a:r>
            <a:r>
              <a:rPr sz="2000" spc="140" dirty="0">
                <a:solidFill>
                  <a:srgbClr val="2B2B2B"/>
                </a:solidFill>
                <a:latin typeface="Century Gothic"/>
                <a:cs typeface="Century Gothic"/>
              </a:rPr>
              <a:t> </a:t>
            </a:r>
            <a:r>
              <a:rPr sz="2000" dirty="0">
                <a:solidFill>
                  <a:srgbClr val="2B2B2B"/>
                </a:solidFill>
                <a:latin typeface="Century Gothic"/>
                <a:cs typeface="Century Gothic"/>
              </a:rPr>
              <a:t>necessario</a:t>
            </a:r>
            <a:r>
              <a:rPr sz="2000" spc="145" dirty="0">
                <a:solidFill>
                  <a:srgbClr val="2B2B2B"/>
                </a:solidFill>
                <a:latin typeface="Century Gothic"/>
                <a:cs typeface="Century Gothic"/>
              </a:rPr>
              <a:t> </a:t>
            </a:r>
            <a:r>
              <a:rPr sz="2000" spc="50" dirty="0">
                <a:solidFill>
                  <a:srgbClr val="2B2B2B"/>
                </a:solidFill>
                <a:latin typeface="Century Gothic"/>
                <a:cs typeface="Century Gothic"/>
              </a:rPr>
              <a:t>predeﬁnire</a:t>
            </a:r>
            <a:r>
              <a:rPr sz="2000" spc="140" dirty="0">
                <a:solidFill>
                  <a:srgbClr val="2B2B2B"/>
                </a:solidFill>
                <a:latin typeface="Century Gothic"/>
                <a:cs typeface="Century Gothic"/>
              </a:rPr>
              <a:t> </a:t>
            </a:r>
            <a:r>
              <a:rPr sz="2000" spc="135" dirty="0">
                <a:solidFill>
                  <a:srgbClr val="2B2B2B"/>
                </a:solidFill>
                <a:latin typeface="Century Gothic"/>
                <a:cs typeface="Century Gothic"/>
              </a:rPr>
              <a:t>i</a:t>
            </a:r>
            <a:r>
              <a:rPr sz="2000" spc="145" dirty="0">
                <a:solidFill>
                  <a:srgbClr val="2B2B2B"/>
                </a:solidFill>
                <a:latin typeface="Century Gothic"/>
                <a:cs typeface="Century Gothic"/>
              </a:rPr>
              <a:t> </a:t>
            </a:r>
            <a:r>
              <a:rPr sz="2000" spc="60" dirty="0">
                <a:solidFill>
                  <a:srgbClr val="2B2B2B"/>
                </a:solidFill>
                <a:latin typeface="Century Gothic"/>
                <a:cs typeface="Century Gothic"/>
              </a:rPr>
              <a:t>criteri</a:t>
            </a:r>
            <a:r>
              <a:rPr sz="2000" spc="145" dirty="0">
                <a:solidFill>
                  <a:srgbClr val="2B2B2B"/>
                </a:solidFill>
                <a:latin typeface="Century Gothic"/>
                <a:cs typeface="Century Gothic"/>
              </a:rPr>
              <a:t> </a:t>
            </a:r>
            <a:r>
              <a:rPr sz="2000" dirty="0">
                <a:solidFill>
                  <a:srgbClr val="2B2B2B"/>
                </a:solidFill>
                <a:latin typeface="Century Gothic"/>
                <a:cs typeface="Century Gothic"/>
              </a:rPr>
              <a:t>per</a:t>
            </a:r>
            <a:r>
              <a:rPr sz="2000" spc="140" dirty="0">
                <a:solidFill>
                  <a:srgbClr val="2B2B2B"/>
                </a:solidFill>
                <a:latin typeface="Century Gothic"/>
                <a:cs typeface="Century Gothic"/>
              </a:rPr>
              <a:t> </a:t>
            </a:r>
            <a:r>
              <a:rPr sz="2000" dirty="0">
                <a:solidFill>
                  <a:srgbClr val="2B2B2B"/>
                </a:solidFill>
                <a:latin typeface="Century Gothic"/>
                <a:cs typeface="Century Gothic"/>
              </a:rPr>
              <a:t>l’«eventuale»</a:t>
            </a:r>
            <a:r>
              <a:rPr sz="2000" spc="145" dirty="0">
                <a:solidFill>
                  <a:srgbClr val="2B2B2B"/>
                </a:solidFill>
                <a:latin typeface="Century Gothic"/>
                <a:cs typeface="Century Gothic"/>
              </a:rPr>
              <a:t> </a:t>
            </a:r>
            <a:r>
              <a:rPr sz="2000" dirty="0">
                <a:solidFill>
                  <a:srgbClr val="2B2B2B"/>
                </a:solidFill>
                <a:latin typeface="Century Gothic"/>
                <a:cs typeface="Century Gothic"/>
              </a:rPr>
              <a:t>selezione</a:t>
            </a:r>
            <a:r>
              <a:rPr sz="2000" spc="140" dirty="0">
                <a:solidFill>
                  <a:srgbClr val="2B2B2B"/>
                </a:solidFill>
                <a:latin typeface="Century Gothic"/>
                <a:cs typeface="Century Gothic"/>
              </a:rPr>
              <a:t> </a:t>
            </a:r>
            <a:r>
              <a:rPr sz="2000" dirty="0">
                <a:solidFill>
                  <a:srgbClr val="2B2B2B"/>
                </a:solidFill>
                <a:latin typeface="Century Gothic"/>
                <a:cs typeface="Century Gothic"/>
              </a:rPr>
              <a:t>dei</a:t>
            </a:r>
            <a:r>
              <a:rPr sz="2000" spc="145" dirty="0">
                <a:solidFill>
                  <a:srgbClr val="2B2B2B"/>
                </a:solidFill>
                <a:latin typeface="Century Gothic"/>
                <a:cs typeface="Century Gothic"/>
              </a:rPr>
              <a:t> </a:t>
            </a:r>
            <a:r>
              <a:rPr sz="2000" spc="55" dirty="0">
                <a:solidFill>
                  <a:srgbClr val="2B2B2B"/>
                </a:solidFill>
                <a:latin typeface="Century Gothic"/>
                <a:cs typeface="Century Gothic"/>
              </a:rPr>
              <a:t>soggetti</a:t>
            </a:r>
            <a:r>
              <a:rPr sz="2000" spc="145" dirty="0">
                <a:solidFill>
                  <a:srgbClr val="2B2B2B"/>
                </a:solidFill>
                <a:latin typeface="Century Gothic"/>
                <a:cs typeface="Century Gothic"/>
              </a:rPr>
              <a:t> </a:t>
            </a:r>
            <a:r>
              <a:rPr sz="2000" spc="80" dirty="0">
                <a:solidFill>
                  <a:srgbClr val="2B2B2B"/>
                </a:solidFill>
                <a:latin typeface="Century Gothic"/>
                <a:cs typeface="Century Gothic"/>
              </a:rPr>
              <a:t>fornitori</a:t>
            </a:r>
            <a:r>
              <a:rPr sz="2000" spc="140" dirty="0">
                <a:solidFill>
                  <a:srgbClr val="2B2B2B"/>
                </a:solidFill>
                <a:latin typeface="Century Gothic"/>
                <a:cs typeface="Century Gothic"/>
              </a:rPr>
              <a:t> </a:t>
            </a:r>
            <a:r>
              <a:rPr sz="2000" spc="70" dirty="0">
                <a:solidFill>
                  <a:srgbClr val="2B2B2B"/>
                </a:solidFill>
                <a:latin typeface="Century Gothic"/>
                <a:cs typeface="Century Gothic"/>
              </a:rPr>
              <a:t>sulla </a:t>
            </a:r>
            <a:r>
              <a:rPr sz="2000" spc="-10" dirty="0">
                <a:solidFill>
                  <a:srgbClr val="2B2B2B"/>
                </a:solidFill>
                <a:latin typeface="Century Gothic"/>
                <a:cs typeface="Century Gothic"/>
              </a:rPr>
              <a:t>base</a:t>
            </a:r>
            <a:r>
              <a:rPr sz="2000" spc="-60" dirty="0">
                <a:solidFill>
                  <a:srgbClr val="2B2B2B"/>
                </a:solidFill>
                <a:latin typeface="Century Gothic"/>
                <a:cs typeface="Century Gothic"/>
              </a:rPr>
              <a:t> </a:t>
            </a:r>
            <a:r>
              <a:rPr sz="2000" spc="-10" dirty="0">
                <a:solidFill>
                  <a:srgbClr val="2B2B2B"/>
                </a:solidFill>
                <a:latin typeface="Century Gothic"/>
                <a:cs typeface="Century Gothic"/>
              </a:rPr>
              <a:t>dell’offerta</a:t>
            </a:r>
            <a:r>
              <a:rPr sz="2000" spc="-55" dirty="0">
                <a:solidFill>
                  <a:srgbClr val="2B2B2B"/>
                </a:solidFill>
                <a:latin typeface="Century Gothic"/>
                <a:cs typeface="Century Gothic"/>
              </a:rPr>
              <a:t> </a:t>
            </a:r>
            <a:r>
              <a:rPr sz="2000" dirty="0">
                <a:solidFill>
                  <a:srgbClr val="2B2B2B"/>
                </a:solidFill>
                <a:latin typeface="Century Gothic"/>
                <a:cs typeface="Century Gothic"/>
              </a:rPr>
              <a:t>economicamente</a:t>
            </a:r>
            <a:r>
              <a:rPr sz="2000" spc="-60" dirty="0">
                <a:solidFill>
                  <a:srgbClr val="2B2B2B"/>
                </a:solidFill>
                <a:latin typeface="Century Gothic"/>
                <a:cs typeface="Century Gothic"/>
              </a:rPr>
              <a:t> </a:t>
            </a:r>
            <a:r>
              <a:rPr sz="2000" spc="75" dirty="0">
                <a:solidFill>
                  <a:srgbClr val="2B2B2B"/>
                </a:solidFill>
                <a:latin typeface="Century Gothic"/>
                <a:cs typeface="Century Gothic"/>
              </a:rPr>
              <a:t>più</a:t>
            </a:r>
            <a:r>
              <a:rPr sz="2000" spc="-55" dirty="0">
                <a:solidFill>
                  <a:srgbClr val="2B2B2B"/>
                </a:solidFill>
                <a:latin typeface="Century Gothic"/>
                <a:cs typeface="Century Gothic"/>
              </a:rPr>
              <a:t> </a:t>
            </a:r>
            <a:r>
              <a:rPr sz="2000" spc="-10" dirty="0">
                <a:solidFill>
                  <a:srgbClr val="2B2B2B"/>
                </a:solidFill>
                <a:latin typeface="Century Gothic"/>
                <a:cs typeface="Century Gothic"/>
              </a:rPr>
              <a:t>vantaggiosa;</a:t>
            </a:r>
            <a:endParaRPr sz="2000">
              <a:latin typeface="Century Gothic"/>
              <a:cs typeface="Century Gothic"/>
            </a:endParaRPr>
          </a:p>
          <a:p>
            <a:pPr marL="100965" marR="445770" indent="-88900" algn="just">
              <a:lnSpc>
                <a:spcPct val="100000"/>
              </a:lnSpc>
              <a:buSzPct val="95000"/>
              <a:buFont typeface="Arial"/>
              <a:buChar char="•"/>
              <a:tabLst>
                <a:tab pos="102870" algn="l"/>
              </a:tabLst>
            </a:pPr>
            <a:r>
              <a:rPr sz="2000" dirty="0">
                <a:solidFill>
                  <a:srgbClr val="2B2B2B"/>
                </a:solidFill>
                <a:latin typeface="Century Gothic"/>
                <a:cs typeface="Century Gothic"/>
              </a:rPr>
              <a:t>La</a:t>
            </a:r>
            <a:r>
              <a:rPr sz="2000" spc="185" dirty="0">
                <a:solidFill>
                  <a:srgbClr val="2B2B2B"/>
                </a:solidFill>
                <a:latin typeface="Century Gothic"/>
                <a:cs typeface="Century Gothic"/>
              </a:rPr>
              <a:t> </a:t>
            </a:r>
            <a:r>
              <a:rPr sz="2000" dirty="0">
                <a:solidFill>
                  <a:srgbClr val="2B2B2B"/>
                </a:solidFill>
                <a:latin typeface="Century Gothic"/>
                <a:cs typeface="Century Gothic"/>
              </a:rPr>
              <a:t>preselezione</a:t>
            </a:r>
            <a:r>
              <a:rPr sz="2000" spc="190" dirty="0">
                <a:solidFill>
                  <a:srgbClr val="2B2B2B"/>
                </a:solidFill>
                <a:latin typeface="Century Gothic"/>
                <a:cs typeface="Century Gothic"/>
              </a:rPr>
              <a:t> </a:t>
            </a:r>
            <a:r>
              <a:rPr sz="2000" dirty="0">
                <a:solidFill>
                  <a:srgbClr val="2B2B2B"/>
                </a:solidFill>
                <a:latin typeface="Century Gothic"/>
                <a:cs typeface="Century Gothic"/>
              </a:rPr>
              <a:t>dei</a:t>
            </a:r>
            <a:r>
              <a:rPr sz="2000" spc="190" dirty="0">
                <a:solidFill>
                  <a:srgbClr val="2B2B2B"/>
                </a:solidFill>
                <a:latin typeface="Century Gothic"/>
                <a:cs typeface="Century Gothic"/>
              </a:rPr>
              <a:t> </a:t>
            </a:r>
            <a:r>
              <a:rPr sz="2000" spc="55" dirty="0">
                <a:solidFill>
                  <a:srgbClr val="2B2B2B"/>
                </a:solidFill>
                <a:latin typeface="Century Gothic"/>
                <a:cs typeface="Century Gothic"/>
              </a:rPr>
              <a:t>soggetti</a:t>
            </a:r>
            <a:r>
              <a:rPr sz="2000" spc="190" dirty="0">
                <a:solidFill>
                  <a:srgbClr val="2B2B2B"/>
                </a:solidFill>
                <a:latin typeface="Century Gothic"/>
                <a:cs typeface="Century Gothic"/>
              </a:rPr>
              <a:t> </a:t>
            </a:r>
            <a:r>
              <a:rPr sz="2000" dirty="0">
                <a:solidFill>
                  <a:srgbClr val="2B2B2B"/>
                </a:solidFill>
                <a:latin typeface="Century Gothic"/>
                <a:cs typeface="Century Gothic"/>
              </a:rPr>
              <a:t>da</a:t>
            </a:r>
            <a:r>
              <a:rPr sz="2000" spc="190" dirty="0">
                <a:solidFill>
                  <a:srgbClr val="2B2B2B"/>
                </a:solidFill>
                <a:latin typeface="Century Gothic"/>
                <a:cs typeface="Century Gothic"/>
              </a:rPr>
              <a:t> </a:t>
            </a:r>
            <a:r>
              <a:rPr sz="2000" dirty="0">
                <a:solidFill>
                  <a:srgbClr val="2B2B2B"/>
                </a:solidFill>
                <a:latin typeface="Century Gothic"/>
                <a:cs typeface="Century Gothic"/>
              </a:rPr>
              <a:t>iscrivere</a:t>
            </a:r>
            <a:r>
              <a:rPr sz="2000" spc="190" dirty="0">
                <a:solidFill>
                  <a:srgbClr val="2B2B2B"/>
                </a:solidFill>
                <a:latin typeface="Century Gothic"/>
                <a:cs typeface="Century Gothic"/>
              </a:rPr>
              <a:t> </a:t>
            </a:r>
            <a:r>
              <a:rPr sz="2000" dirty="0">
                <a:solidFill>
                  <a:srgbClr val="2B2B2B"/>
                </a:solidFill>
                <a:latin typeface="Century Gothic"/>
                <a:cs typeface="Century Gothic"/>
              </a:rPr>
              <a:t>nell’elenco</a:t>
            </a:r>
            <a:r>
              <a:rPr sz="2000" spc="190" dirty="0">
                <a:solidFill>
                  <a:srgbClr val="2B2B2B"/>
                </a:solidFill>
                <a:latin typeface="Century Gothic"/>
                <a:cs typeface="Century Gothic"/>
              </a:rPr>
              <a:t> </a:t>
            </a:r>
            <a:r>
              <a:rPr sz="2000" dirty="0">
                <a:solidFill>
                  <a:srgbClr val="2B2B2B"/>
                </a:solidFill>
                <a:latin typeface="Century Gothic"/>
                <a:cs typeface="Century Gothic"/>
              </a:rPr>
              <a:t>dei</a:t>
            </a:r>
            <a:r>
              <a:rPr sz="2000" spc="185" dirty="0">
                <a:solidFill>
                  <a:srgbClr val="2B2B2B"/>
                </a:solidFill>
                <a:latin typeface="Century Gothic"/>
                <a:cs typeface="Century Gothic"/>
              </a:rPr>
              <a:t> </a:t>
            </a:r>
            <a:r>
              <a:rPr sz="2000" spc="80" dirty="0">
                <a:solidFill>
                  <a:srgbClr val="2B2B2B"/>
                </a:solidFill>
                <a:latin typeface="Century Gothic"/>
                <a:cs typeface="Century Gothic"/>
              </a:rPr>
              <a:t>fornitori</a:t>
            </a:r>
            <a:r>
              <a:rPr sz="2000" spc="190" dirty="0">
                <a:solidFill>
                  <a:srgbClr val="2B2B2B"/>
                </a:solidFill>
                <a:latin typeface="Century Gothic"/>
                <a:cs typeface="Century Gothic"/>
              </a:rPr>
              <a:t> </a:t>
            </a:r>
            <a:r>
              <a:rPr sz="2000" spc="-10" dirty="0">
                <a:solidFill>
                  <a:srgbClr val="2B2B2B"/>
                </a:solidFill>
                <a:latin typeface="Century Gothic"/>
                <a:cs typeface="Century Gothic"/>
              </a:rPr>
              <a:t>deve</a:t>
            </a:r>
            <a:r>
              <a:rPr sz="2000" spc="190" dirty="0">
                <a:solidFill>
                  <a:srgbClr val="2B2B2B"/>
                </a:solidFill>
                <a:latin typeface="Century Gothic"/>
                <a:cs typeface="Century Gothic"/>
              </a:rPr>
              <a:t> </a:t>
            </a:r>
            <a:r>
              <a:rPr sz="2000" dirty="0">
                <a:solidFill>
                  <a:srgbClr val="2B2B2B"/>
                </a:solidFill>
                <a:latin typeface="Century Gothic"/>
                <a:cs typeface="Century Gothic"/>
              </a:rPr>
              <a:t>essere</a:t>
            </a:r>
            <a:r>
              <a:rPr sz="2000" spc="190" dirty="0">
                <a:solidFill>
                  <a:srgbClr val="2B2B2B"/>
                </a:solidFill>
                <a:latin typeface="Century Gothic"/>
                <a:cs typeface="Century Gothic"/>
              </a:rPr>
              <a:t> </a:t>
            </a:r>
            <a:r>
              <a:rPr sz="2000" spc="55" dirty="0">
                <a:solidFill>
                  <a:srgbClr val="2B2B2B"/>
                </a:solidFill>
                <a:latin typeface="Century Gothic"/>
                <a:cs typeface="Century Gothic"/>
              </a:rPr>
              <a:t>sempre </a:t>
            </a:r>
            <a:r>
              <a:rPr sz="2000" dirty="0">
                <a:solidFill>
                  <a:srgbClr val="2B2B2B"/>
                </a:solidFill>
                <a:latin typeface="Century Gothic"/>
                <a:cs typeface="Century Gothic"/>
              </a:rPr>
              <a:t>effettuata,</a:t>
            </a:r>
            <a:r>
              <a:rPr sz="2000" spc="75" dirty="0">
                <a:solidFill>
                  <a:srgbClr val="2B2B2B"/>
                </a:solidFill>
                <a:latin typeface="Century Gothic"/>
                <a:cs typeface="Century Gothic"/>
              </a:rPr>
              <a:t>  </a:t>
            </a:r>
            <a:r>
              <a:rPr sz="2000" dirty="0">
                <a:solidFill>
                  <a:srgbClr val="2B2B2B"/>
                </a:solidFill>
                <a:latin typeface="Century Gothic"/>
                <a:cs typeface="Century Gothic"/>
              </a:rPr>
              <a:t>veriﬁcando,</a:t>
            </a:r>
            <a:r>
              <a:rPr sz="2000" spc="80" dirty="0">
                <a:solidFill>
                  <a:srgbClr val="2B2B2B"/>
                </a:solidFill>
                <a:latin typeface="Century Gothic"/>
                <a:cs typeface="Century Gothic"/>
              </a:rPr>
              <a:t>  </a:t>
            </a:r>
            <a:r>
              <a:rPr sz="2000" dirty="0">
                <a:solidFill>
                  <a:srgbClr val="2B2B2B"/>
                </a:solidFill>
                <a:latin typeface="Century Gothic"/>
                <a:cs typeface="Century Gothic"/>
              </a:rPr>
              <a:t>quantomeno,</a:t>
            </a:r>
            <a:r>
              <a:rPr sz="2000" spc="340" dirty="0">
                <a:solidFill>
                  <a:srgbClr val="2B2B2B"/>
                </a:solidFill>
                <a:latin typeface="Century Gothic"/>
                <a:cs typeface="Century Gothic"/>
              </a:rPr>
              <a:t>  </a:t>
            </a:r>
            <a:r>
              <a:rPr sz="2000" spc="135" dirty="0">
                <a:solidFill>
                  <a:srgbClr val="2B2B2B"/>
                </a:solidFill>
                <a:latin typeface="Century Gothic"/>
                <a:cs typeface="Century Gothic"/>
              </a:rPr>
              <a:t>il</a:t>
            </a:r>
            <a:r>
              <a:rPr sz="2000" spc="80" dirty="0">
                <a:solidFill>
                  <a:srgbClr val="2B2B2B"/>
                </a:solidFill>
                <a:latin typeface="Century Gothic"/>
                <a:cs typeface="Century Gothic"/>
              </a:rPr>
              <a:t>  </a:t>
            </a:r>
            <a:r>
              <a:rPr sz="2000" spc="70" dirty="0">
                <a:solidFill>
                  <a:srgbClr val="2B2B2B"/>
                </a:solidFill>
                <a:latin typeface="Century Gothic"/>
                <a:cs typeface="Century Gothic"/>
              </a:rPr>
              <a:t>possesso</a:t>
            </a:r>
            <a:r>
              <a:rPr sz="2000" spc="80" dirty="0">
                <a:solidFill>
                  <a:srgbClr val="2B2B2B"/>
                </a:solidFill>
                <a:latin typeface="Century Gothic"/>
                <a:cs typeface="Century Gothic"/>
              </a:rPr>
              <a:t>  </a:t>
            </a:r>
            <a:r>
              <a:rPr sz="2000" dirty="0">
                <a:solidFill>
                  <a:srgbClr val="2B2B2B"/>
                </a:solidFill>
                <a:latin typeface="Century Gothic"/>
                <a:cs typeface="Century Gothic"/>
              </a:rPr>
              <a:t>dei</a:t>
            </a:r>
            <a:r>
              <a:rPr sz="2000" spc="75" dirty="0">
                <a:solidFill>
                  <a:srgbClr val="2B2B2B"/>
                </a:solidFill>
                <a:latin typeface="Century Gothic"/>
                <a:cs typeface="Century Gothic"/>
              </a:rPr>
              <a:t>  </a:t>
            </a:r>
            <a:r>
              <a:rPr sz="2000" spc="95" dirty="0">
                <a:solidFill>
                  <a:srgbClr val="2B2B2B"/>
                </a:solidFill>
                <a:latin typeface="Century Gothic"/>
                <a:cs typeface="Century Gothic"/>
              </a:rPr>
              <a:t>requisiti</a:t>
            </a:r>
            <a:r>
              <a:rPr sz="2000" spc="80" dirty="0">
                <a:solidFill>
                  <a:srgbClr val="2B2B2B"/>
                </a:solidFill>
                <a:latin typeface="Century Gothic"/>
                <a:cs typeface="Century Gothic"/>
              </a:rPr>
              <a:t>  </a:t>
            </a:r>
            <a:r>
              <a:rPr sz="2000" dirty="0">
                <a:solidFill>
                  <a:srgbClr val="2B2B2B"/>
                </a:solidFill>
                <a:latin typeface="Century Gothic"/>
                <a:cs typeface="Century Gothic"/>
              </a:rPr>
              <a:t>generali</a:t>
            </a:r>
            <a:r>
              <a:rPr sz="2000" spc="75" dirty="0">
                <a:solidFill>
                  <a:srgbClr val="2B2B2B"/>
                </a:solidFill>
                <a:latin typeface="Century Gothic"/>
                <a:cs typeface="Century Gothic"/>
              </a:rPr>
              <a:t>  </a:t>
            </a:r>
            <a:r>
              <a:rPr sz="2000" spc="-10" dirty="0">
                <a:solidFill>
                  <a:srgbClr val="2B2B2B"/>
                </a:solidFill>
                <a:latin typeface="Century Gothic"/>
                <a:cs typeface="Century Gothic"/>
              </a:rPr>
              <a:t>(esplicitati dall’art.</a:t>
            </a:r>
            <a:r>
              <a:rPr sz="2000" spc="65" dirty="0">
                <a:solidFill>
                  <a:srgbClr val="2B2B2B"/>
                </a:solidFill>
                <a:latin typeface="Century Gothic"/>
                <a:cs typeface="Century Gothic"/>
              </a:rPr>
              <a:t> </a:t>
            </a:r>
            <a:r>
              <a:rPr sz="2000" spc="85" dirty="0">
                <a:solidFill>
                  <a:srgbClr val="2B2B2B"/>
                </a:solidFill>
                <a:latin typeface="Century Gothic"/>
                <a:cs typeface="Century Gothic"/>
              </a:rPr>
              <a:t>38</a:t>
            </a:r>
            <a:r>
              <a:rPr sz="2000" spc="65" dirty="0">
                <a:solidFill>
                  <a:srgbClr val="2B2B2B"/>
                </a:solidFill>
                <a:latin typeface="Century Gothic"/>
                <a:cs typeface="Century Gothic"/>
              </a:rPr>
              <a:t> </a:t>
            </a:r>
            <a:r>
              <a:rPr sz="2000" dirty="0">
                <a:solidFill>
                  <a:srgbClr val="2B2B2B"/>
                </a:solidFill>
                <a:latin typeface="Century Gothic"/>
                <a:cs typeface="Century Gothic"/>
              </a:rPr>
              <a:t>del</a:t>
            </a:r>
            <a:r>
              <a:rPr sz="2000" spc="65" dirty="0">
                <a:solidFill>
                  <a:srgbClr val="2B2B2B"/>
                </a:solidFill>
                <a:latin typeface="Century Gothic"/>
                <a:cs typeface="Century Gothic"/>
              </a:rPr>
              <a:t> </a:t>
            </a:r>
            <a:r>
              <a:rPr sz="2000" spc="-75" dirty="0">
                <a:solidFill>
                  <a:srgbClr val="2B2B2B"/>
                </a:solidFill>
                <a:latin typeface="Century Gothic"/>
                <a:cs typeface="Century Gothic"/>
              </a:rPr>
              <a:t>Codice</a:t>
            </a:r>
            <a:r>
              <a:rPr sz="2000" spc="70" dirty="0">
                <a:solidFill>
                  <a:srgbClr val="2B2B2B"/>
                </a:solidFill>
                <a:latin typeface="Century Gothic"/>
                <a:cs typeface="Century Gothic"/>
              </a:rPr>
              <a:t> </a:t>
            </a:r>
            <a:r>
              <a:rPr sz="2000" dirty="0">
                <a:solidFill>
                  <a:srgbClr val="2B2B2B"/>
                </a:solidFill>
                <a:latin typeface="Century Gothic"/>
                <a:cs typeface="Century Gothic"/>
              </a:rPr>
              <a:t>dei</a:t>
            </a:r>
            <a:r>
              <a:rPr sz="2000" spc="65" dirty="0">
                <a:solidFill>
                  <a:srgbClr val="2B2B2B"/>
                </a:solidFill>
                <a:latin typeface="Century Gothic"/>
                <a:cs typeface="Century Gothic"/>
              </a:rPr>
              <a:t> </a:t>
            </a:r>
            <a:r>
              <a:rPr sz="2000" dirty="0">
                <a:solidFill>
                  <a:srgbClr val="2B2B2B"/>
                </a:solidFill>
                <a:latin typeface="Century Gothic"/>
                <a:cs typeface="Century Gothic"/>
              </a:rPr>
              <a:t>Contratti)</a:t>
            </a:r>
            <a:r>
              <a:rPr sz="2000" spc="65" dirty="0">
                <a:solidFill>
                  <a:srgbClr val="2B2B2B"/>
                </a:solidFill>
                <a:latin typeface="Century Gothic"/>
                <a:cs typeface="Century Gothic"/>
              </a:rPr>
              <a:t> </a:t>
            </a:r>
            <a:r>
              <a:rPr sz="2000" dirty="0">
                <a:solidFill>
                  <a:srgbClr val="2B2B2B"/>
                </a:solidFill>
                <a:latin typeface="Century Gothic"/>
                <a:cs typeface="Century Gothic"/>
              </a:rPr>
              <a:t>e</a:t>
            </a:r>
            <a:r>
              <a:rPr sz="2000" spc="65" dirty="0">
                <a:solidFill>
                  <a:srgbClr val="2B2B2B"/>
                </a:solidFill>
                <a:latin typeface="Century Gothic"/>
                <a:cs typeface="Century Gothic"/>
              </a:rPr>
              <a:t> </a:t>
            </a:r>
            <a:r>
              <a:rPr sz="2000" dirty="0">
                <a:solidFill>
                  <a:srgbClr val="2B2B2B"/>
                </a:solidFill>
                <a:latin typeface="Century Gothic"/>
                <a:cs typeface="Century Gothic"/>
              </a:rPr>
              <a:t>delle</a:t>
            </a:r>
            <a:r>
              <a:rPr sz="2000" spc="70" dirty="0">
                <a:solidFill>
                  <a:srgbClr val="2B2B2B"/>
                </a:solidFill>
                <a:latin typeface="Century Gothic"/>
                <a:cs typeface="Century Gothic"/>
              </a:rPr>
              <a:t> </a:t>
            </a:r>
            <a:r>
              <a:rPr sz="2000" spc="-90" dirty="0">
                <a:solidFill>
                  <a:srgbClr val="2B2B2B"/>
                </a:solidFill>
                <a:latin typeface="Century Gothic"/>
                <a:cs typeface="Century Gothic"/>
              </a:rPr>
              <a:t>capacità</a:t>
            </a:r>
            <a:r>
              <a:rPr sz="2000" spc="65" dirty="0">
                <a:solidFill>
                  <a:srgbClr val="2B2B2B"/>
                </a:solidFill>
                <a:latin typeface="Century Gothic"/>
                <a:cs typeface="Century Gothic"/>
              </a:rPr>
              <a:t> </a:t>
            </a:r>
            <a:r>
              <a:rPr sz="2000" dirty="0">
                <a:solidFill>
                  <a:srgbClr val="2B2B2B"/>
                </a:solidFill>
                <a:latin typeface="Century Gothic"/>
                <a:cs typeface="Century Gothic"/>
              </a:rPr>
              <a:t>tecnico-</a:t>
            </a:r>
            <a:r>
              <a:rPr sz="2000" spc="65" dirty="0">
                <a:solidFill>
                  <a:srgbClr val="2B2B2B"/>
                </a:solidFill>
                <a:latin typeface="Century Gothic"/>
                <a:cs typeface="Century Gothic"/>
              </a:rPr>
              <a:t> </a:t>
            </a:r>
            <a:r>
              <a:rPr sz="2000" dirty="0">
                <a:solidFill>
                  <a:srgbClr val="2B2B2B"/>
                </a:solidFill>
                <a:latin typeface="Century Gothic"/>
                <a:cs typeface="Century Gothic"/>
              </a:rPr>
              <a:t>organizzative</a:t>
            </a:r>
            <a:r>
              <a:rPr sz="2000" spc="65" dirty="0">
                <a:solidFill>
                  <a:srgbClr val="2B2B2B"/>
                </a:solidFill>
                <a:latin typeface="Century Gothic"/>
                <a:cs typeface="Century Gothic"/>
              </a:rPr>
              <a:t> </a:t>
            </a:r>
            <a:r>
              <a:rPr sz="2000" dirty="0">
                <a:solidFill>
                  <a:srgbClr val="2B2B2B"/>
                </a:solidFill>
                <a:latin typeface="Century Gothic"/>
                <a:cs typeface="Century Gothic"/>
              </a:rPr>
              <a:t>per</a:t>
            </a:r>
            <a:r>
              <a:rPr sz="2000" spc="70" dirty="0">
                <a:solidFill>
                  <a:srgbClr val="2B2B2B"/>
                </a:solidFill>
                <a:latin typeface="Century Gothic"/>
                <a:cs typeface="Century Gothic"/>
              </a:rPr>
              <a:t> </a:t>
            </a:r>
            <a:r>
              <a:rPr sz="2000" spc="50" dirty="0">
                <a:solidFill>
                  <a:srgbClr val="2B2B2B"/>
                </a:solidFill>
                <a:latin typeface="Century Gothic"/>
                <a:cs typeface="Century Gothic"/>
              </a:rPr>
              <a:t>gestire </a:t>
            </a:r>
            <a:r>
              <a:rPr sz="2000" spc="135" dirty="0">
                <a:solidFill>
                  <a:srgbClr val="2B2B2B"/>
                </a:solidFill>
                <a:latin typeface="Century Gothic"/>
                <a:cs typeface="Century Gothic"/>
              </a:rPr>
              <a:t>il</a:t>
            </a:r>
            <a:r>
              <a:rPr sz="2000" spc="-30" dirty="0">
                <a:solidFill>
                  <a:srgbClr val="2B2B2B"/>
                </a:solidFill>
                <a:latin typeface="Century Gothic"/>
                <a:cs typeface="Century Gothic"/>
              </a:rPr>
              <a:t> </a:t>
            </a:r>
            <a:r>
              <a:rPr sz="2000" spc="75" dirty="0">
                <a:solidFill>
                  <a:srgbClr val="2B2B2B"/>
                </a:solidFill>
                <a:latin typeface="Century Gothic"/>
                <a:cs typeface="Century Gothic"/>
              </a:rPr>
              <a:t>servizio</a:t>
            </a:r>
            <a:endParaRPr sz="2000">
              <a:latin typeface="Century Gothic"/>
              <a:cs typeface="Century Gothic"/>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7950" y="4863392"/>
            <a:ext cx="10625455" cy="2756535"/>
          </a:xfrm>
          <a:prstGeom prst="rect">
            <a:avLst/>
          </a:prstGeom>
        </p:spPr>
        <p:txBody>
          <a:bodyPr vert="horz" wrap="square" lIns="0" tIns="12065" rIns="0" bIns="0" rtlCol="0">
            <a:spAutoFit/>
          </a:bodyPr>
          <a:lstStyle/>
          <a:p>
            <a:pPr marL="12700" marR="6985" algn="just">
              <a:lnSpc>
                <a:spcPct val="100400"/>
              </a:lnSpc>
              <a:spcBef>
                <a:spcPts val="95"/>
              </a:spcBef>
            </a:pPr>
            <a:r>
              <a:rPr sz="2550" spc="60" dirty="0">
                <a:solidFill>
                  <a:srgbClr val="212529"/>
                </a:solidFill>
                <a:latin typeface="Gill Sans MT"/>
                <a:cs typeface="Gill Sans MT"/>
              </a:rPr>
              <a:t>L'articolo</a:t>
            </a:r>
            <a:r>
              <a:rPr sz="2550" spc="275" dirty="0">
                <a:solidFill>
                  <a:srgbClr val="212529"/>
                </a:solidFill>
                <a:latin typeface="Gill Sans MT"/>
                <a:cs typeface="Gill Sans MT"/>
              </a:rPr>
              <a:t> </a:t>
            </a:r>
            <a:r>
              <a:rPr sz="2550" dirty="0">
                <a:solidFill>
                  <a:srgbClr val="212529"/>
                </a:solidFill>
                <a:latin typeface="Gill Sans MT"/>
                <a:cs typeface="Gill Sans MT"/>
              </a:rPr>
              <a:t>1,</a:t>
            </a:r>
            <a:r>
              <a:rPr sz="2550" spc="280" dirty="0">
                <a:solidFill>
                  <a:srgbClr val="212529"/>
                </a:solidFill>
                <a:latin typeface="Gill Sans MT"/>
                <a:cs typeface="Gill Sans MT"/>
              </a:rPr>
              <a:t> </a:t>
            </a:r>
            <a:r>
              <a:rPr sz="2550" spc="270" dirty="0">
                <a:solidFill>
                  <a:srgbClr val="212529"/>
                </a:solidFill>
                <a:latin typeface="Gill Sans MT"/>
                <a:cs typeface="Gill Sans MT"/>
              </a:rPr>
              <a:t>comma</a:t>
            </a:r>
            <a:r>
              <a:rPr sz="2550" spc="280" dirty="0">
                <a:solidFill>
                  <a:srgbClr val="212529"/>
                </a:solidFill>
                <a:latin typeface="Gill Sans MT"/>
                <a:cs typeface="Gill Sans MT"/>
              </a:rPr>
              <a:t> </a:t>
            </a:r>
            <a:r>
              <a:rPr sz="2550" spc="225" dirty="0">
                <a:solidFill>
                  <a:srgbClr val="212529"/>
                </a:solidFill>
                <a:latin typeface="Gill Sans MT"/>
                <a:cs typeface="Gill Sans MT"/>
              </a:rPr>
              <a:t>683</a:t>
            </a:r>
            <a:r>
              <a:rPr sz="2550" spc="75" dirty="0">
                <a:solidFill>
                  <a:srgbClr val="212529"/>
                </a:solidFill>
                <a:latin typeface="Gill Sans MT"/>
                <a:cs typeface="Gill Sans MT"/>
              </a:rPr>
              <a:t>  </a:t>
            </a:r>
            <a:r>
              <a:rPr sz="2550" spc="185" dirty="0">
                <a:solidFill>
                  <a:srgbClr val="212529"/>
                </a:solidFill>
                <a:latin typeface="Gill Sans MT"/>
                <a:cs typeface="Gill Sans MT"/>
              </a:rPr>
              <a:t>della</a:t>
            </a:r>
            <a:r>
              <a:rPr sz="2550" spc="280" dirty="0">
                <a:solidFill>
                  <a:srgbClr val="212529"/>
                </a:solidFill>
                <a:latin typeface="Gill Sans MT"/>
                <a:cs typeface="Gill Sans MT"/>
              </a:rPr>
              <a:t> </a:t>
            </a:r>
            <a:r>
              <a:rPr sz="2550" spc="204" dirty="0">
                <a:solidFill>
                  <a:srgbClr val="212529"/>
                </a:solidFill>
                <a:latin typeface="Gill Sans MT"/>
                <a:cs typeface="Gill Sans MT"/>
              </a:rPr>
              <a:t>legge</a:t>
            </a:r>
            <a:r>
              <a:rPr sz="2550" spc="285" dirty="0">
                <a:solidFill>
                  <a:srgbClr val="212529"/>
                </a:solidFill>
                <a:latin typeface="Gill Sans MT"/>
                <a:cs typeface="Gill Sans MT"/>
              </a:rPr>
              <a:t> </a:t>
            </a:r>
            <a:r>
              <a:rPr sz="2550" spc="200" dirty="0">
                <a:solidFill>
                  <a:srgbClr val="212529"/>
                </a:solidFill>
                <a:latin typeface="Gill Sans MT"/>
                <a:cs typeface="Gill Sans MT"/>
              </a:rPr>
              <a:t>di</a:t>
            </a:r>
            <a:r>
              <a:rPr sz="2550" spc="275" dirty="0">
                <a:solidFill>
                  <a:srgbClr val="212529"/>
                </a:solidFill>
                <a:latin typeface="Gill Sans MT"/>
                <a:cs typeface="Gill Sans MT"/>
              </a:rPr>
              <a:t> </a:t>
            </a:r>
            <a:r>
              <a:rPr sz="2550" spc="175" dirty="0">
                <a:solidFill>
                  <a:srgbClr val="212529"/>
                </a:solidFill>
                <a:latin typeface="Gill Sans MT"/>
                <a:cs typeface="Gill Sans MT"/>
              </a:rPr>
              <a:t>Bilancio</a:t>
            </a:r>
            <a:r>
              <a:rPr sz="2550" spc="280" dirty="0">
                <a:solidFill>
                  <a:srgbClr val="212529"/>
                </a:solidFill>
                <a:latin typeface="Gill Sans MT"/>
                <a:cs typeface="Gill Sans MT"/>
              </a:rPr>
              <a:t> </a:t>
            </a:r>
            <a:r>
              <a:rPr sz="2550" spc="210" dirty="0">
                <a:solidFill>
                  <a:srgbClr val="212529"/>
                </a:solidFill>
                <a:latin typeface="Gill Sans MT"/>
                <a:cs typeface="Gill Sans MT"/>
              </a:rPr>
              <a:t>2022</a:t>
            </a:r>
            <a:r>
              <a:rPr sz="2550" spc="275" dirty="0">
                <a:solidFill>
                  <a:srgbClr val="212529"/>
                </a:solidFill>
                <a:latin typeface="Gill Sans MT"/>
                <a:cs typeface="Gill Sans MT"/>
              </a:rPr>
              <a:t> </a:t>
            </a:r>
            <a:r>
              <a:rPr sz="2550" spc="220" dirty="0">
                <a:solidFill>
                  <a:srgbClr val="212529"/>
                </a:solidFill>
                <a:latin typeface="Gill Sans MT"/>
                <a:cs typeface="Gill Sans MT"/>
              </a:rPr>
              <a:t>pubblicata</a:t>
            </a:r>
            <a:r>
              <a:rPr sz="2550" spc="275" dirty="0">
                <a:solidFill>
                  <a:srgbClr val="212529"/>
                </a:solidFill>
                <a:latin typeface="Gill Sans MT"/>
                <a:cs typeface="Gill Sans MT"/>
              </a:rPr>
              <a:t> </a:t>
            </a:r>
            <a:r>
              <a:rPr sz="2550" spc="245" dirty="0">
                <a:solidFill>
                  <a:srgbClr val="212529"/>
                </a:solidFill>
                <a:latin typeface="Gill Sans MT"/>
                <a:cs typeface="Gill Sans MT"/>
              </a:rPr>
              <a:t>sula </a:t>
            </a:r>
            <a:r>
              <a:rPr sz="2550" spc="125" dirty="0">
                <a:solidFill>
                  <a:srgbClr val="212529"/>
                </a:solidFill>
                <a:latin typeface="Gill Sans MT"/>
                <a:cs typeface="Gill Sans MT"/>
              </a:rPr>
              <a:t>Gazzetta</a:t>
            </a:r>
            <a:r>
              <a:rPr sz="2550" spc="-10" dirty="0">
                <a:solidFill>
                  <a:srgbClr val="212529"/>
                </a:solidFill>
                <a:latin typeface="Gill Sans MT"/>
                <a:cs typeface="Gill Sans MT"/>
              </a:rPr>
              <a:t> </a:t>
            </a:r>
            <a:r>
              <a:rPr sz="2550" spc="175" dirty="0">
                <a:solidFill>
                  <a:srgbClr val="212529"/>
                </a:solidFill>
                <a:latin typeface="Gill Sans MT"/>
                <a:cs typeface="Gill Sans MT"/>
              </a:rPr>
              <a:t>Ufﬁciale</a:t>
            </a:r>
            <a:r>
              <a:rPr sz="2550" spc="-10" dirty="0">
                <a:solidFill>
                  <a:srgbClr val="212529"/>
                </a:solidFill>
                <a:latin typeface="Gill Sans MT"/>
                <a:cs typeface="Gill Sans MT"/>
              </a:rPr>
              <a:t> </a:t>
            </a:r>
            <a:r>
              <a:rPr sz="2550" spc="150" dirty="0">
                <a:solidFill>
                  <a:srgbClr val="212529"/>
                </a:solidFill>
                <a:latin typeface="Gill Sans MT"/>
                <a:cs typeface="Gill Sans MT"/>
              </a:rPr>
              <a:t>del</a:t>
            </a:r>
            <a:r>
              <a:rPr sz="2550" spc="-15" dirty="0">
                <a:solidFill>
                  <a:srgbClr val="212529"/>
                </a:solidFill>
                <a:latin typeface="Gill Sans MT"/>
                <a:cs typeface="Gill Sans MT"/>
              </a:rPr>
              <a:t> </a:t>
            </a:r>
            <a:r>
              <a:rPr sz="2550" spc="-95" dirty="0">
                <a:solidFill>
                  <a:srgbClr val="212529"/>
                </a:solidFill>
                <a:latin typeface="Gill Sans MT"/>
                <a:cs typeface="Gill Sans MT"/>
              </a:rPr>
              <a:t>31</a:t>
            </a:r>
            <a:r>
              <a:rPr sz="2550" spc="-10" dirty="0">
                <a:solidFill>
                  <a:srgbClr val="212529"/>
                </a:solidFill>
                <a:latin typeface="Gill Sans MT"/>
                <a:cs typeface="Gill Sans MT"/>
              </a:rPr>
              <a:t> </a:t>
            </a:r>
            <a:r>
              <a:rPr sz="2550" spc="160" dirty="0">
                <a:solidFill>
                  <a:srgbClr val="212529"/>
                </a:solidFill>
                <a:latin typeface="Gill Sans MT"/>
                <a:cs typeface="Gill Sans MT"/>
              </a:rPr>
              <a:t>dicembre</a:t>
            </a:r>
            <a:r>
              <a:rPr sz="2550" spc="-15" dirty="0">
                <a:solidFill>
                  <a:srgbClr val="212529"/>
                </a:solidFill>
                <a:latin typeface="Gill Sans MT"/>
                <a:cs typeface="Gill Sans MT"/>
              </a:rPr>
              <a:t> </a:t>
            </a:r>
            <a:r>
              <a:rPr sz="2550" dirty="0">
                <a:solidFill>
                  <a:srgbClr val="212529"/>
                </a:solidFill>
                <a:latin typeface="Gill Sans MT"/>
                <a:cs typeface="Gill Sans MT"/>
              </a:rPr>
              <a:t>2021</a:t>
            </a:r>
            <a:r>
              <a:rPr sz="2550" spc="30" dirty="0">
                <a:solidFill>
                  <a:srgbClr val="212529"/>
                </a:solidFill>
                <a:latin typeface="Gill Sans MT"/>
                <a:cs typeface="Gill Sans MT"/>
              </a:rPr>
              <a:t> </a:t>
            </a:r>
            <a:r>
              <a:rPr sz="2550" b="1" spc="-10" dirty="0">
                <a:solidFill>
                  <a:srgbClr val="212529"/>
                </a:solidFill>
                <a:latin typeface="Gill Sans MT"/>
                <a:cs typeface="Gill Sans MT"/>
              </a:rPr>
              <a:t>prevede</a:t>
            </a:r>
            <a:r>
              <a:rPr sz="2550" b="1" spc="35" dirty="0">
                <a:solidFill>
                  <a:srgbClr val="212529"/>
                </a:solidFill>
                <a:latin typeface="Gill Sans MT"/>
                <a:cs typeface="Gill Sans MT"/>
              </a:rPr>
              <a:t> </a:t>
            </a:r>
            <a:r>
              <a:rPr sz="2550" b="1" dirty="0">
                <a:solidFill>
                  <a:srgbClr val="212529"/>
                </a:solidFill>
                <a:latin typeface="Gill Sans MT"/>
                <a:cs typeface="Gill Sans MT"/>
              </a:rPr>
              <a:t>lo</a:t>
            </a:r>
            <a:r>
              <a:rPr sz="2550" b="1" spc="35" dirty="0">
                <a:solidFill>
                  <a:srgbClr val="212529"/>
                </a:solidFill>
                <a:latin typeface="Gill Sans MT"/>
                <a:cs typeface="Gill Sans MT"/>
              </a:rPr>
              <a:t> </a:t>
            </a:r>
            <a:r>
              <a:rPr sz="2550" b="1" dirty="0">
                <a:solidFill>
                  <a:srgbClr val="212529"/>
                </a:solidFill>
                <a:latin typeface="Gill Sans MT"/>
                <a:cs typeface="Gill Sans MT"/>
              </a:rPr>
              <a:t>slittamento</a:t>
            </a:r>
            <a:r>
              <a:rPr sz="2550" b="1" spc="35" dirty="0">
                <a:solidFill>
                  <a:srgbClr val="212529"/>
                </a:solidFill>
                <a:latin typeface="Gill Sans MT"/>
                <a:cs typeface="Gill Sans MT"/>
              </a:rPr>
              <a:t> </a:t>
            </a:r>
            <a:r>
              <a:rPr sz="2550" b="1" spc="110" dirty="0">
                <a:solidFill>
                  <a:srgbClr val="212529"/>
                </a:solidFill>
                <a:latin typeface="Gill Sans MT"/>
                <a:cs typeface="Gill Sans MT"/>
              </a:rPr>
              <a:t>al</a:t>
            </a:r>
            <a:r>
              <a:rPr sz="2550" b="1" spc="35" dirty="0">
                <a:solidFill>
                  <a:srgbClr val="212529"/>
                </a:solidFill>
                <a:latin typeface="Gill Sans MT"/>
                <a:cs typeface="Gill Sans MT"/>
              </a:rPr>
              <a:t> </a:t>
            </a:r>
            <a:r>
              <a:rPr sz="2550" b="1" spc="120" dirty="0">
                <a:solidFill>
                  <a:srgbClr val="212529"/>
                </a:solidFill>
                <a:latin typeface="Gill Sans MT"/>
                <a:cs typeface="Gill Sans MT"/>
              </a:rPr>
              <a:t>2024 </a:t>
            </a:r>
            <a:r>
              <a:rPr sz="2550" b="1" dirty="0">
                <a:solidFill>
                  <a:srgbClr val="212529"/>
                </a:solidFill>
                <a:latin typeface="Gill Sans MT"/>
                <a:cs typeface="Gill Sans MT"/>
              </a:rPr>
              <a:t>delle</a:t>
            </a:r>
            <a:r>
              <a:rPr sz="2550" b="1" spc="-30" dirty="0">
                <a:solidFill>
                  <a:srgbClr val="212529"/>
                </a:solidFill>
                <a:latin typeface="Gill Sans MT"/>
                <a:cs typeface="Gill Sans MT"/>
              </a:rPr>
              <a:t> </a:t>
            </a:r>
            <a:r>
              <a:rPr sz="2550" b="1" dirty="0">
                <a:solidFill>
                  <a:srgbClr val="212529"/>
                </a:solidFill>
                <a:latin typeface="Gill Sans MT"/>
                <a:cs typeface="Gill Sans MT"/>
              </a:rPr>
              <a:t>nuove</a:t>
            </a:r>
            <a:r>
              <a:rPr sz="2550" b="1" spc="-30" dirty="0">
                <a:solidFill>
                  <a:srgbClr val="212529"/>
                </a:solidFill>
                <a:latin typeface="Gill Sans MT"/>
                <a:cs typeface="Gill Sans MT"/>
              </a:rPr>
              <a:t> </a:t>
            </a:r>
            <a:r>
              <a:rPr sz="2550" b="1" spc="90" dirty="0">
                <a:solidFill>
                  <a:srgbClr val="212529"/>
                </a:solidFill>
                <a:latin typeface="Gill Sans MT"/>
                <a:cs typeface="Gill Sans MT"/>
              </a:rPr>
              <a:t>disposizioni</a:t>
            </a:r>
            <a:r>
              <a:rPr sz="2550" b="1" spc="-30" dirty="0">
                <a:solidFill>
                  <a:srgbClr val="212529"/>
                </a:solidFill>
                <a:latin typeface="Gill Sans MT"/>
                <a:cs typeface="Gill Sans MT"/>
              </a:rPr>
              <a:t> </a:t>
            </a:r>
            <a:r>
              <a:rPr sz="2550" b="1" spc="-295" dirty="0">
                <a:solidFill>
                  <a:srgbClr val="212529"/>
                </a:solidFill>
                <a:latin typeface="Gill Sans MT"/>
                <a:cs typeface="Gill Sans MT"/>
              </a:rPr>
              <a:t>IVA</a:t>
            </a:r>
            <a:r>
              <a:rPr sz="2550" b="1" spc="-30" dirty="0">
                <a:solidFill>
                  <a:srgbClr val="212529"/>
                </a:solidFill>
                <a:latin typeface="Gill Sans MT"/>
                <a:cs typeface="Gill Sans MT"/>
              </a:rPr>
              <a:t> </a:t>
            </a:r>
            <a:r>
              <a:rPr sz="2550" b="1" dirty="0">
                <a:solidFill>
                  <a:srgbClr val="212529"/>
                </a:solidFill>
                <a:latin typeface="Gill Sans MT"/>
                <a:cs typeface="Gill Sans MT"/>
              </a:rPr>
              <a:t>previste</a:t>
            </a:r>
            <a:r>
              <a:rPr sz="2550" b="1" spc="-30" dirty="0">
                <a:solidFill>
                  <a:srgbClr val="212529"/>
                </a:solidFill>
                <a:latin typeface="Gill Sans MT"/>
                <a:cs typeface="Gill Sans MT"/>
              </a:rPr>
              <a:t> </a:t>
            </a:r>
            <a:r>
              <a:rPr sz="2550" b="1" spc="-10" dirty="0">
                <a:solidFill>
                  <a:srgbClr val="212529"/>
                </a:solidFill>
                <a:latin typeface="Gill Sans MT"/>
                <a:cs typeface="Gill Sans MT"/>
              </a:rPr>
              <a:t>per</a:t>
            </a:r>
            <a:r>
              <a:rPr sz="2550" b="1" spc="-30" dirty="0">
                <a:solidFill>
                  <a:srgbClr val="212529"/>
                </a:solidFill>
                <a:latin typeface="Gill Sans MT"/>
                <a:cs typeface="Gill Sans MT"/>
              </a:rPr>
              <a:t> </a:t>
            </a:r>
            <a:r>
              <a:rPr sz="2550" b="1" spc="114" dirty="0">
                <a:solidFill>
                  <a:srgbClr val="212529"/>
                </a:solidFill>
                <a:latin typeface="Gill Sans MT"/>
                <a:cs typeface="Gill Sans MT"/>
              </a:rPr>
              <a:t>il</a:t>
            </a:r>
            <a:r>
              <a:rPr sz="2550" b="1" spc="-30" dirty="0">
                <a:solidFill>
                  <a:srgbClr val="212529"/>
                </a:solidFill>
                <a:latin typeface="Gill Sans MT"/>
                <a:cs typeface="Gill Sans MT"/>
              </a:rPr>
              <a:t> </a:t>
            </a:r>
            <a:r>
              <a:rPr sz="2550" b="1" spc="-75" dirty="0">
                <a:solidFill>
                  <a:srgbClr val="212529"/>
                </a:solidFill>
                <a:latin typeface="Gill Sans MT"/>
                <a:cs typeface="Gill Sans MT"/>
              </a:rPr>
              <a:t>terzo</a:t>
            </a:r>
            <a:r>
              <a:rPr sz="2550" b="1" spc="-30" dirty="0">
                <a:solidFill>
                  <a:srgbClr val="212529"/>
                </a:solidFill>
                <a:latin typeface="Gill Sans MT"/>
                <a:cs typeface="Gill Sans MT"/>
              </a:rPr>
              <a:t> </a:t>
            </a:r>
            <a:r>
              <a:rPr sz="2550" b="1" spc="-10" dirty="0">
                <a:solidFill>
                  <a:srgbClr val="212529"/>
                </a:solidFill>
                <a:latin typeface="Gill Sans MT"/>
                <a:cs typeface="Gill Sans MT"/>
              </a:rPr>
              <a:t>settore.</a:t>
            </a:r>
            <a:endParaRPr sz="2550" dirty="0">
              <a:latin typeface="Gill Sans MT"/>
              <a:cs typeface="Gill Sans MT"/>
            </a:endParaRPr>
          </a:p>
          <a:p>
            <a:pPr marL="12700" marR="5080" algn="just">
              <a:lnSpc>
                <a:spcPct val="100400"/>
              </a:lnSpc>
            </a:pPr>
            <a:r>
              <a:rPr sz="2550" spc="170" dirty="0">
                <a:solidFill>
                  <a:srgbClr val="212529"/>
                </a:solidFill>
                <a:latin typeface="Gill Sans MT"/>
                <a:cs typeface="Gill Sans MT"/>
              </a:rPr>
              <a:t>In</a:t>
            </a:r>
            <a:r>
              <a:rPr sz="2550" spc="335" dirty="0">
                <a:solidFill>
                  <a:srgbClr val="212529"/>
                </a:solidFill>
                <a:latin typeface="Gill Sans MT"/>
                <a:cs typeface="Gill Sans MT"/>
              </a:rPr>
              <a:t>  </a:t>
            </a:r>
            <a:r>
              <a:rPr sz="2550" spc="110" dirty="0">
                <a:solidFill>
                  <a:srgbClr val="212529"/>
                </a:solidFill>
                <a:latin typeface="Gill Sans MT"/>
                <a:cs typeface="Gill Sans MT"/>
              </a:rPr>
              <a:t>particolare,</a:t>
            </a:r>
            <a:r>
              <a:rPr sz="2550" spc="345" dirty="0">
                <a:solidFill>
                  <a:srgbClr val="212529"/>
                </a:solidFill>
                <a:latin typeface="Gill Sans MT"/>
                <a:cs typeface="Gill Sans MT"/>
              </a:rPr>
              <a:t>  </a:t>
            </a:r>
            <a:r>
              <a:rPr sz="2550" spc="175" dirty="0">
                <a:solidFill>
                  <a:srgbClr val="212529"/>
                </a:solidFill>
                <a:latin typeface="Gill Sans MT"/>
                <a:cs typeface="Gill Sans MT"/>
              </a:rPr>
              <a:t>il</a:t>
            </a:r>
            <a:r>
              <a:rPr sz="2550" spc="345" dirty="0">
                <a:solidFill>
                  <a:srgbClr val="212529"/>
                </a:solidFill>
                <a:latin typeface="Gill Sans MT"/>
                <a:cs typeface="Gill Sans MT"/>
              </a:rPr>
              <a:t>  </a:t>
            </a:r>
            <a:r>
              <a:rPr sz="2550" spc="270" dirty="0">
                <a:solidFill>
                  <a:srgbClr val="212529"/>
                </a:solidFill>
                <a:latin typeface="Gill Sans MT"/>
                <a:cs typeface="Gill Sans MT"/>
              </a:rPr>
              <a:t>comma</a:t>
            </a:r>
            <a:r>
              <a:rPr sz="2550" spc="345" dirty="0">
                <a:solidFill>
                  <a:srgbClr val="212529"/>
                </a:solidFill>
                <a:latin typeface="Gill Sans MT"/>
                <a:cs typeface="Gill Sans MT"/>
              </a:rPr>
              <a:t>  </a:t>
            </a:r>
            <a:r>
              <a:rPr sz="2550" spc="160" dirty="0">
                <a:solidFill>
                  <a:srgbClr val="212529"/>
                </a:solidFill>
                <a:latin typeface="Gill Sans MT"/>
                <a:cs typeface="Gill Sans MT"/>
              </a:rPr>
              <a:t>683,</a:t>
            </a:r>
            <a:r>
              <a:rPr sz="2550" spc="340" dirty="0">
                <a:solidFill>
                  <a:srgbClr val="212529"/>
                </a:solidFill>
                <a:latin typeface="Gill Sans MT"/>
                <a:cs typeface="Gill Sans MT"/>
              </a:rPr>
              <a:t>  </a:t>
            </a:r>
            <a:r>
              <a:rPr sz="2550" spc="135" dirty="0">
                <a:solidFill>
                  <a:srgbClr val="212529"/>
                </a:solidFill>
                <a:latin typeface="Gill Sans MT"/>
                <a:cs typeface="Gill Sans MT"/>
              </a:rPr>
              <a:t>inserito</a:t>
            </a:r>
            <a:r>
              <a:rPr sz="2550" spc="345" dirty="0">
                <a:solidFill>
                  <a:srgbClr val="212529"/>
                </a:solidFill>
                <a:latin typeface="Gill Sans MT"/>
                <a:cs typeface="Gill Sans MT"/>
              </a:rPr>
              <a:t>  </a:t>
            </a:r>
            <a:r>
              <a:rPr sz="2550" spc="165" dirty="0">
                <a:solidFill>
                  <a:srgbClr val="212529"/>
                </a:solidFill>
                <a:latin typeface="Gill Sans MT"/>
                <a:cs typeface="Gill Sans MT"/>
              </a:rPr>
              <a:t>nel</a:t>
            </a:r>
            <a:r>
              <a:rPr sz="2550" spc="345" dirty="0">
                <a:solidFill>
                  <a:srgbClr val="212529"/>
                </a:solidFill>
                <a:latin typeface="Gill Sans MT"/>
                <a:cs typeface="Gill Sans MT"/>
              </a:rPr>
              <a:t>  </a:t>
            </a:r>
            <a:r>
              <a:rPr sz="2550" spc="80" dirty="0">
                <a:solidFill>
                  <a:srgbClr val="212529"/>
                </a:solidFill>
                <a:latin typeface="Gill Sans MT"/>
                <a:cs typeface="Gill Sans MT"/>
              </a:rPr>
              <a:t>corso</a:t>
            </a:r>
            <a:r>
              <a:rPr sz="2550" spc="345" dirty="0">
                <a:solidFill>
                  <a:srgbClr val="212529"/>
                </a:solidFill>
                <a:latin typeface="Gill Sans MT"/>
                <a:cs typeface="Gill Sans MT"/>
              </a:rPr>
              <a:t>  </a:t>
            </a:r>
            <a:r>
              <a:rPr sz="2550" spc="175" dirty="0">
                <a:solidFill>
                  <a:srgbClr val="212529"/>
                </a:solidFill>
                <a:latin typeface="Gill Sans MT"/>
                <a:cs typeface="Gill Sans MT"/>
              </a:rPr>
              <a:t>dell’esame</a:t>
            </a:r>
            <a:r>
              <a:rPr sz="2550" spc="345" dirty="0">
                <a:solidFill>
                  <a:srgbClr val="212529"/>
                </a:solidFill>
                <a:latin typeface="Gill Sans MT"/>
                <a:cs typeface="Gill Sans MT"/>
              </a:rPr>
              <a:t>  </a:t>
            </a:r>
            <a:r>
              <a:rPr sz="2550" spc="204" dirty="0">
                <a:solidFill>
                  <a:srgbClr val="212529"/>
                </a:solidFill>
                <a:latin typeface="Gill Sans MT"/>
                <a:cs typeface="Gill Sans MT"/>
              </a:rPr>
              <a:t>al </a:t>
            </a:r>
            <a:r>
              <a:rPr sz="2550" spc="155" dirty="0">
                <a:solidFill>
                  <a:srgbClr val="212529"/>
                </a:solidFill>
                <a:latin typeface="Gill Sans MT"/>
                <a:cs typeface="Gill Sans MT"/>
              </a:rPr>
              <a:t>Senato,</a:t>
            </a:r>
            <a:r>
              <a:rPr sz="2550" spc="-90" dirty="0">
                <a:solidFill>
                  <a:srgbClr val="212529"/>
                </a:solidFill>
                <a:latin typeface="Gill Sans MT"/>
                <a:cs typeface="Gill Sans MT"/>
              </a:rPr>
              <a:t> </a:t>
            </a:r>
            <a:r>
              <a:rPr sz="2550" b="1" dirty="0">
                <a:solidFill>
                  <a:srgbClr val="212529"/>
                </a:solidFill>
                <a:latin typeface="Gill Sans MT"/>
                <a:cs typeface="Gill Sans MT"/>
              </a:rPr>
              <a:t>proroga</a:t>
            </a:r>
            <a:r>
              <a:rPr sz="2550" b="1" spc="395" dirty="0">
                <a:solidFill>
                  <a:srgbClr val="212529"/>
                </a:solidFill>
                <a:latin typeface="Gill Sans MT"/>
                <a:cs typeface="Gill Sans MT"/>
              </a:rPr>
              <a:t>  </a:t>
            </a:r>
            <a:r>
              <a:rPr sz="2550" b="1" spc="110" dirty="0">
                <a:solidFill>
                  <a:srgbClr val="212529"/>
                </a:solidFill>
                <a:latin typeface="Gill Sans MT"/>
                <a:cs typeface="Gill Sans MT"/>
              </a:rPr>
              <a:t>al</a:t>
            </a:r>
            <a:r>
              <a:rPr sz="2550" b="1" spc="390" dirty="0">
                <a:solidFill>
                  <a:srgbClr val="212529"/>
                </a:solidFill>
                <a:latin typeface="Gill Sans MT"/>
                <a:cs typeface="Gill Sans MT"/>
              </a:rPr>
              <a:t>  </a:t>
            </a:r>
            <a:r>
              <a:rPr sz="2550" b="1" spc="-270" dirty="0">
                <a:solidFill>
                  <a:srgbClr val="212529"/>
                </a:solidFill>
                <a:latin typeface="Gill Sans MT"/>
                <a:cs typeface="Gill Sans MT"/>
              </a:rPr>
              <a:t>1°</a:t>
            </a:r>
            <a:r>
              <a:rPr sz="2550" b="1" spc="390" dirty="0">
                <a:solidFill>
                  <a:srgbClr val="212529"/>
                </a:solidFill>
                <a:latin typeface="Gill Sans MT"/>
                <a:cs typeface="Gill Sans MT"/>
              </a:rPr>
              <a:t>  </a:t>
            </a:r>
            <a:r>
              <a:rPr sz="2550" b="1" spc="65" dirty="0">
                <a:solidFill>
                  <a:srgbClr val="212529"/>
                </a:solidFill>
                <a:latin typeface="Gill Sans MT"/>
                <a:cs typeface="Gill Sans MT"/>
              </a:rPr>
              <a:t>gennaio</a:t>
            </a:r>
            <a:r>
              <a:rPr sz="2550" b="1" spc="390" dirty="0">
                <a:solidFill>
                  <a:srgbClr val="212529"/>
                </a:solidFill>
                <a:latin typeface="Gill Sans MT"/>
                <a:cs typeface="Gill Sans MT"/>
              </a:rPr>
              <a:t>  </a:t>
            </a:r>
            <a:r>
              <a:rPr sz="2550" b="1" spc="140" dirty="0">
                <a:solidFill>
                  <a:srgbClr val="212529"/>
                </a:solidFill>
                <a:latin typeface="Gill Sans MT"/>
                <a:cs typeface="Gill Sans MT"/>
              </a:rPr>
              <a:t>2024</a:t>
            </a:r>
            <a:r>
              <a:rPr sz="2550" b="1" spc="390" dirty="0">
                <a:solidFill>
                  <a:srgbClr val="212529"/>
                </a:solidFill>
                <a:latin typeface="Gill Sans MT"/>
                <a:cs typeface="Gill Sans MT"/>
              </a:rPr>
              <a:t>  </a:t>
            </a:r>
            <a:r>
              <a:rPr sz="2550" b="1" dirty="0">
                <a:solidFill>
                  <a:srgbClr val="212529"/>
                </a:solidFill>
                <a:latin typeface="Gill Sans MT"/>
                <a:cs typeface="Gill Sans MT"/>
              </a:rPr>
              <a:t>l’entrata</a:t>
            </a:r>
            <a:r>
              <a:rPr sz="2550" b="1" spc="390" dirty="0">
                <a:solidFill>
                  <a:srgbClr val="212529"/>
                </a:solidFill>
                <a:latin typeface="Gill Sans MT"/>
                <a:cs typeface="Gill Sans MT"/>
              </a:rPr>
              <a:t>  </a:t>
            </a:r>
            <a:r>
              <a:rPr sz="2550" b="1" spc="114" dirty="0">
                <a:solidFill>
                  <a:srgbClr val="212529"/>
                </a:solidFill>
                <a:latin typeface="Gill Sans MT"/>
                <a:cs typeface="Gill Sans MT"/>
              </a:rPr>
              <a:t>in</a:t>
            </a:r>
            <a:r>
              <a:rPr sz="2550" b="1" spc="390" dirty="0">
                <a:solidFill>
                  <a:srgbClr val="212529"/>
                </a:solidFill>
                <a:latin typeface="Gill Sans MT"/>
                <a:cs typeface="Gill Sans MT"/>
              </a:rPr>
              <a:t>  </a:t>
            </a:r>
            <a:r>
              <a:rPr sz="2550" b="1" dirty="0">
                <a:solidFill>
                  <a:srgbClr val="212529"/>
                </a:solidFill>
                <a:latin typeface="Gill Sans MT"/>
                <a:cs typeface="Gill Sans MT"/>
              </a:rPr>
              <a:t>vigore</a:t>
            </a:r>
            <a:r>
              <a:rPr sz="2550" b="1" spc="390" dirty="0">
                <a:solidFill>
                  <a:srgbClr val="212529"/>
                </a:solidFill>
                <a:latin typeface="Gill Sans MT"/>
                <a:cs typeface="Gill Sans MT"/>
              </a:rPr>
              <a:t>  </a:t>
            </a:r>
            <a:r>
              <a:rPr sz="2550" b="1" spc="-10" dirty="0">
                <a:solidFill>
                  <a:srgbClr val="212529"/>
                </a:solidFill>
                <a:latin typeface="Gill Sans MT"/>
                <a:cs typeface="Gill Sans MT"/>
              </a:rPr>
              <a:t>delle </a:t>
            </a:r>
            <a:r>
              <a:rPr sz="2550" b="1" spc="90" dirty="0">
                <a:solidFill>
                  <a:srgbClr val="212529"/>
                </a:solidFill>
                <a:latin typeface="Gill Sans MT"/>
                <a:cs typeface="Gill Sans MT"/>
              </a:rPr>
              <a:t>disposizioni</a:t>
            </a:r>
            <a:r>
              <a:rPr sz="2550" b="1" spc="235" dirty="0">
                <a:solidFill>
                  <a:srgbClr val="212529"/>
                </a:solidFill>
                <a:latin typeface="Gill Sans MT"/>
                <a:cs typeface="Gill Sans MT"/>
              </a:rPr>
              <a:t> </a:t>
            </a:r>
            <a:r>
              <a:rPr sz="2550" b="1" spc="105" dirty="0">
                <a:solidFill>
                  <a:srgbClr val="212529"/>
                </a:solidFill>
                <a:latin typeface="Gill Sans MT"/>
                <a:cs typeface="Gill Sans MT"/>
              </a:rPr>
              <a:t>di</a:t>
            </a:r>
            <a:r>
              <a:rPr sz="2550" b="1" spc="240" dirty="0">
                <a:solidFill>
                  <a:srgbClr val="212529"/>
                </a:solidFill>
                <a:latin typeface="Gill Sans MT"/>
                <a:cs typeface="Gill Sans MT"/>
              </a:rPr>
              <a:t> </a:t>
            </a:r>
            <a:r>
              <a:rPr sz="2550" b="1" spc="85" dirty="0">
                <a:solidFill>
                  <a:srgbClr val="212529"/>
                </a:solidFill>
                <a:latin typeface="Gill Sans MT"/>
                <a:cs typeface="Gill Sans MT"/>
              </a:rPr>
              <a:t>modiﬁca</a:t>
            </a:r>
            <a:r>
              <a:rPr sz="2550" b="1" spc="235" dirty="0">
                <a:solidFill>
                  <a:srgbClr val="212529"/>
                </a:solidFill>
                <a:latin typeface="Gill Sans MT"/>
                <a:cs typeface="Gill Sans MT"/>
              </a:rPr>
              <a:t> </a:t>
            </a:r>
            <a:r>
              <a:rPr sz="2550" b="1" dirty="0">
                <a:solidFill>
                  <a:srgbClr val="212529"/>
                </a:solidFill>
                <a:latin typeface="Gill Sans MT"/>
                <a:cs typeface="Gill Sans MT"/>
              </a:rPr>
              <a:t>dell’Iva</a:t>
            </a:r>
            <a:r>
              <a:rPr sz="2550" b="1" spc="235" dirty="0">
                <a:solidFill>
                  <a:srgbClr val="212529"/>
                </a:solidFill>
                <a:latin typeface="Gill Sans MT"/>
                <a:cs typeface="Gill Sans MT"/>
              </a:rPr>
              <a:t> </a:t>
            </a:r>
            <a:r>
              <a:rPr sz="2550" b="1" spc="90" dirty="0">
                <a:solidFill>
                  <a:srgbClr val="212529"/>
                </a:solidFill>
                <a:latin typeface="Gill Sans MT"/>
                <a:cs typeface="Gill Sans MT"/>
              </a:rPr>
              <a:t>applicabili,</a:t>
            </a:r>
            <a:r>
              <a:rPr sz="2550" b="1" spc="240" dirty="0">
                <a:solidFill>
                  <a:srgbClr val="212529"/>
                </a:solidFill>
                <a:latin typeface="Gill Sans MT"/>
                <a:cs typeface="Gill Sans MT"/>
              </a:rPr>
              <a:t> </a:t>
            </a:r>
            <a:r>
              <a:rPr sz="2550" b="1" spc="50" dirty="0">
                <a:solidFill>
                  <a:srgbClr val="212529"/>
                </a:solidFill>
                <a:latin typeface="Gill Sans MT"/>
                <a:cs typeface="Gill Sans MT"/>
              </a:rPr>
              <a:t>fra</a:t>
            </a:r>
            <a:r>
              <a:rPr sz="2550" b="1" spc="229" dirty="0">
                <a:solidFill>
                  <a:srgbClr val="212529"/>
                </a:solidFill>
                <a:latin typeface="Gill Sans MT"/>
                <a:cs typeface="Gill Sans MT"/>
              </a:rPr>
              <a:t> </a:t>
            </a:r>
            <a:r>
              <a:rPr sz="2550" b="1" dirty="0">
                <a:solidFill>
                  <a:srgbClr val="212529"/>
                </a:solidFill>
                <a:latin typeface="Gill Sans MT"/>
                <a:cs typeface="Gill Sans MT"/>
              </a:rPr>
              <a:t>l’altro,</a:t>
            </a:r>
            <a:r>
              <a:rPr sz="2550" b="1" spc="229" dirty="0">
                <a:solidFill>
                  <a:srgbClr val="212529"/>
                </a:solidFill>
                <a:latin typeface="Gill Sans MT"/>
                <a:cs typeface="Gill Sans MT"/>
              </a:rPr>
              <a:t> </a:t>
            </a:r>
            <a:r>
              <a:rPr sz="2550" b="1" spc="110" dirty="0">
                <a:solidFill>
                  <a:srgbClr val="212529"/>
                </a:solidFill>
                <a:latin typeface="Gill Sans MT"/>
                <a:cs typeface="Gill Sans MT"/>
              </a:rPr>
              <a:t>agli</a:t>
            </a:r>
            <a:r>
              <a:rPr sz="2550" b="1" spc="240" dirty="0">
                <a:solidFill>
                  <a:srgbClr val="212529"/>
                </a:solidFill>
                <a:latin typeface="Gill Sans MT"/>
                <a:cs typeface="Gill Sans MT"/>
              </a:rPr>
              <a:t> </a:t>
            </a:r>
            <a:r>
              <a:rPr sz="2550" b="1" dirty="0">
                <a:solidFill>
                  <a:srgbClr val="212529"/>
                </a:solidFill>
                <a:latin typeface="Gill Sans MT"/>
                <a:cs typeface="Gill Sans MT"/>
              </a:rPr>
              <a:t>Enti</a:t>
            </a:r>
            <a:r>
              <a:rPr sz="2550" b="1" spc="229" dirty="0">
                <a:solidFill>
                  <a:srgbClr val="212529"/>
                </a:solidFill>
                <a:latin typeface="Gill Sans MT"/>
                <a:cs typeface="Gill Sans MT"/>
              </a:rPr>
              <a:t> </a:t>
            </a:r>
            <a:r>
              <a:rPr sz="2550" b="1" spc="-25" dirty="0">
                <a:solidFill>
                  <a:srgbClr val="212529"/>
                </a:solidFill>
                <a:latin typeface="Gill Sans MT"/>
                <a:cs typeface="Gill Sans MT"/>
              </a:rPr>
              <a:t>del </a:t>
            </a:r>
            <a:r>
              <a:rPr sz="2550" b="1" spc="-210" dirty="0">
                <a:solidFill>
                  <a:srgbClr val="212529"/>
                </a:solidFill>
                <a:latin typeface="Gill Sans MT"/>
                <a:cs typeface="Gill Sans MT"/>
              </a:rPr>
              <a:t>Terzo</a:t>
            </a:r>
            <a:r>
              <a:rPr sz="2550" b="1" spc="-60" dirty="0">
                <a:solidFill>
                  <a:srgbClr val="212529"/>
                </a:solidFill>
                <a:latin typeface="Gill Sans MT"/>
                <a:cs typeface="Gill Sans MT"/>
              </a:rPr>
              <a:t> </a:t>
            </a:r>
            <a:r>
              <a:rPr sz="2550" b="1" spc="-20" dirty="0">
                <a:solidFill>
                  <a:srgbClr val="212529"/>
                </a:solidFill>
                <a:latin typeface="Gill Sans MT"/>
                <a:cs typeface="Gill Sans MT"/>
              </a:rPr>
              <a:t>settore</a:t>
            </a:r>
            <a:r>
              <a:rPr sz="2550" b="1" spc="-60" dirty="0">
                <a:solidFill>
                  <a:srgbClr val="212529"/>
                </a:solidFill>
                <a:latin typeface="Gill Sans MT"/>
                <a:cs typeface="Gill Sans MT"/>
              </a:rPr>
              <a:t> </a:t>
            </a:r>
            <a:r>
              <a:rPr sz="2550" b="1" dirty="0">
                <a:solidFill>
                  <a:srgbClr val="212529"/>
                </a:solidFill>
                <a:latin typeface="Gill Sans MT"/>
                <a:cs typeface="Gill Sans MT"/>
              </a:rPr>
              <a:t>recate</a:t>
            </a:r>
            <a:r>
              <a:rPr sz="2550" b="1" spc="-60" dirty="0">
                <a:solidFill>
                  <a:srgbClr val="212529"/>
                </a:solidFill>
                <a:latin typeface="Gill Sans MT"/>
                <a:cs typeface="Gill Sans MT"/>
              </a:rPr>
              <a:t> </a:t>
            </a:r>
            <a:r>
              <a:rPr sz="2550" b="1" spc="105" dirty="0">
                <a:solidFill>
                  <a:srgbClr val="212529"/>
                </a:solidFill>
                <a:latin typeface="Gill Sans MT"/>
                <a:cs typeface="Gill Sans MT"/>
              </a:rPr>
              <a:t>dal</a:t>
            </a:r>
            <a:r>
              <a:rPr sz="2550" b="1" spc="-60" dirty="0">
                <a:solidFill>
                  <a:srgbClr val="212529"/>
                </a:solidFill>
                <a:latin typeface="Gill Sans MT"/>
                <a:cs typeface="Gill Sans MT"/>
              </a:rPr>
              <a:t> </a:t>
            </a:r>
            <a:r>
              <a:rPr sz="2550" b="1" spc="-20" dirty="0">
                <a:solidFill>
                  <a:srgbClr val="212529"/>
                </a:solidFill>
                <a:latin typeface="Gill Sans MT"/>
                <a:cs typeface="Gill Sans MT"/>
              </a:rPr>
              <a:t>decreto</a:t>
            </a:r>
            <a:r>
              <a:rPr sz="2550" b="1" spc="-60" dirty="0">
                <a:solidFill>
                  <a:srgbClr val="212529"/>
                </a:solidFill>
                <a:latin typeface="Gill Sans MT"/>
                <a:cs typeface="Gill Sans MT"/>
              </a:rPr>
              <a:t> </a:t>
            </a:r>
            <a:r>
              <a:rPr sz="2550" b="1" dirty="0">
                <a:solidFill>
                  <a:srgbClr val="212529"/>
                </a:solidFill>
                <a:latin typeface="Gill Sans MT"/>
                <a:cs typeface="Gill Sans MT"/>
              </a:rPr>
              <a:t>legge</a:t>
            </a:r>
            <a:r>
              <a:rPr sz="2550" b="1" spc="-60" dirty="0">
                <a:solidFill>
                  <a:srgbClr val="212529"/>
                </a:solidFill>
                <a:latin typeface="Gill Sans MT"/>
                <a:cs typeface="Gill Sans MT"/>
              </a:rPr>
              <a:t> </a:t>
            </a:r>
            <a:r>
              <a:rPr sz="2550" b="1" dirty="0">
                <a:solidFill>
                  <a:srgbClr val="212529"/>
                </a:solidFill>
                <a:latin typeface="Gill Sans MT"/>
                <a:cs typeface="Gill Sans MT"/>
              </a:rPr>
              <a:t>n.</a:t>
            </a:r>
            <a:r>
              <a:rPr sz="2550" b="1" spc="-55" dirty="0">
                <a:solidFill>
                  <a:srgbClr val="212529"/>
                </a:solidFill>
                <a:latin typeface="Gill Sans MT"/>
                <a:cs typeface="Gill Sans MT"/>
              </a:rPr>
              <a:t> </a:t>
            </a:r>
            <a:r>
              <a:rPr sz="2550" b="1" spc="-85" dirty="0">
                <a:solidFill>
                  <a:srgbClr val="212529"/>
                </a:solidFill>
                <a:latin typeface="Gill Sans MT"/>
                <a:cs typeface="Gill Sans MT"/>
              </a:rPr>
              <a:t>146</a:t>
            </a:r>
            <a:r>
              <a:rPr sz="2550" b="1" spc="-60" dirty="0">
                <a:solidFill>
                  <a:srgbClr val="212529"/>
                </a:solidFill>
                <a:latin typeface="Gill Sans MT"/>
                <a:cs typeface="Gill Sans MT"/>
              </a:rPr>
              <a:t> </a:t>
            </a:r>
            <a:r>
              <a:rPr sz="2550" b="1" dirty="0">
                <a:solidFill>
                  <a:srgbClr val="212529"/>
                </a:solidFill>
                <a:latin typeface="Gill Sans MT"/>
                <a:cs typeface="Gill Sans MT"/>
              </a:rPr>
              <a:t>del</a:t>
            </a:r>
            <a:r>
              <a:rPr sz="2550" b="1" spc="-60" dirty="0">
                <a:solidFill>
                  <a:srgbClr val="212529"/>
                </a:solidFill>
                <a:latin typeface="Gill Sans MT"/>
                <a:cs typeface="Gill Sans MT"/>
              </a:rPr>
              <a:t> </a:t>
            </a:r>
            <a:r>
              <a:rPr sz="2550" b="1" spc="-10" dirty="0">
                <a:solidFill>
                  <a:srgbClr val="212529"/>
                </a:solidFill>
                <a:latin typeface="Gill Sans MT"/>
                <a:cs typeface="Gill Sans MT"/>
              </a:rPr>
              <a:t>2021.</a:t>
            </a:r>
            <a:endParaRPr sz="2550" dirty="0">
              <a:latin typeface="Gill Sans MT"/>
              <a:cs typeface="Gill Sans MT"/>
            </a:endParaRPr>
          </a:p>
        </p:txBody>
      </p:sp>
      <p:sp>
        <p:nvSpPr>
          <p:cNvPr id="3" name="object 3"/>
          <p:cNvSpPr txBox="1"/>
          <p:nvPr/>
        </p:nvSpPr>
        <p:spPr>
          <a:xfrm>
            <a:off x="482600" y="1905000"/>
            <a:ext cx="9607550" cy="1586230"/>
          </a:xfrm>
          <a:prstGeom prst="rect">
            <a:avLst/>
          </a:prstGeom>
        </p:spPr>
        <p:txBody>
          <a:bodyPr vert="horz" wrap="square" lIns="0" tIns="12065" rIns="0" bIns="0" rtlCol="0">
            <a:spAutoFit/>
          </a:bodyPr>
          <a:lstStyle/>
          <a:p>
            <a:pPr marL="12700" marR="5080">
              <a:lnSpc>
                <a:spcPct val="100400"/>
              </a:lnSpc>
              <a:spcBef>
                <a:spcPts val="95"/>
              </a:spcBef>
              <a:tabLst>
                <a:tab pos="434975" algn="l"/>
                <a:tab pos="4441825" algn="l"/>
                <a:tab pos="5775325" algn="l"/>
                <a:tab pos="6308725" algn="l"/>
                <a:tab pos="8018780" algn="l"/>
                <a:tab pos="8364855" algn="l"/>
                <a:tab pos="9288145" algn="l"/>
              </a:tabLst>
            </a:pPr>
            <a:r>
              <a:rPr sz="2550" spc="145" dirty="0">
                <a:solidFill>
                  <a:srgbClr val="212529"/>
                </a:solidFill>
                <a:latin typeface="Gill Sans MT"/>
                <a:cs typeface="Gill Sans MT"/>
              </a:rPr>
              <a:t>In</a:t>
            </a:r>
            <a:r>
              <a:rPr sz="2550" dirty="0">
                <a:solidFill>
                  <a:srgbClr val="212529"/>
                </a:solidFill>
                <a:latin typeface="Gill Sans MT"/>
                <a:cs typeface="Gill Sans MT"/>
              </a:rPr>
              <a:t>	</a:t>
            </a:r>
            <a:r>
              <a:rPr sz="2550" spc="229" dirty="0">
                <a:solidFill>
                  <a:srgbClr val="212529"/>
                </a:solidFill>
                <a:latin typeface="Gill Sans MT"/>
                <a:cs typeface="Gill Sans MT"/>
              </a:rPr>
              <a:t>data</a:t>
            </a:r>
            <a:r>
              <a:rPr sz="2550" spc="330" dirty="0">
                <a:solidFill>
                  <a:srgbClr val="212529"/>
                </a:solidFill>
                <a:latin typeface="Gill Sans MT"/>
                <a:cs typeface="Gill Sans MT"/>
              </a:rPr>
              <a:t> </a:t>
            </a:r>
            <a:r>
              <a:rPr sz="2550" dirty="0">
                <a:solidFill>
                  <a:srgbClr val="212529"/>
                </a:solidFill>
                <a:latin typeface="Gill Sans MT"/>
                <a:cs typeface="Gill Sans MT"/>
              </a:rPr>
              <a:t>14</a:t>
            </a:r>
            <a:r>
              <a:rPr sz="2550" spc="340" dirty="0">
                <a:solidFill>
                  <a:srgbClr val="212529"/>
                </a:solidFill>
                <a:latin typeface="Gill Sans MT"/>
                <a:cs typeface="Gill Sans MT"/>
              </a:rPr>
              <a:t> </a:t>
            </a:r>
            <a:r>
              <a:rPr sz="2550" spc="160" dirty="0">
                <a:solidFill>
                  <a:srgbClr val="212529"/>
                </a:solidFill>
                <a:latin typeface="Gill Sans MT"/>
                <a:cs typeface="Gill Sans MT"/>
              </a:rPr>
              <a:t>dicembre</a:t>
            </a:r>
            <a:r>
              <a:rPr sz="2550" spc="340" dirty="0">
                <a:solidFill>
                  <a:srgbClr val="212529"/>
                </a:solidFill>
                <a:latin typeface="Gill Sans MT"/>
                <a:cs typeface="Gill Sans MT"/>
              </a:rPr>
              <a:t> </a:t>
            </a:r>
            <a:r>
              <a:rPr sz="2550" dirty="0">
                <a:solidFill>
                  <a:srgbClr val="212529"/>
                </a:solidFill>
                <a:latin typeface="Gill Sans MT"/>
                <a:cs typeface="Gill Sans MT"/>
              </a:rPr>
              <a:t>2021</a:t>
            </a:r>
            <a:r>
              <a:rPr sz="2550" spc="340" dirty="0">
                <a:solidFill>
                  <a:srgbClr val="212529"/>
                </a:solidFill>
                <a:latin typeface="Gill Sans MT"/>
                <a:cs typeface="Gill Sans MT"/>
              </a:rPr>
              <a:t> </a:t>
            </a:r>
            <a:r>
              <a:rPr sz="2550" spc="140" dirty="0">
                <a:solidFill>
                  <a:srgbClr val="212529"/>
                </a:solidFill>
                <a:latin typeface="Gill Sans MT"/>
                <a:cs typeface="Gill Sans MT"/>
              </a:rPr>
              <a:t>l</a:t>
            </a:r>
            <a:r>
              <a:rPr sz="2550" b="1" spc="140" dirty="0">
                <a:solidFill>
                  <a:srgbClr val="212529"/>
                </a:solidFill>
                <a:latin typeface="Gill Sans MT"/>
                <a:cs typeface="Gill Sans MT"/>
              </a:rPr>
              <a:t>a</a:t>
            </a:r>
            <a:r>
              <a:rPr sz="2550" b="1" dirty="0">
                <a:solidFill>
                  <a:srgbClr val="212529"/>
                </a:solidFill>
                <a:latin typeface="Gill Sans MT"/>
                <a:cs typeface="Gill Sans MT"/>
              </a:rPr>
              <a:t>	</a:t>
            </a:r>
            <a:r>
              <a:rPr sz="2550" b="1" spc="-10" dirty="0">
                <a:solidFill>
                  <a:srgbClr val="212529"/>
                </a:solidFill>
                <a:latin typeface="Gill Sans MT"/>
                <a:cs typeface="Gill Sans MT"/>
              </a:rPr>
              <a:t>Camera</a:t>
            </a:r>
            <a:r>
              <a:rPr sz="2550" b="1" dirty="0">
                <a:solidFill>
                  <a:srgbClr val="212529"/>
                </a:solidFill>
                <a:latin typeface="Gill Sans MT"/>
                <a:cs typeface="Gill Sans MT"/>
              </a:rPr>
              <a:t>	</a:t>
            </a:r>
            <a:r>
              <a:rPr sz="2550" b="1" spc="85" dirty="0">
                <a:solidFill>
                  <a:srgbClr val="212529"/>
                </a:solidFill>
                <a:latin typeface="Gill Sans MT"/>
                <a:cs typeface="Gill Sans MT"/>
              </a:rPr>
              <a:t>ha</a:t>
            </a:r>
            <a:r>
              <a:rPr sz="2550" b="1" dirty="0">
                <a:solidFill>
                  <a:srgbClr val="212529"/>
                </a:solidFill>
                <a:latin typeface="Gill Sans MT"/>
                <a:cs typeface="Gill Sans MT"/>
              </a:rPr>
              <a:t>	</a:t>
            </a:r>
            <a:r>
              <a:rPr sz="2550" b="1" spc="-10" dirty="0">
                <a:solidFill>
                  <a:srgbClr val="212529"/>
                </a:solidFill>
                <a:latin typeface="Gill Sans MT"/>
                <a:cs typeface="Gill Sans MT"/>
              </a:rPr>
              <a:t>approvato</a:t>
            </a:r>
            <a:r>
              <a:rPr sz="2550" b="1" dirty="0">
                <a:solidFill>
                  <a:srgbClr val="212529"/>
                </a:solidFill>
                <a:latin typeface="Gill Sans MT"/>
                <a:cs typeface="Gill Sans MT"/>
              </a:rPr>
              <a:t>	</a:t>
            </a:r>
            <a:r>
              <a:rPr sz="2550" b="1" spc="90" dirty="0">
                <a:solidFill>
                  <a:srgbClr val="212529"/>
                </a:solidFill>
                <a:latin typeface="Gill Sans MT"/>
                <a:cs typeface="Gill Sans MT"/>
              </a:rPr>
              <a:t>il</a:t>
            </a:r>
            <a:r>
              <a:rPr sz="2550" b="1" dirty="0">
                <a:solidFill>
                  <a:srgbClr val="212529"/>
                </a:solidFill>
                <a:latin typeface="Gill Sans MT"/>
                <a:cs typeface="Gill Sans MT"/>
              </a:rPr>
              <a:t>	</a:t>
            </a:r>
            <a:r>
              <a:rPr sz="2550" b="1" spc="-10" dirty="0">
                <a:solidFill>
                  <a:srgbClr val="212529"/>
                </a:solidFill>
                <a:latin typeface="Gill Sans MT"/>
                <a:cs typeface="Gill Sans MT"/>
              </a:rPr>
              <a:t>testo</a:t>
            </a:r>
            <a:r>
              <a:rPr sz="2550" b="1" dirty="0">
                <a:solidFill>
                  <a:srgbClr val="212529"/>
                </a:solidFill>
                <a:latin typeface="Gill Sans MT"/>
                <a:cs typeface="Gill Sans MT"/>
              </a:rPr>
              <a:t>	</a:t>
            </a:r>
            <a:r>
              <a:rPr sz="2550" b="1" spc="80" dirty="0">
                <a:solidFill>
                  <a:srgbClr val="212529"/>
                </a:solidFill>
                <a:latin typeface="Gill Sans MT"/>
                <a:cs typeface="Gill Sans MT"/>
              </a:rPr>
              <a:t>di </a:t>
            </a:r>
            <a:r>
              <a:rPr sz="2550" b="1" dirty="0">
                <a:solidFill>
                  <a:srgbClr val="212529"/>
                </a:solidFill>
                <a:latin typeface="Gill Sans MT"/>
                <a:cs typeface="Gill Sans MT"/>
              </a:rPr>
              <a:t>conversione</a:t>
            </a:r>
            <a:r>
              <a:rPr sz="2550" b="1" spc="25" dirty="0">
                <a:solidFill>
                  <a:srgbClr val="212529"/>
                </a:solidFill>
                <a:latin typeface="Gill Sans MT"/>
                <a:cs typeface="Gill Sans MT"/>
              </a:rPr>
              <a:t> </a:t>
            </a:r>
            <a:r>
              <a:rPr sz="2550" b="1" spc="114" dirty="0">
                <a:solidFill>
                  <a:srgbClr val="212529"/>
                </a:solidFill>
                <a:latin typeface="Gill Sans MT"/>
                <a:cs typeface="Gill Sans MT"/>
              </a:rPr>
              <a:t>in</a:t>
            </a:r>
            <a:r>
              <a:rPr sz="2550" b="1" spc="30" dirty="0">
                <a:solidFill>
                  <a:srgbClr val="212529"/>
                </a:solidFill>
                <a:latin typeface="Gill Sans MT"/>
                <a:cs typeface="Gill Sans MT"/>
              </a:rPr>
              <a:t> </a:t>
            </a:r>
            <a:r>
              <a:rPr sz="2550" b="1" dirty="0">
                <a:solidFill>
                  <a:srgbClr val="212529"/>
                </a:solidFill>
                <a:latin typeface="Gill Sans MT"/>
                <a:cs typeface="Gill Sans MT"/>
              </a:rPr>
              <a:t>legge</a:t>
            </a:r>
            <a:r>
              <a:rPr sz="2550" b="1" spc="30" dirty="0">
                <a:solidFill>
                  <a:srgbClr val="212529"/>
                </a:solidFill>
                <a:latin typeface="Gill Sans MT"/>
                <a:cs typeface="Gill Sans MT"/>
              </a:rPr>
              <a:t> </a:t>
            </a:r>
            <a:r>
              <a:rPr sz="2550" b="1" dirty="0">
                <a:solidFill>
                  <a:srgbClr val="212529"/>
                </a:solidFill>
                <a:latin typeface="Gill Sans MT"/>
                <a:cs typeface="Gill Sans MT"/>
              </a:rPr>
              <a:t>del</a:t>
            </a:r>
            <a:r>
              <a:rPr sz="2550" b="1" spc="30" dirty="0">
                <a:solidFill>
                  <a:srgbClr val="212529"/>
                </a:solidFill>
                <a:latin typeface="Gill Sans MT"/>
                <a:cs typeface="Gill Sans MT"/>
              </a:rPr>
              <a:t> </a:t>
            </a:r>
            <a:r>
              <a:rPr sz="2550" b="1" spc="-310" dirty="0">
                <a:solidFill>
                  <a:srgbClr val="212529"/>
                </a:solidFill>
                <a:latin typeface="Gill Sans MT"/>
                <a:cs typeface="Gill Sans MT"/>
              </a:rPr>
              <a:t>DL</a:t>
            </a:r>
            <a:r>
              <a:rPr sz="2550" b="1" spc="25" dirty="0">
                <a:solidFill>
                  <a:srgbClr val="212529"/>
                </a:solidFill>
                <a:latin typeface="Gill Sans MT"/>
                <a:cs typeface="Gill Sans MT"/>
              </a:rPr>
              <a:t> </a:t>
            </a:r>
            <a:r>
              <a:rPr sz="2550" b="1" dirty="0">
                <a:solidFill>
                  <a:srgbClr val="212529"/>
                </a:solidFill>
                <a:latin typeface="Gill Sans MT"/>
                <a:cs typeface="Gill Sans MT"/>
              </a:rPr>
              <a:t>n.</a:t>
            </a:r>
            <a:r>
              <a:rPr sz="2550" b="1" spc="30" dirty="0">
                <a:solidFill>
                  <a:srgbClr val="212529"/>
                </a:solidFill>
                <a:latin typeface="Gill Sans MT"/>
                <a:cs typeface="Gill Sans MT"/>
              </a:rPr>
              <a:t> </a:t>
            </a:r>
            <a:r>
              <a:rPr sz="2550" b="1" dirty="0">
                <a:solidFill>
                  <a:srgbClr val="212529"/>
                </a:solidFill>
                <a:latin typeface="Gill Sans MT"/>
                <a:cs typeface="Gill Sans MT"/>
              </a:rPr>
              <a:t>146/2021</a:t>
            </a:r>
            <a:r>
              <a:rPr sz="2550" b="1" spc="90" dirty="0">
                <a:solidFill>
                  <a:srgbClr val="212529"/>
                </a:solidFill>
                <a:latin typeface="Gill Sans MT"/>
                <a:cs typeface="Gill Sans MT"/>
              </a:rPr>
              <a:t> </a:t>
            </a:r>
            <a:r>
              <a:rPr sz="2550" spc="90" dirty="0">
                <a:solidFill>
                  <a:srgbClr val="212529"/>
                </a:solidFill>
                <a:latin typeface="Gill Sans MT"/>
                <a:cs typeface="Gill Sans MT"/>
              </a:rPr>
              <a:t>(cd.</a:t>
            </a:r>
            <a:r>
              <a:rPr sz="2550" spc="-20" dirty="0">
                <a:solidFill>
                  <a:srgbClr val="212529"/>
                </a:solidFill>
                <a:latin typeface="Gill Sans MT"/>
                <a:cs typeface="Gill Sans MT"/>
              </a:rPr>
              <a:t> </a:t>
            </a:r>
            <a:r>
              <a:rPr sz="2550" dirty="0">
                <a:solidFill>
                  <a:srgbClr val="212529"/>
                </a:solidFill>
                <a:latin typeface="Gill Sans MT"/>
                <a:cs typeface="Gill Sans MT"/>
              </a:rPr>
              <a:t>Decreto</a:t>
            </a:r>
            <a:r>
              <a:rPr sz="2550" spc="-20" dirty="0">
                <a:solidFill>
                  <a:srgbClr val="212529"/>
                </a:solidFill>
                <a:latin typeface="Gill Sans MT"/>
                <a:cs typeface="Gill Sans MT"/>
              </a:rPr>
              <a:t> </a:t>
            </a:r>
            <a:r>
              <a:rPr sz="2550" spc="150" dirty="0">
                <a:solidFill>
                  <a:srgbClr val="212529"/>
                </a:solidFill>
                <a:latin typeface="Gill Sans MT"/>
                <a:cs typeface="Gill Sans MT"/>
              </a:rPr>
              <a:t>Fiscale).</a:t>
            </a:r>
            <a:endParaRPr sz="2550" dirty="0">
              <a:latin typeface="Gill Sans MT"/>
              <a:cs typeface="Gill Sans MT"/>
            </a:endParaRPr>
          </a:p>
          <a:p>
            <a:pPr marL="12700" marR="15240">
              <a:lnSpc>
                <a:spcPct val="100400"/>
              </a:lnSpc>
            </a:pPr>
            <a:r>
              <a:rPr sz="2550" dirty="0">
                <a:solidFill>
                  <a:srgbClr val="212529"/>
                </a:solidFill>
                <a:latin typeface="Gill Sans MT"/>
                <a:cs typeface="Gill Sans MT"/>
              </a:rPr>
              <a:t>Per</a:t>
            </a:r>
            <a:r>
              <a:rPr sz="2550" spc="160" dirty="0">
                <a:solidFill>
                  <a:srgbClr val="212529"/>
                </a:solidFill>
                <a:latin typeface="Gill Sans MT"/>
                <a:cs typeface="Gill Sans MT"/>
              </a:rPr>
              <a:t> </a:t>
            </a:r>
            <a:r>
              <a:rPr sz="2550" spc="175" dirty="0">
                <a:solidFill>
                  <a:srgbClr val="212529"/>
                </a:solidFill>
                <a:latin typeface="Gill Sans MT"/>
                <a:cs typeface="Gill Sans MT"/>
              </a:rPr>
              <a:t>il</a:t>
            </a:r>
            <a:r>
              <a:rPr sz="2550" spc="160" dirty="0">
                <a:solidFill>
                  <a:srgbClr val="212529"/>
                </a:solidFill>
                <a:latin typeface="Gill Sans MT"/>
                <a:cs typeface="Gill Sans MT"/>
              </a:rPr>
              <a:t> </a:t>
            </a:r>
            <a:r>
              <a:rPr sz="2550" spc="-10" dirty="0">
                <a:solidFill>
                  <a:srgbClr val="212529"/>
                </a:solidFill>
                <a:latin typeface="Gill Sans MT"/>
                <a:cs typeface="Gill Sans MT"/>
              </a:rPr>
              <a:t>Terzo</a:t>
            </a:r>
            <a:r>
              <a:rPr sz="2550" spc="165" dirty="0">
                <a:solidFill>
                  <a:srgbClr val="212529"/>
                </a:solidFill>
                <a:latin typeface="Gill Sans MT"/>
                <a:cs typeface="Gill Sans MT"/>
              </a:rPr>
              <a:t> </a:t>
            </a:r>
            <a:r>
              <a:rPr sz="2550" spc="90" dirty="0">
                <a:solidFill>
                  <a:srgbClr val="212529"/>
                </a:solidFill>
                <a:latin typeface="Gill Sans MT"/>
                <a:cs typeface="Gill Sans MT"/>
              </a:rPr>
              <a:t>settore</a:t>
            </a:r>
            <a:r>
              <a:rPr sz="2550" spc="160" dirty="0">
                <a:solidFill>
                  <a:srgbClr val="212529"/>
                </a:solidFill>
                <a:latin typeface="Gill Sans MT"/>
                <a:cs typeface="Gill Sans MT"/>
              </a:rPr>
              <a:t> </a:t>
            </a:r>
            <a:r>
              <a:rPr sz="2550" spc="175" dirty="0">
                <a:solidFill>
                  <a:srgbClr val="212529"/>
                </a:solidFill>
                <a:latin typeface="Gill Sans MT"/>
                <a:cs typeface="Gill Sans MT"/>
              </a:rPr>
              <a:t>il</a:t>
            </a:r>
            <a:r>
              <a:rPr sz="2550" spc="160" dirty="0">
                <a:solidFill>
                  <a:srgbClr val="212529"/>
                </a:solidFill>
                <a:latin typeface="Gill Sans MT"/>
                <a:cs typeface="Gill Sans MT"/>
              </a:rPr>
              <a:t> </a:t>
            </a:r>
            <a:r>
              <a:rPr sz="2550" spc="75" dirty="0">
                <a:solidFill>
                  <a:srgbClr val="212529"/>
                </a:solidFill>
                <a:latin typeface="Gill Sans MT"/>
                <a:cs typeface="Gill Sans MT"/>
              </a:rPr>
              <a:t>decreto</a:t>
            </a:r>
            <a:r>
              <a:rPr sz="2550" spc="165" dirty="0">
                <a:solidFill>
                  <a:srgbClr val="212529"/>
                </a:solidFill>
                <a:latin typeface="Gill Sans MT"/>
                <a:cs typeface="Gill Sans MT"/>
              </a:rPr>
              <a:t> </a:t>
            </a:r>
            <a:r>
              <a:rPr sz="2550" spc="225" dirty="0">
                <a:solidFill>
                  <a:srgbClr val="212529"/>
                </a:solidFill>
                <a:latin typeface="Gill Sans MT"/>
                <a:cs typeface="Gill Sans MT"/>
              </a:rPr>
              <a:t>in</a:t>
            </a:r>
            <a:r>
              <a:rPr sz="2550" spc="160" dirty="0">
                <a:solidFill>
                  <a:srgbClr val="212529"/>
                </a:solidFill>
                <a:latin typeface="Gill Sans MT"/>
                <a:cs typeface="Gill Sans MT"/>
              </a:rPr>
              <a:t> </a:t>
            </a:r>
            <a:r>
              <a:rPr sz="2550" spc="254" dirty="0">
                <a:solidFill>
                  <a:srgbClr val="212529"/>
                </a:solidFill>
                <a:latin typeface="Gill Sans MT"/>
                <a:cs typeface="Gill Sans MT"/>
              </a:rPr>
              <a:t>esame</a:t>
            </a:r>
            <a:r>
              <a:rPr sz="2550" spc="165" dirty="0">
                <a:solidFill>
                  <a:srgbClr val="212529"/>
                </a:solidFill>
                <a:latin typeface="Gill Sans MT"/>
                <a:cs typeface="Gill Sans MT"/>
              </a:rPr>
              <a:t> </a:t>
            </a:r>
            <a:r>
              <a:rPr sz="2550" spc="100" dirty="0">
                <a:solidFill>
                  <a:srgbClr val="212529"/>
                </a:solidFill>
                <a:latin typeface="Gill Sans MT"/>
                <a:cs typeface="Gill Sans MT"/>
              </a:rPr>
              <a:t>prevede</a:t>
            </a:r>
            <a:r>
              <a:rPr sz="2550" spc="160" dirty="0">
                <a:solidFill>
                  <a:srgbClr val="212529"/>
                </a:solidFill>
                <a:latin typeface="Gill Sans MT"/>
                <a:cs typeface="Gill Sans MT"/>
              </a:rPr>
              <a:t> </a:t>
            </a:r>
            <a:r>
              <a:rPr sz="2550" spc="175" dirty="0">
                <a:solidFill>
                  <a:srgbClr val="212529"/>
                </a:solidFill>
                <a:latin typeface="Gill Sans MT"/>
                <a:cs typeface="Gill Sans MT"/>
              </a:rPr>
              <a:t>il</a:t>
            </a:r>
            <a:r>
              <a:rPr sz="2550" spc="-5" dirty="0">
                <a:solidFill>
                  <a:srgbClr val="212529"/>
                </a:solidFill>
                <a:latin typeface="Gill Sans MT"/>
                <a:cs typeface="Gill Sans MT"/>
              </a:rPr>
              <a:t> </a:t>
            </a:r>
            <a:r>
              <a:rPr sz="2550" b="1" spc="125" dirty="0">
                <a:solidFill>
                  <a:srgbClr val="212529"/>
                </a:solidFill>
                <a:latin typeface="Gill Sans MT"/>
                <a:cs typeface="Gill Sans MT"/>
              </a:rPr>
              <a:t>passaggio</a:t>
            </a:r>
            <a:r>
              <a:rPr sz="2550" b="1" spc="204" dirty="0">
                <a:solidFill>
                  <a:srgbClr val="212529"/>
                </a:solidFill>
                <a:latin typeface="Gill Sans MT"/>
                <a:cs typeface="Gill Sans MT"/>
              </a:rPr>
              <a:t> </a:t>
            </a:r>
            <a:r>
              <a:rPr sz="2550" b="1" spc="85" dirty="0">
                <a:solidFill>
                  <a:srgbClr val="212529"/>
                </a:solidFill>
                <a:latin typeface="Gill Sans MT"/>
                <a:cs typeface="Gill Sans MT"/>
              </a:rPr>
              <a:t>da </a:t>
            </a:r>
            <a:r>
              <a:rPr sz="2550" b="1" spc="100" dirty="0">
                <a:solidFill>
                  <a:srgbClr val="212529"/>
                </a:solidFill>
                <a:latin typeface="Gill Sans MT"/>
                <a:cs typeface="Gill Sans MT"/>
              </a:rPr>
              <a:t>un</a:t>
            </a:r>
            <a:r>
              <a:rPr sz="2550" b="1" spc="-40" dirty="0">
                <a:solidFill>
                  <a:srgbClr val="212529"/>
                </a:solidFill>
                <a:latin typeface="Gill Sans MT"/>
                <a:cs typeface="Gill Sans MT"/>
              </a:rPr>
              <a:t> </a:t>
            </a:r>
            <a:r>
              <a:rPr sz="2550" b="1" dirty="0">
                <a:solidFill>
                  <a:srgbClr val="212529"/>
                </a:solidFill>
                <a:latin typeface="Gill Sans MT"/>
                <a:cs typeface="Gill Sans MT"/>
              </a:rPr>
              <a:t>regime</a:t>
            </a:r>
            <a:r>
              <a:rPr sz="2550" b="1" spc="-40" dirty="0">
                <a:solidFill>
                  <a:srgbClr val="212529"/>
                </a:solidFill>
                <a:latin typeface="Gill Sans MT"/>
                <a:cs typeface="Gill Sans MT"/>
              </a:rPr>
              <a:t> </a:t>
            </a:r>
            <a:r>
              <a:rPr sz="2550" b="1" spc="105" dirty="0">
                <a:solidFill>
                  <a:srgbClr val="212529"/>
                </a:solidFill>
                <a:latin typeface="Gill Sans MT"/>
                <a:cs typeface="Gill Sans MT"/>
              </a:rPr>
              <a:t>di</a:t>
            </a:r>
            <a:r>
              <a:rPr sz="2550" b="1" spc="-40" dirty="0">
                <a:solidFill>
                  <a:srgbClr val="212529"/>
                </a:solidFill>
                <a:latin typeface="Gill Sans MT"/>
                <a:cs typeface="Gill Sans MT"/>
              </a:rPr>
              <a:t> </a:t>
            </a:r>
            <a:r>
              <a:rPr sz="2550" b="1" spc="85" dirty="0">
                <a:solidFill>
                  <a:srgbClr val="212529"/>
                </a:solidFill>
                <a:latin typeface="Gill Sans MT"/>
                <a:cs typeface="Gill Sans MT"/>
              </a:rPr>
              <a:t>esclusione</a:t>
            </a:r>
            <a:r>
              <a:rPr sz="2550" b="1" spc="-40" dirty="0">
                <a:solidFill>
                  <a:srgbClr val="212529"/>
                </a:solidFill>
                <a:latin typeface="Gill Sans MT"/>
                <a:cs typeface="Gill Sans MT"/>
              </a:rPr>
              <a:t> </a:t>
            </a:r>
            <a:r>
              <a:rPr sz="2550" b="1" dirty="0">
                <a:solidFill>
                  <a:srgbClr val="212529"/>
                </a:solidFill>
                <a:latin typeface="Gill Sans MT"/>
                <a:cs typeface="Gill Sans MT"/>
              </a:rPr>
              <a:t>Iva,</a:t>
            </a:r>
            <a:r>
              <a:rPr sz="2550" b="1" spc="-40" dirty="0">
                <a:solidFill>
                  <a:srgbClr val="212529"/>
                </a:solidFill>
                <a:latin typeface="Gill Sans MT"/>
                <a:cs typeface="Gill Sans MT"/>
              </a:rPr>
              <a:t> </a:t>
            </a:r>
            <a:r>
              <a:rPr sz="2550" b="1" spc="110" dirty="0">
                <a:solidFill>
                  <a:srgbClr val="212529"/>
                </a:solidFill>
                <a:latin typeface="Gill Sans MT"/>
                <a:cs typeface="Gill Sans MT"/>
              </a:rPr>
              <a:t>ad</a:t>
            </a:r>
            <a:r>
              <a:rPr sz="2550" b="1" spc="-40" dirty="0">
                <a:solidFill>
                  <a:srgbClr val="212529"/>
                </a:solidFill>
                <a:latin typeface="Gill Sans MT"/>
                <a:cs typeface="Gill Sans MT"/>
              </a:rPr>
              <a:t> </a:t>
            </a:r>
            <a:r>
              <a:rPr sz="2550" b="1" spc="100" dirty="0">
                <a:solidFill>
                  <a:srgbClr val="212529"/>
                </a:solidFill>
                <a:latin typeface="Gill Sans MT"/>
                <a:cs typeface="Gill Sans MT"/>
              </a:rPr>
              <a:t>un</a:t>
            </a:r>
            <a:r>
              <a:rPr sz="2550" b="1" spc="-40" dirty="0">
                <a:solidFill>
                  <a:srgbClr val="212529"/>
                </a:solidFill>
                <a:latin typeface="Gill Sans MT"/>
                <a:cs typeface="Gill Sans MT"/>
              </a:rPr>
              <a:t> </a:t>
            </a:r>
            <a:r>
              <a:rPr sz="2550" b="1" dirty="0">
                <a:solidFill>
                  <a:srgbClr val="212529"/>
                </a:solidFill>
                <a:latin typeface="Gill Sans MT"/>
                <a:cs typeface="Gill Sans MT"/>
              </a:rPr>
              <a:t>regime</a:t>
            </a:r>
            <a:r>
              <a:rPr sz="2550" b="1" spc="-40" dirty="0">
                <a:solidFill>
                  <a:srgbClr val="212529"/>
                </a:solidFill>
                <a:latin typeface="Gill Sans MT"/>
                <a:cs typeface="Gill Sans MT"/>
              </a:rPr>
              <a:t> </a:t>
            </a:r>
            <a:r>
              <a:rPr sz="2550" b="1" spc="105" dirty="0">
                <a:solidFill>
                  <a:srgbClr val="212529"/>
                </a:solidFill>
                <a:latin typeface="Gill Sans MT"/>
                <a:cs typeface="Gill Sans MT"/>
              </a:rPr>
              <a:t>di</a:t>
            </a:r>
            <a:r>
              <a:rPr sz="2550" b="1" spc="-40" dirty="0">
                <a:solidFill>
                  <a:srgbClr val="212529"/>
                </a:solidFill>
                <a:latin typeface="Gill Sans MT"/>
                <a:cs typeface="Gill Sans MT"/>
              </a:rPr>
              <a:t> </a:t>
            </a:r>
            <a:r>
              <a:rPr sz="2550" b="1" dirty="0">
                <a:solidFill>
                  <a:srgbClr val="212529"/>
                </a:solidFill>
                <a:latin typeface="Gill Sans MT"/>
                <a:cs typeface="Gill Sans MT"/>
              </a:rPr>
              <a:t>esenzione</a:t>
            </a:r>
            <a:r>
              <a:rPr sz="2550" b="1" spc="-40" dirty="0">
                <a:solidFill>
                  <a:srgbClr val="212529"/>
                </a:solidFill>
                <a:latin typeface="Gill Sans MT"/>
                <a:cs typeface="Gill Sans MT"/>
              </a:rPr>
              <a:t> </a:t>
            </a:r>
            <a:r>
              <a:rPr sz="2550" b="1" spc="-280" dirty="0">
                <a:solidFill>
                  <a:srgbClr val="212529"/>
                </a:solidFill>
                <a:latin typeface="Gill Sans MT"/>
                <a:cs typeface="Gill Sans MT"/>
              </a:rPr>
              <a:t>IVA.</a:t>
            </a:r>
            <a:endParaRPr sz="2550" dirty="0">
              <a:latin typeface="Gill Sans MT"/>
              <a:cs typeface="Gill Sans MT"/>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46049" y="2395264"/>
            <a:ext cx="10729182" cy="4825272"/>
          </a:xfrm>
          <a:prstGeom prst="rect">
            <a:avLst/>
          </a:prstGeom>
        </p:spPr>
        <p:txBody>
          <a:bodyPr wrap="square" lIns="145646" tIns="72823" rIns="145646" bIns="72823">
            <a:spAutoFit/>
          </a:bodyPr>
          <a:lstStyle/>
          <a:p>
            <a:pPr marL="77373" marR="80409" algn="just"/>
            <a:r>
              <a:rPr lang="it-IT" sz="2900" dirty="0">
                <a:solidFill>
                  <a:srgbClr val="0070C0"/>
                </a:solidFill>
                <a:latin typeface="Garamond"/>
                <a:cs typeface="Garamond"/>
              </a:rPr>
              <a:t>È </a:t>
            </a:r>
            <a:r>
              <a:rPr lang="it-IT" sz="2900" spc="37" dirty="0">
                <a:solidFill>
                  <a:srgbClr val="0070C0"/>
                </a:solidFill>
                <a:latin typeface="Garamond"/>
                <a:cs typeface="Garamond"/>
              </a:rPr>
              <a:t> </a:t>
            </a:r>
            <a:r>
              <a:rPr lang="it-IT" sz="2900" dirty="0">
                <a:solidFill>
                  <a:srgbClr val="0070C0"/>
                </a:solidFill>
                <a:latin typeface="Garamond"/>
                <a:cs typeface="Garamond"/>
              </a:rPr>
              <a:t>ric</a:t>
            </a:r>
            <a:r>
              <a:rPr lang="it-IT" sz="2900" spc="-6" dirty="0">
                <a:solidFill>
                  <a:srgbClr val="0070C0"/>
                </a:solidFill>
                <a:latin typeface="Garamond"/>
                <a:cs typeface="Garamond"/>
              </a:rPr>
              <a:t>onos</a:t>
            </a:r>
            <a:r>
              <a:rPr lang="it-IT" sz="2900" dirty="0">
                <a:solidFill>
                  <a:srgbClr val="0070C0"/>
                </a:solidFill>
                <a:latin typeface="Garamond"/>
                <a:cs typeface="Garamond"/>
              </a:rPr>
              <a:t>ciu</a:t>
            </a:r>
            <a:r>
              <a:rPr lang="it-IT" sz="2900" spc="6" dirty="0">
                <a:solidFill>
                  <a:srgbClr val="0070C0"/>
                </a:solidFill>
                <a:latin typeface="Garamond"/>
                <a:cs typeface="Garamond"/>
              </a:rPr>
              <a:t>t</a:t>
            </a:r>
            <a:r>
              <a:rPr lang="it-IT" sz="2900" dirty="0">
                <a:solidFill>
                  <a:srgbClr val="0070C0"/>
                </a:solidFill>
                <a:latin typeface="Garamond"/>
                <a:cs typeface="Garamond"/>
              </a:rPr>
              <a:t>o, </a:t>
            </a:r>
            <a:r>
              <a:rPr lang="it-IT" sz="2900" spc="30" dirty="0">
                <a:solidFill>
                  <a:srgbClr val="0070C0"/>
                </a:solidFill>
                <a:latin typeface="Garamond"/>
                <a:cs typeface="Garamond"/>
              </a:rPr>
              <a:t> </a:t>
            </a:r>
            <a:r>
              <a:rPr lang="it-IT" sz="2900" dirty="0">
                <a:solidFill>
                  <a:srgbClr val="0070C0"/>
                </a:solidFill>
                <a:latin typeface="Garamond"/>
                <a:cs typeface="Garamond"/>
              </a:rPr>
              <a:t>altr</a:t>
            </a:r>
            <a:r>
              <a:rPr lang="it-IT" sz="2900" spc="6" dirty="0">
                <a:solidFill>
                  <a:srgbClr val="0070C0"/>
                </a:solidFill>
                <a:latin typeface="Garamond"/>
                <a:cs typeface="Garamond"/>
              </a:rPr>
              <a:t>e</a:t>
            </a:r>
            <a:r>
              <a:rPr lang="it-IT" sz="2900" spc="-6" dirty="0">
                <a:solidFill>
                  <a:srgbClr val="0070C0"/>
                </a:solidFill>
                <a:latin typeface="Garamond"/>
                <a:cs typeface="Garamond"/>
              </a:rPr>
              <a:t>s</a:t>
            </a:r>
            <a:r>
              <a:rPr lang="it-IT" sz="2900" dirty="0">
                <a:solidFill>
                  <a:srgbClr val="0070C0"/>
                </a:solidFill>
                <a:latin typeface="Garamond"/>
                <a:cs typeface="Garamond"/>
              </a:rPr>
              <a:t>ì, </a:t>
            </a:r>
            <a:r>
              <a:rPr lang="it-IT" sz="2900" spc="30" dirty="0">
                <a:solidFill>
                  <a:srgbClr val="0070C0"/>
                </a:solidFill>
                <a:latin typeface="Garamond"/>
                <a:cs typeface="Garamond"/>
              </a:rPr>
              <a:t> </a:t>
            </a:r>
            <a:r>
              <a:rPr lang="it-IT" sz="2900" dirty="0">
                <a:solidFill>
                  <a:srgbClr val="0070C0"/>
                </a:solidFill>
                <a:latin typeface="Garamond"/>
                <a:cs typeface="Garamond"/>
              </a:rPr>
              <a:t>un </a:t>
            </a:r>
            <a:r>
              <a:rPr lang="it-IT" sz="2900" spc="24" dirty="0">
                <a:solidFill>
                  <a:srgbClr val="0070C0"/>
                </a:solidFill>
                <a:latin typeface="Garamond"/>
                <a:cs typeface="Garamond"/>
              </a:rPr>
              <a:t> </a:t>
            </a:r>
            <a:r>
              <a:rPr lang="it-IT" sz="2900" dirty="0">
                <a:solidFill>
                  <a:srgbClr val="0070C0"/>
                </a:solidFill>
                <a:latin typeface="Garamond"/>
                <a:cs typeface="Garamond"/>
              </a:rPr>
              <a:t>i</a:t>
            </a:r>
            <a:r>
              <a:rPr lang="it-IT" sz="2900" spc="13" dirty="0">
                <a:solidFill>
                  <a:srgbClr val="0070C0"/>
                </a:solidFill>
                <a:latin typeface="Garamond"/>
                <a:cs typeface="Garamond"/>
              </a:rPr>
              <a:t>m</a:t>
            </a:r>
            <a:r>
              <a:rPr lang="it-IT" sz="2900" spc="-6" dirty="0">
                <a:solidFill>
                  <a:srgbClr val="0070C0"/>
                </a:solidFill>
                <a:latin typeface="Garamond"/>
                <a:cs typeface="Garamond"/>
              </a:rPr>
              <a:t>po</a:t>
            </a:r>
            <a:r>
              <a:rPr lang="it-IT" sz="2900" dirty="0">
                <a:solidFill>
                  <a:srgbClr val="0070C0"/>
                </a:solidFill>
                <a:latin typeface="Garamond"/>
                <a:cs typeface="Garamond"/>
              </a:rPr>
              <a:t>r</a:t>
            </a:r>
            <a:r>
              <a:rPr lang="it-IT" sz="2900" spc="6" dirty="0">
                <a:solidFill>
                  <a:srgbClr val="0070C0"/>
                </a:solidFill>
                <a:latin typeface="Garamond"/>
                <a:cs typeface="Garamond"/>
              </a:rPr>
              <a:t>t</a:t>
            </a:r>
            <a:r>
              <a:rPr lang="it-IT" sz="2900" dirty="0">
                <a:solidFill>
                  <a:srgbClr val="0070C0"/>
                </a:solidFill>
                <a:latin typeface="Garamond"/>
                <a:cs typeface="Garamond"/>
              </a:rPr>
              <a:t>o </a:t>
            </a:r>
            <a:r>
              <a:rPr lang="it-IT" sz="2900" spc="24"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ari </a:t>
            </a:r>
            <a:r>
              <a:rPr lang="it-IT" sz="2900" spc="30" dirty="0">
                <a:solidFill>
                  <a:srgbClr val="0070C0"/>
                </a:solidFill>
                <a:latin typeface="Garamond"/>
                <a:cs typeface="Garamond"/>
              </a:rPr>
              <a:t> </a:t>
            </a:r>
            <a:r>
              <a:rPr lang="it-IT" sz="3300" b="1" dirty="0">
                <a:solidFill>
                  <a:srgbClr val="0070C0"/>
                </a:solidFill>
                <a:latin typeface="Garamond"/>
                <a:cs typeface="Garamond"/>
              </a:rPr>
              <a:t>al </a:t>
            </a:r>
            <a:r>
              <a:rPr lang="it-IT" sz="3300" b="1" spc="30" dirty="0">
                <a:solidFill>
                  <a:srgbClr val="0070C0"/>
                </a:solidFill>
                <a:latin typeface="Garamond"/>
                <a:cs typeface="Garamond"/>
              </a:rPr>
              <a:t> </a:t>
            </a:r>
            <a:r>
              <a:rPr lang="it-IT" sz="3300" b="1" dirty="0">
                <a:solidFill>
                  <a:srgbClr val="0070C0"/>
                </a:solidFill>
                <a:latin typeface="Garamond"/>
                <a:cs typeface="Garamond"/>
              </a:rPr>
              <a:t>40% </a:t>
            </a:r>
            <a:r>
              <a:rPr lang="it-IT" sz="3300" b="1" spc="30" dirty="0">
                <a:solidFill>
                  <a:srgbClr val="0070C0"/>
                </a:solidFill>
                <a:latin typeface="Garamond"/>
                <a:cs typeface="Garamond"/>
              </a:rPr>
              <a:t> </a:t>
            </a:r>
            <a:r>
              <a:rPr lang="it-IT" sz="3300" b="1" spc="6" dirty="0">
                <a:solidFill>
                  <a:srgbClr val="0070C0"/>
                </a:solidFill>
                <a:latin typeface="Garamond"/>
                <a:cs typeface="Garamond"/>
              </a:rPr>
              <a:t>d</a:t>
            </a:r>
            <a:r>
              <a:rPr lang="it-IT" sz="3300" b="1" dirty="0">
                <a:solidFill>
                  <a:srgbClr val="0070C0"/>
                </a:solidFill>
                <a:latin typeface="Garamond"/>
                <a:cs typeface="Garamond"/>
              </a:rPr>
              <a:t>ei </a:t>
            </a:r>
            <a:r>
              <a:rPr lang="it-IT" sz="3300" b="1" spc="30" dirty="0">
                <a:solidFill>
                  <a:srgbClr val="0070C0"/>
                </a:solidFill>
                <a:latin typeface="Garamond"/>
                <a:cs typeface="Garamond"/>
              </a:rPr>
              <a:t> </a:t>
            </a:r>
            <a:r>
              <a:rPr lang="it-IT" sz="3300" b="1" dirty="0">
                <a:solidFill>
                  <a:srgbClr val="0070C0"/>
                </a:solidFill>
                <a:latin typeface="Garamond"/>
                <a:cs typeface="Garamond"/>
              </a:rPr>
              <a:t>c</a:t>
            </a:r>
            <a:r>
              <a:rPr lang="it-IT" sz="3300" b="1" spc="-6" dirty="0">
                <a:solidFill>
                  <a:srgbClr val="0070C0"/>
                </a:solidFill>
                <a:latin typeface="Garamond"/>
                <a:cs typeface="Garamond"/>
              </a:rPr>
              <a:t>os</a:t>
            </a:r>
            <a:r>
              <a:rPr lang="it-IT" sz="3300" b="1" dirty="0">
                <a:solidFill>
                  <a:srgbClr val="0070C0"/>
                </a:solidFill>
                <a:latin typeface="Garamond"/>
                <a:cs typeface="Garamond"/>
              </a:rPr>
              <a:t>ti </a:t>
            </a:r>
            <a:r>
              <a:rPr lang="it-IT" sz="3300" b="1" spc="41" dirty="0">
                <a:solidFill>
                  <a:srgbClr val="0070C0"/>
                </a:solidFill>
                <a:latin typeface="Garamond"/>
                <a:cs typeface="Garamond"/>
              </a:rPr>
              <a:t> </a:t>
            </a:r>
            <a:r>
              <a:rPr lang="it-IT" sz="3300" b="1" spc="6" dirty="0">
                <a:solidFill>
                  <a:srgbClr val="0070C0"/>
                </a:solidFill>
                <a:latin typeface="Garamond"/>
                <a:cs typeface="Garamond"/>
              </a:rPr>
              <a:t>d</a:t>
            </a:r>
            <a:r>
              <a:rPr lang="it-IT" sz="3300" b="1" dirty="0">
                <a:solidFill>
                  <a:srgbClr val="0070C0"/>
                </a:solidFill>
                <a:latin typeface="Garamond"/>
                <a:cs typeface="Garamond"/>
              </a:rPr>
              <a:t>iret</a:t>
            </a:r>
            <a:r>
              <a:rPr lang="it-IT" sz="3300" b="1" spc="-6" dirty="0">
                <a:solidFill>
                  <a:srgbClr val="0070C0"/>
                </a:solidFill>
                <a:latin typeface="Garamond"/>
                <a:cs typeface="Garamond"/>
              </a:rPr>
              <a:t>t</a:t>
            </a:r>
            <a:r>
              <a:rPr lang="it-IT" sz="3300" b="1" dirty="0">
                <a:solidFill>
                  <a:srgbClr val="0070C0"/>
                </a:solidFill>
                <a:latin typeface="Garamond"/>
                <a:cs typeface="Garamond"/>
              </a:rPr>
              <a:t>i </a:t>
            </a:r>
            <a:r>
              <a:rPr lang="it-IT" sz="3300" b="1" spc="30" dirty="0">
                <a:solidFill>
                  <a:srgbClr val="0070C0"/>
                </a:solidFill>
                <a:latin typeface="Garamond"/>
                <a:cs typeface="Garamond"/>
              </a:rPr>
              <a:t> </a:t>
            </a:r>
            <a:r>
              <a:rPr lang="it-IT" sz="3300" b="1" spc="6" dirty="0">
                <a:solidFill>
                  <a:srgbClr val="0070C0"/>
                </a:solidFill>
                <a:latin typeface="Garamond"/>
                <a:cs typeface="Garamond"/>
              </a:rPr>
              <a:t>d</a:t>
            </a:r>
            <a:r>
              <a:rPr lang="it-IT" sz="3300" b="1" dirty="0">
                <a:solidFill>
                  <a:srgbClr val="0070C0"/>
                </a:solidFill>
                <a:latin typeface="Garamond"/>
                <a:cs typeface="Garamond"/>
              </a:rPr>
              <a:t>i </a:t>
            </a:r>
            <a:r>
              <a:rPr lang="it-IT" sz="3300" b="1" spc="30" dirty="0">
                <a:solidFill>
                  <a:srgbClr val="0070C0"/>
                </a:solidFill>
                <a:latin typeface="Garamond"/>
                <a:cs typeface="Garamond"/>
              </a:rPr>
              <a:t> </a:t>
            </a:r>
            <a:r>
              <a:rPr lang="it-IT" sz="3300" b="1" spc="-6" dirty="0">
                <a:solidFill>
                  <a:srgbClr val="0070C0"/>
                </a:solidFill>
                <a:latin typeface="Garamond"/>
                <a:cs typeface="Garamond"/>
              </a:rPr>
              <a:t>p</a:t>
            </a:r>
            <a:r>
              <a:rPr lang="it-IT" sz="3300" b="1" dirty="0">
                <a:solidFill>
                  <a:srgbClr val="0070C0"/>
                </a:solidFill>
                <a:latin typeface="Garamond"/>
                <a:cs typeface="Garamond"/>
              </a:rPr>
              <a:t>er</a:t>
            </a:r>
            <a:r>
              <a:rPr lang="it-IT" sz="3300" b="1" spc="-6" dirty="0">
                <a:solidFill>
                  <a:srgbClr val="0070C0"/>
                </a:solidFill>
                <a:latin typeface="Garamond"/>
                <a:cs typeface="Garamond"/>
              </a:rPr>
              <a:t>son</a:t>
            </a:r>
            <a:r>
              <a:rPr lang="it-IT" sz="3300" b="1" dirty="0">
                <a:solidFill>
                  <a:srgbClr val="0070C0"/>
                </a:solidFill>
                <a:latin typeface="Garamond"/>
                <a:cs typeface="Garamond"/>
              </a:rPr>
              <a:t>ale </a:t>
            </a:r>
            <a:r>
              <a:rPr lang="it-IT" sz="3300" b="1" spc="6" dirty="0">
                <a:solidFill>
                  <a:srgbClr val="0070C0"/>
                </a:solidFill>
                <a:latin typeface="Garamond"/>
                <a:cs typeface="Garamond"/>
              </a:rPr>
              <a:t>d</a:t>
            </a:r>
            <a:r>
              <a:rPr lang="it-IT" sz="3300" b="1" spc="-6" dirty="0">
                <a:solidFill>
                  <a:srgbClr val="0070C0"/>
                </a:solidFill>
                <a:latin typeface="Garamond"/>
                <a:cs typeface="Garamond"/>
              </a:rPr>
              <a:t>o</a:t>
            </a:r>
            <a:r>
              <a:rPr lang="it-IT" sz="3300" b="1" dirty="0">
                <a:solidFill>
                  <a:srgbClr val="0070C0"/>
                </a:solidFill>
                <a:latin typeface="Garamond"/>
                <a:cs typeface="Garamond"/>
              </a:rPr>
              <a:t>ce</a:t>
            </a:r>
            <a:r>
              <a:rPr lang="it-IT" sz="3300" b="1" spc="-6" dirty="0">
                <a:solidFill>
                  <a:srgbClr val="0070C0"/>
                </a:solidFill>
                <a:latin typeface="Garamond"/>
                <a:cs typeface="Garamond"/>
              </a:rPr>
              <a:t>n</a:t>
            </a:r>
            <a:r>
              <a:rPr lang="it-IT" sz="3300" b="1" dirty="0">
                <a:solidFill>
                  <a:srgbClr val="0070C0"/>
                </a:solidFill>
                <a:latin typeface="Garamond"/>
                <a:cs typeface="Garamond"/>
              </a:rPr>
              <a:t>te</a:t>
            </a:r>
            <a:r>
              <a:rPr lang="it-IT" sz="3300" b="1" spc="6" dirty="0">
                <a:solidFill>
                  <a:srgbClr val="0070C0"/>
                </a:solidFill>
                <a:latin typeface="Garamond"/>
                <a:cs typeface="Garamond"/>
              </a:rPr>
              <a:t>/</a:t>
            </a:r>
            <a:r>
              <a:rPr lang="it-IT" sz="3300" b="1" dirty="0">
                <a:solidFill>
                  <a:srgbClr val="0070C0"/>
                </a:solidFill>
                <a:latin typeface="Garamond"/>
                <a:cs typeface="Garamond"/>
              </a:rPr>
              <a:t>e</a:t>
            </a:r>
            <a:r>
              <a:rPr lang="it-IT" sz="3300" b="1" spc="-6" dirty="0">
                <a:solidFill>
                  <a:srgbClr val="0070C0"/>
                </a:solidFill>
                <a:latin typeface="Garamond"/>
                <a:cs typeface="Garamond"/>
              </a:rPr>
              <a:t>sp</a:t>
            </a:r>
            <a:r>
              <a:rPr lang="it-IT" sz="3300" b="1" dirty="0">
                <a:solidFill>
                  <a:srgbClr val="0070C0"/>
                </a:solidFill>
                <a:latin typeface="Garamond"/>
                <a:cs typeface="Garamond"/>
              </a:rPr>
              <a:t>erto</a:t>
            </a:r>
            <a:r>
              <a:rPr lang="it-IT" sz="3300" b="1" spc="78"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a:t>
            </a:r>
            <a:r>
              <a:rPr lang="it-IT" sz="2900" spc="89" dirty="0">
                <a:solidFill>
                  <a:srgbClr val="0070C0"/>
                </a:solidFill>
                <a:latin typeface="Garamond"/>
                <a:cs typeface="Garamond"/>
              </a:rPr>
              <a:t> </a:t>
            </a:r>
            <a:r>
              <a:rPr lang="it-IT" sz="2900" dirty="0">
                <a:solidFill>
                  <a:srgbClr val="0070C0"/>
                </a:solidFill>
                <a:latin typeface="Garamond"/>
                <a:cs typeface="Garamond"/>
              </a:rPr>
              <a:t>l</a:t>
            </a:r>
            <a:r>
              <a:rPr lang="it-IT" sz="2900" spc="6" dirty="0">
                <a:solidFill>
                  <a:srgbClr val="0070C0"/>
                </a:solidFill>
                <a:latin typeface="Garamond"/>
                <a:cs typeface="Garamond"/>
              </a:rPr>
              <a:t>’</a:t>
            </a:r>
            <a:r>
              <a:rPr lang="it-IT" sz="2900" dirty="0">
                <a:solidFill>
                  <a:srgbClr val="0070C0"/>
                </a:solidFill>
                <a:latin typeface="Garamond"/>
                <a:cs typeface="Garamond"/>
              </a:rPr>
              <a:t>U</a:t>
            </a:r>
            <a:r>
              <a:rPr lang="it-IT" sz="2900" spc="6" dirty="0">
                <a:solidFill>
                  <a:srgbClr val="0070C0"/>
                </a:solidFill>
                <a:latin typeface="Garamond"/>
                <a:cs typeface="Garamond"/>
              </a:rPr>
              <a:t>C</a:t>
            </a:r>
            <a:r>
              <a:rPr lang="it-IT" sz="2900" dirty="0">
                <a:solidFill>
                  <a:srgbClr val="0070C0"/>
                </a:solidFill>
                <a:latin typeface="Garamond"/>
                <a:cs typeface="Garamond"/>
              </a:rPr>
              <a:t>S</a:t>
            </a:r>
            <a:r>
              <a:rPr lang="it-IT" sz="2900" spc="108"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a:t>
            </a:r>
            <a:r>
              <a:rPr lang="it-IT" sz="2900" spc="102" dirty="0">
                <a:solidFill>
                  <a:srgbClr val="0070C0"/>
                </a:solidFill>
                <a:latin typeface="Garamond"/>
                <a:cs typeface="Garamond"/>
              </a:rPr>
              <a:t> </a:t>
            </a:r>
            <a:r>
              <a:rPr lang="it-IT" sz="2900" dirty="0">
                <a:solidFill>
                  <a:srgbClr val="0070C0"/>
                </a:solidFill>
                <a:latin typeface="Garamond"/>
                <a:cs typeface="Garamond"/>
              </a:rPr>
              <a:t>il</a:t>
            </a:r>
            <a:r>
              <a:rPr lang="it-IT" sz="2900" spc="84" dirty="0">
                <a:solidFill>
                  <a:srgbClr val="0070C0"/>
                </a:solidFill>
                <a:latin typeface="Garamond"/>
                <a:cs typeface="Garamond"/>
              </a:rPr>
              <a:t> </a:t>
            </a:r>
            <a:r>
              <a:rPr lang="it-IT" sz="2900" dirty="0">
                <a:solidFill>
                  <a:srgbClr val="0070C0"/>
                </a:solidFill>
                <a:latin typeface="Garamond"/>
                <a:cs typeface="Garamond"/>
              </a:rPr>
              <a:t>rim</a:t>
            </a:r>
            <a:r>
              <a:rPr lang="it-IT" sz="2900" spc="6" dirty="0">
                <a:solidFill>
                  <a:srgbClr val="0070C0"/>
                </a:solidFill>
                <a:latin typeface="Garamond"/>
                <a:cs typeface="Garamond"/>
              </a:rPr>
              <a:t>b</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o</a:t>
            </a:r>
            <a:r>
              <a:rPr lang="it-IT" sz="2900" spc="89"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egli</a:t>
            </a:r>
            <a:r>
              <a:rPr lang="it-IT" sz="2900" spc="84" dirty="0">
                <a:solidFill>
                  <a:srgbClr val="0070C0"/>
                </a:solidFill>
                <a:latin typeface="Garamond"/>
                <a:cs typeface="Garamond"/>
              </a:rPr>
              <a:t> </a:t>
            </a:r>
            <a:r>
              <a:rPr lang="it-IT" sz="2900" dirty="0">
                <a:solidFill>
                  <a:srgbClr val="0070C0"/>
                </a:solidFill>
                <a:latin typeface="Garamond"/>
                <a:cs typeface="Garamond"/>
              </a:rPr>
              <a:t>altri</a:t>
            </a:r>
            <a:r>
              <a:rPr lang="it-IT" sz="2900" spc="84"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o</a:t>
            </a:r>
            <a:r>
              <a:rPr lang="it-IT" sz="2900" spc="-6" dirty="0">
                <a:solidFill>
                  <a:srgbClr val="0070C0"/>
                </a:solidFill>
                <a:latin typeface="Garamond"/>
                <a:cs typeface="Garamond"/>
              </a:rPr>
              <a:t>s</a:t>
            </a:r>
            <a:r>
              <a:rPr lang="it-IT" sz="2900" dirty="0">
                <a:solidFill>
                  <a:srgbClr val="0070C0"/>
                </a:solidFill>
                <a:latin typeface="Garamond"/>
                <a:cs typeface="Garamond"/>
              </a:rPr>
              <a:t>ti</a:t>
            </a:r>
            <a:r>
              <a:rPr lang="it-IT" sz="2900" spc="84" dirty="0">
                <a:solidFill>
                  <a:srgbClr val="0070C0"/>
                </a:solidFill>
                <a:latin typeface="Garamond"/>
                <a:cs typeface="Garamond"/>
              </a:rPr>
              <a:t> </a:t>
            </a:r>
            <a:r>
              <a:rPr lang="it-IT" sz="2900" spc="13" dirty="0">
                <a:solidFill>
                  <a:srgbClr val="0070C0"/>
                </a:solidFill>
                <a:latin typeface="Garamond"/>
                <a:cs typeface="Garamond"/>
              </a:rPr>
              <a:t>i</a:t>
            </a:r>
            <a:r>
              <a:rPr lang="it-IT" sz="2900" spc="6" dirty="0">
                <a:solidFill>
                  <a:srgbClr val="0070C0"/>
                </a:solidFill>
                <a:latin typeface="Garamond"/>
                <a:cs typeface="Garamond"/>
              </a:rPr>
              <a:t>nd</a:t>
            </a:r>
            <a:r>
              <a:rPr lang="it-IT" sz="2900" dirty="0">
                <a:solidFill>
                  <a:srgbClr val="0070C0"/>
                </a:solidFill>
                <a:latin typeface="Garamond"/>
                <a:cs typeface="Garamond"/>
              </a:rPr>
              <a:t>iret</a:t>
            </a:r>
            <a:r>
              <a:rPr lang="it-IT" sz="2900" spc="-6" dirty="0">
                <a:solidFill>
                  <a:srgbClr val="0070C0"/>
                </a:solidFill>
                <a:latin typeface="Garamond"/>
                <a:cs typeface="Garamond"/>
              </a:rPr>
              <a:t>t</a:t>
            </a:r>
            <a:r>
              <a:rPr lang="it-IT" sz="2900" dirty="0">
                <a:solidFill>
                  <a:srgbClr val="0070C0"/>
                </a:solidFill>
                <a:latin typeface="Garamond"/>
                <a:cs typeface="Garamond"/>
              </a:rPr>
              <a:t>i</a:t>
            </a:r>
            <a:r>
              <a:rPr lang="it-IT" sz="2900" spc="84" dirty="0">
                <a:solidFill>
                  <a:srgbClr val="0070C0"/>
                </a:solidFill>
                <a:latin typeface="Garamond"/>
                <a:cs typeface="Garamond"/>
              </a:rPr>
              <a:t> </a:t>
            </a:r>
            <a:r>
              <a:rPr lang="it-IT" sz="2900" spc="-6" dirty="0">
                <a:solidFill>
                  <a:srgbClr val="0070C0"/>
                </a:solidFill>
                <a:latin typeface="Garamond"/>
                <a:cs typeface="Garamond"/>
              </a:rPr>
              <a:t>so</a:t>
            </a:r>
            <a:r>
              <a:rPr lang="it-IT" sz="2900" spc="6" dirty="0">
                <a:solidFill>
                  <a:srgbClr val="0070C0"/>
                </a:solidFill>
                <a:latin typeface="Garamond"/>
                <a:cs typeface="Garamond"/>
              </a:rPr>
              <a:t>s</a:t>
            </a:r>
            <a:r>
              <a:rPr lang="it-IT" sz="2900" dirty="0">
                <a:solidFill>
                  <a:srgbClr val="0070C0"/>
                </a:solidFill>
                <a:latin typeface="Garamond"/>
                <a:cs typeface="Garamond"/>
              </a:rPr>
              <a:t>tenuti</a:t>
            </a:r>
            <a:r>
              <a:rPr lang="it-IT" sz="2900" spc="8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alla </a:t>
            </a:r>
            <a:r>
              <a:rPr lang="it-IT" sz="2900" spc="-6" dirty="0">
                <a:solidFill>
                  <a:srgbClr val="0070C0"/>
                </a:solidFill>
                <a:latin typeface="Garamond"/>
                <a:cs typeface="Garamond"/>
              </a:rPr>
              <a:t>s</a:t>
            </a:r>
            <a:r>
              <a:rPr lang="it-IT" sz="2900" dirty="0">
                <a:solidFill>
                  <a:srgbClr val="0070C0"/>
                </a:solidFill>
                <a:latin typeface="Garamond"/>
                <a:cs typeface="Garamond"/>
              </a:rPr>
              <a:t>cu</a:t>
            </a:r>
            <a:r>
              <a:rPr lang="it-IT" sz="2900" spc="-6" dirty="0">
                <a:solidFill>
                  <a:srgbClr val="0070C0"/>
                </a:solidFill>
                <a:latin typeface="Garamond"/>
                <a:cs typeface="Garamond"/>
              </a:rPr>
              <a:t>o</a:t>
            </a:r>
            <a:r>
              <a:rPr lang="it-IT" sz="2900" dirty="0">
                <a:solidFill>
                  <a:srgbClr val="0070C0"/>
                </a:solidFill>
                <a:latin typeface="Garamond"/>
                <a:cs typeface="Garamond"/>
              </a:rPr>
              <a:t>la </a:t>
            </a:r>
            <a:r>
              <a:rPr lang="it-IT" sz="2900" spc="-65"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 </a:t>
            </a:r>
            <a:r>
              <a:rPr lang="it-IT" sz="2900" spc="-65" dirty="0">
                <a:solidFill>
                  <a:srgbClr val="0070C0"/>
                </a:solidFill>
                <a:latin typeface="Garamond"/>
                <a:cs typeface="Garamond"/>
              </a:rPr>
              <a:t> </a:t>
            </a:r>
            <a:r>
              <a:rPr lang="it-IT" sz="2900" dirty="0">
                <a:solidFill>
                  <a:srgbClr val="0070C0"/>
                </a:solidFill>
                <a:latin typeface="Garamond"/>
                <a:cs typeface="Garamond"/>
              </a:rPr>
              <a:t>l’</a:t>
            </a:r>
            <a:r>
              <a:rPr lang="it-IT" sz="2900" spc="-13" dirty="0">
                <a:solidFill>
                  <a:srgbClr val="0070C0"/>
                </a:solidFill>
                <a:latin typeface="Garamond"/>
                <a:cs typeface="Garamond"/>
              </a:rPr>
              <a:t>o</a:t>
            </a:r>
            <a:r>
              <a:rPr lang="it-IT" sz="2900" dirty="0">
                <a:solidFill>
                  <a:srgbClr val="0070C0"/>
                </a:solidFill>
                <a:latin typeface="Garamond"/>
                <a:cs typeface="Garamond"/>
              </a:rPr>
              <a:t>rg</a:t>
            </a:r>
            <a:r>
              <a:rPr lang="it-IT" sz="2900" spc="13" dirty="0">
                <a:solidFill>
                  <a:srgbClr val="0070C0"/>
                </a:solidFill>
                <a:latin typeface="Garamond"/>
                <a:cs typeface="Garamond"/>
              </a:rPr>
              <a:t>a</a:t>
            </a:r>
            <a:r>
              <a:rPr lang="it-IT" sz="2900" spc="-6" dirty="0">
                <a:solidFill>
                  <a:srgbClr val="0070C0"/>
                </a:solidFill>
                <a:latin typeface="Garamond"/>
                <a:cs typeface="Garamond"/>
              </a:rPr>
              <a:t>n</a:t>
            </a:r>
            <a:r>
              <a:rPr lang="it-IT" sz="2900" dirty="0">
                <a:solidFill>
                  <a:srgbClr val="0070C0"/>
                </a:solidFill>
                <a:latin typeface="Garamond"/>
                <a:cs typeface="Garamond"/>
              </a:rPr>
              <a:t>i</a:t>
            </a:r>
            <a:r>
              <a:rPr lang="it-IT" sz="2900" spc="6" dirty="0">
                <a:solidFill>
                  <a:srgbClr val="0070C0"/>
                </a:solidFill>
                <a:latin typeface="Garamond"/>
                <a:cs typeface="Garamond"/>
              </a:rPr>
              <a:t>zz</a:t>
            </a:r>
            <a:r>
              <a:rPr lang="it-IT" sz="2900" dirty="0">
                <a:solidFill>
                  <a:srgbClr val="0070C0"/>
                </a:solidFill>
                <a:latin typeface="Garamond"/>
                <a:cs typeface="Garamond"/>
              </a:rPr>
              <a:t>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a:t>
            </a:r>
            <a:r>
              <a:rPr lang="it-IT" sz="2900" spc="6" dirty="0">
                <a:solidFill>
                  <a:srgbClr val="0070C0"/>
                </a:solidFill>
                <a:latin typeface="Garamond"/>
                <a:cs typeface="Garamond"/>
              </a:rPr>
              <a:t>n</a:t>
            </a:r>
            <a:r>
              <a:rPr lang="it-IT" sz="2900" dirty="0">
                <a:solidFill>
                  <a:srgbClr val="0070C0"/>
                </a:solidFill>
                <a:latin typeface="Garamond"/>
                <a:cs typeface="Garamond"/>
              </a:rPr>
              <a:t>e </a:t>
            </a:r>
            <a:r>
              <a:rPr lang="it-IT" sz="2900" spc="-65"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el </a:t>
            </a:r>
            <a:r>
              <a:rPr lang="it-IT" sz="2900" spc="-72"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o </a:t>
            </a:r>
            <a:r>
              <a:rPr lang="it-IT" sz="2900" spc="-78" dirty="0">
                <a:solidFill>
                  <a:srgbClr val="0070C0"/>
                </a:solidFill>
                <a:latin typeface="Garamond"/>
                <a:cs typeface="Garamond"/>
              </a:rPr>
              <a:t> </a:t>
            </a:r>
            <a:r>
              <a:rPr lang="it-IT" sz="2900" dirty="0">
                <a:solidFill>
                  <a:srgbClr val="0070C0"/>
                </a:solidFill>
                <a:latin typeface="Garamond"/>
                <a:cs typeface="Garamond"/>
              </a:rPr>
              <a:t>e </a:t>
            </a:r>
            <a:r>
              <a:rPr lang="it-IT" sz="2900" spc="-65" dirty="0">
                <a:solidFill>
                  <a:srgbClr val="0070C0"/>
                </a:solidFill>
                <a:latin typeface="Garamond"/>
                <a:cs typeface="Garamond"/>
              </a:rPr>
              <a:t> </a:t>
            </a:r>
            <a:r>
              <a:rPr lang="it-IT" sz="2900" dirty="0">
                <a:solidFill>
                  <a:srgbClr val="0070C0"/>
                </a:solidFill>
                <a:latin typeface="Garamond"/>
                <a:cs typeface="Garamond"/>
              </a:rPr>
              <a:t>l’a</a:t>
            </a:r>
            <a:r>
              <a:rPr lang="it-IT" sz="2900" spc="6" dirty="0">
                <a:solidFill>
                  <a:srgbClr val="0070C0"/>
                </a:solidFill>
                <a:latin typeface="Garamond"/>
                <a:cs typeface="Garamond"/>
              </a:rPr>
              <a:t>c</a:t>
            </a:r>
            <a:r>
              <a:rPr lang="it-IT" sz="2900" dirty="0">
                <a:solidFill>
                  <a:srgbClr val="0070C0"/>
                </a:solidFill>
                <a:latin typeface="Garamond"/>
                <a:cs typeface="Garamond"/>
              </a:rPr>
              <a:t>ce</a:t>
            </a:r>
            <a:r>
              <a:rPr lang="it-IT" sz="2900" spc="-6" dirty="0">
                <a:solidFill>
                  <a:srgbClr val="0070C0"/>
                </a:solidFill>
                <a:latin typeface="Garamond"/>
                <a:cs typeface="Garamond"/>
              </a:rPr>
              <a:t>ss</a:t>
            </a:r>
            <a:r>
              <a:rPr lang="it-IT" sz="2900" dirty="0">
                <a:solidFill>
                  <a:srgbClr val="0070C0"/>
                </a:solidFill>
                <a:latin typeface="Garamond"/>
                <a:cs typeface="Garamond"/>
              </a:rPr>
              <a:t>o </a:t>
            </a:r>
            <a:r>
              <a:rPr lang="it-IT" sz="2900" spc="-78" dirty="0">
                <a:solidFill>
                  <a:srgbClr val="0070C0"/>
                </a:solidFill>
                <a:latin typeface="Garamond"/>
                <a:cs typeface="Garamond"/>
              </a:rPr>
              <a:t> </a:t>
            </a:r>
            <a:r>
              <a:rPr lang="it-IT" sz="2900" dirty="0">
                <a:solidFill>
                  <a:srgbClr val="0070C0"/>
                </a:solidFill>
                <a:latin typeface="Garamond"/>
                <a:cs typeface="Garamond"/>
              </a:rPr>
              <a:t>a</a:t>
            </a:r>
            <a:r>
              <a:rPr lang="it-IT" sz="2900" spc="13" dirty="0">
                <a:solidFill>
                  <a:srgbClr val="0070C0"/>
                </a:solidFill>
                <a:latin typeface="Garamond"/>
                <a:cs typeface="Garamond"/>
              </a:rPr>
              <a:t>l</a:t>
            </a:r>
            <a:r>
              <a:rPr lang="it-IT" sz="2900" dirty="0">
                <a:solidFill>
                  <a:srgbClr val="0070C0"/>
                </a:solidFill>
                <a:latin typeface="Garamond"/>
                <a:cs typeface="Garamond"/>
              </a:rPr>
              <a:t>la </a:t>
            </a:r>
            <a:r>
              <a:rPr lang="it-IT" sz="2900" spc="-65" dirty="0">
                <a:solidFill>
                  <a:srgbClr val="0070C0"/>
                </a:solidFill>
                <a:latin typeface="Garamond"/>
                <a:cs typeface="Garamond"/>
              </a:rPr>
              <a:t> </a:t>
            </a:r>
            <a:r>
              <a:rPr lang="it-IT" sz="2900" dirty="0">
                <a:solidFill>
                  <a:srgbClr val="0070C0"/>
                </a:solidFill>
                <a:latin typeface="Garamond"/>
                <a:cs typeface="Garamond"/>
              </a:rPr>
              <a:t>f</a:t>
            </a:r>
            <a:r>
              <a:rPr lang="it-IT" sz="2900" spc="6" dirty="0">
                <a:solidFill>
                  <a:srgbClr val="0070C0"/>
                </a:solidFill>
                <a:latin typeface="Garamond"/>
                <a:cs typeface="Garamond"/>
              </a:rPr>
              <a:t>r</a:t>
            </a:r>
            <a:r>
              <a:rPr lang="it-IT" sz="2900" dirty="0">
                <a:solidFill>
                  <a:srgbClr val="0070C0"/>
                </a:solidFill>
                <a:latin typeface="Garamond"/>
                <a:cs typeface="Garamond"/>
              </a:rPr>
              <a:t>eque</a:t>
            </a:r>
            <a:r>
              <a:rPr lang="it-IT" sz="2900" spc="-6" dirty="0">
                <a:solidFill>
                  <a:srgbClr val="0070C0"/>
                </a:solidFill>
                <a:latin typeface="Garamond"/>
                <a:cs typeface="Garamond"/>
              </a:rPr>
              <a:t>n</a:t>
            </a:r>
            <a:r>
              <a:rPr lang="it-IT" sz="2900" spc="6" dirty="0">
                <a:solidFill>
                  <a:srgbClr val="0070C0"/>
                </a:solidFill>
                <a:latin typeface="Garamond"/>
                <a:cs typeface="Garamond"/>
              </a:rPr>
              <a:t>z</a:t>
            </a:r>
            <a:r>
              <a:rPr lang="it-IT" sz="2900" dirty="0">
                <a:solidFill>
                  <a:srgbClr val="0070C0"/>
                </a:solidFill>
                <a:latin typeface="Garamond"/>
                <a:cs typeface="Garamond"/>
              </a:rPr>
              <a:t>a </a:t>
            </a:r>
            <a:r>
              <a:rPr lang="it-IT" sz="2900" spc="-65"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a </a:t>
            </a:r>
            <a:r>
              <a:rPr lang="it-IT" sz="2900" spc="-65"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arte </a:t>
            </a:r>
            <a:r>
              <a:rPr lang="it-IT" sz="2900" spc="-65" dirty="0">
                <a:solidFill>
                  <a:srgbClr val="0070C0"/>
                </a:solidFill>
                <a:latin typeface="Garamond"/>
                <a:cs typeface="Garamond"/>
              </a:rPr>
              <a:t> </a:t>
            </a:r>
            <a:r>
              <a:rPr lang="it-IT" sz="2900" spc="-13" dirty="0">
                <a:solidFill>
                  <a:srgbClr val="0070C0"/>
                </a:solidFill>
                <a:latin typeface="Garamond"/>
                <a:cs typeface="Garamond"/>
              </a:rPr>
              <a:t>d</a:t>
            </a:r>
            <a:r>
              <a:rPr lang="it-IT" sz="2900" dirty="0">
                <a:solidFill>
                  <a:srgbClr val="0070C0"/>
                </a:solidFill>
                <a:latin typeface="Garamond"/>
                <a:cs typeface="Garamond"/>
              </a:rPr>
              <a:t>ei </a:t>
            </a:r>
            <a:r>
              <a:rPr lang="it-IT" sz="2900" spc="-6" dirty="0">
                <a:solidFill>
                  <a:srgbClr val="0070C0"/>
                </a:solidFill>
                <a:latin typeface="Garamond"/>
                <a:cs typeface="Garamond"/>
              </a:rPr>
              <a:t>b</a:t>
            </a:r>
            <a:r>
              <a:rPr lang="it-IT" sz="2900" dirty="0">
                <a:solidFill>
                  <a:srgbClr val="0070C0"/>
                </a:solidFill>
                <a:latin typeface="Garamond"/>
                <a:cs typeface="Garamond"/>
              </a:rPr>
              <a:t>e</a:t>
            </a:r>
            <a:r>
              <a:rPr lang="it-IT" sz="2900" spc="-6" dirty="0">
                <a:solidFill>
                  <a:srgbClr val="0070C0"/>
                </a:solidFill>
                <a:latin typeface="Garamond"/>
                <a:cs typeface="Garamond"/>
              </a:rPr>
              <a:t>n</a:t>
            </a:r>
            <a:r>
              <a:rPr lang="it-IT" sz="2900" dirty="0">
                <a:solidFill>
                  <a:srgbClr val="0070C0"/>
                </a:solidFill>
                <a:latin typeface="Garamond"/>
                <a:cs typeface="Garamond"/>
              </a:rPr>
              <a:t>efi</a:t>
            </a:r>
            <a:r>
              <a:rPr lang="it-IT" sz="2900" spc="6" dirty="0">
                <a:solidFill>
                  <a:srgbClr val="0070C0"/>
                </a:solidFill>
                <a:latin typeface="Garamond"/>
                <a:cs typeface="Garamond"/>
              </a:rPr>
              <a:t>c</a:t>
            </a:r>
            <a:r>
              <a:rPr lang="it-IT" sz="2900" dirty="0">
                <a:solidFill>
                  <a:srgbClr val="0070C0"/>
                </a:solidFill>
                <a:latin typeface="Garamond"/>
                <a:cs typeface="Garamond"/>
              </a:rPr>
              <a:t>iari.</a:t>
            </a:r>
          </a:p>
          <a:p>
            <a:pPr marL="77373" marR="84960" algn="just"/>
            <a:endParaRPr lang="it-IT" sz="2900" dirty="0">
              <a:solidFill>
                <a:srgbClr val="0070C0"/>
              </a:solidFill>
              <a:latin typeface="Garamond"/>
              <a:cs typeface="Garamond"/>
            </a:endParaRPr>
          </a:p>
          <a:p>
            <a:pPr marL="77373" marR="84960" algn="just"/>
            <a:r>
              <a:rPr lang="it-IT" sz="2900" dirty="0">
                <a:solidFill>
                  <a:srgbClr val="0070C0"/>
                </a:solidFill>
                <a:latin typeface="Garamond"/>
                <a:cs typeface="Garamond"/>
              </a:rPr>
              <a:t>Per </a:t>
            </a:r>
            <a:r>
              <a:rPr lang="it-IT" sz="2900" spc="-13" dirty="0">
                <a:solidFill>
                  <a:srgbClr val="0070C0"/>
                </a:solidFill>
                <a:latin typeface="Garamond"/>
                <a:cs typeface="Garamond"/>
              </a:rPr>
              <a:t> </a:t>
            </a:r>
            <a:r>
              <a:rPr lang="it-IT" sz="2900" dirty="0">
                <a:solidFill>
                  <a:srgbClr val="0070C0"/>
                </a:solidFill>
                <a:latin typeface="Garamond"/>
                <a:cs typeface="Garamond"/>
              </a:rPr>
              <a:t>tale </a:t>
            </a:r>
            <a:r>
              <a:rPr lang="it-IT" sz="2900" spc="-6" dirty="0">
                <a:solidFill>
                  <a:srgbClr val="0070C0"/>
                </a:solidFill>
                <a:latin typeface="Garamond"/>
                <a:cs typeface="Garamond"/>
              </a:rPr>
              <a:t> </a:t>
            </a:r>
            <a:r>
              <a:rPr lang="it-IT" sz="2900" dirty="0">
                <a:solidFill>
                  <a:srgbClr val="0070C0"/>
                </a:solidFill>
                <a:latin typeface="Garamond"/>
                <a:cs typeface="Garamond"/>
              </a:rPr>
              <a:t>at</a:t>
            </a:r>
            <a:r>
              <a:rPr lang="it-IT" sz="2900" spc="-13" dirty="0">
                <a:solidFill>
                  <a:srgbClr val="0070C0"/>
                </a:solidFill>
                <a:latin typeface="Garamond"/>
                <a:cs typeface="Garamond"/>
              </a:rPr>
              <a:t>t</a:t>
            </a:r>
            <a:r>
              <a:rPr lang="it-IT" sz="2900" dirty="0">
                <a:solidFill>
                  <a:srgbClr val="0070C0"/>
                </a:solidFill>
                <a:latin typeface="Garamond"/>
                <a:cs typeface="Garamond"/>
              </a:rPr>
              <a:t>ività </a:t>
            </a:r>
            <a:r>
              <a:rPr lang="it-IT" sz="2900" spc="-13" dirty="0">
                <a:solidFill>
                  <a:srgbClr val="0070C0"/>
                </a:solidFill>
                <a:latin typeface="Garamond"/>
                <a:cs typeface="Garamond"/>
              </a:rPr>
              <a:t> </a:t>
            </a:r>
            <a:r>
              <a:rPr lang="it-IT" sz="3200" b="1" dirty="0">
                <a:solidFill>
                  <a:srgbClr val="0070C0"/>
                </a:solidFill>
                <a:latin typeface="Garamond"/>
                <a:cs typeface="Garamond"/>
              </a:rPr>
              <a:t>è </a:t>
            </a:r>
            <a:r>
              <a:rPr lang="it-IT" sz="3200" b="1" spc="-6" dirty="0">
                <a:solidFill>
                  <a:srgbClr val="0070C0"/>
                </a:solidFill>
                <a:latin typeface="Garamond"/>
                <a:cs typeface="Garamond"/>
              </a:rPr>
              <a:t> </a:t>
            </a:r>
            <a:r>
              <a:rPr lang="it-IT" sz="3200" b="1" dirty="0">
                <a:solidFill>
                  <a:srgbClr val="0070C0"/>
                </a:solidFill>
                <a:latin typeface="Garamond"/>
                <a:cs typeface="Garamond"/>
              </a:rPr>
              <a:t>altr</a:t>
            </a:r>
            <a:r>
              <a:rPr lang="it-IT" sz="3200" b="1" spc="6" dirty="0">
                <a:solidFill>
                  <a:srgbClr val="0070C0"/>
                </a:solidFill>
                <a:latin typeface="Garamond"/>
                <a:cs typeface="Garamond"/>
              </a:rPr>
              <a:t>e</a:t>
            </a:r>
            <a:r>
              <a:rPr lang="it-IT" sz="3200" b="1" spc="-6" dirty="0">
                <a:solidFill>
                  <a:srgbClr val="0070C0"/>
                </a:solidFill>
                <a:latin typeface="Garamond"/>
                <a:cs typeface="Garamond"/>
              </a:rPr>
              <a:t>s</a:t>
            </a:r>
            <a:r>
              <a:rPr lang="it-IT" sz="3200" b="1" dirty="0">
                <a:solidFill>
                  <a:srgbClr val="0070C0"/>
                </a:solidFill>
                <a:latin typeface="Garamond"/>
                <a:cs typeface="Garamond"/>
              </a:rPr>
              <a:t>ì </a:t>
            </a:r>
            <a:r>
              <a:rPr lang="it-IT" sz="3200" b="1" spc="-13" dirty="0">
                <a:solidFill>
                  <a:srgbClr val="0070C0"/>
                </a:solidFill>
                <a:latin typeface="Garamond"/>
                <a:cs typeface="Garamond"/>
              </a:rPr>
              <a:t> </a:t>
            </a:r>
            <a:r>
              <a:rPr lang="it-IT" sz="3200" b="1" dirty="0">
                <a:solidFill>
                  <a:srgbClr val="0070C0"/>
                </a:solidFill>
                <a:latin typeface="Garamond"/>
                <a:cs typeface="Garamond"/>
              </a:rPr>
              <a:t>i</a:t>
            </a:r>
            <a:r>
              <a:rPr lang="it-IT" sz="3200" b="1" spc="-6" dirty="0">
                <a:solidFill>
                  <a:srgbClr val="0070C0"/>
                </a:solidFill>
                <a:latin typeface="Garamond"/>
                <a:cs typeface="Garamond"/>
              </a:rPr>
              <a:t>n</a:t>
            </a:r>
            <a:r>
              <a:rPr lang="it-IT" sz="3200" b="1" spc="6" dirty="0">
                <a:solidFill>
                  <a:srgbClr val="0070C0"/>
                </a:solidFill>
                <a:latin typeface="Garamond"/>
                <a:cs typeface="Garamond"/>
              </a:rPr>
              <a:t>d</a:t>
            </a:r>
            <a:r>
              <a:rPr lang="it-IT" sz="3200" b="1" dirty="0">
                <a:solidFill>
                  <a:srgbClr val="0070C0"/>
                </a:solidFill>
                <a:latin typeface="Garamond"/>
                <a:cs typeface="Garamond"/>
              </a:rPr>
              <a:t>ivi</a:t>
            </a:r>
            <a:r>
              <a:rPr lang="it-IT" sz="3200" b="1" spc="6" dirty="0">
                <a:solidFill>
                  <a:srgbClr val="0070C0"/>
                </a:solidFill>
                <a:latin typeface="Garamond"/>
                <a:cs typeface="Garamond"/>
              </a:rPr>
              <a:t>d</a:t>
            </a:r>
            <a:r>
              <a:rPr lang="it-IT" sz="3200" b="1" dirty="0">
                <a:solidFill>
                  <a:srgbClr val="0070C0"/>
                </a:solidFill>
                <a:latin typeface="Garamond"/>
                <a:cs typeface="Garamond"/>
              </a:rPr>
              <a:t>uata </a:t>
            </a:r>
            <a:r>
              <a:rPr lang="it-IT" sz="3200" b="1" spc="-13" dirty="0">
                <a:solidFill>
                  <a:srgbClr val="0070C0"/>
                </a:solidFill>
                <a:latin typeface="Garamond"/>
                <a:cs typeface="Garamond"/>
              </a:rPr>
              <a:t> </a:t>
            </a:r>
            <a:r>
              <a:rPr lang="it-IT" sz="3200" b="1" dirty="0">
                <a:solidFill>
                  <a:srgbClr val="0070C0"/>
                </a:solidFill>
                <a:latin typeface="Garamond"/>
                <a:cs typeface="Garamond"/>
              </a:rPr>
              <a:t>la </a:t>
            </a:r>
            <a:r>
              <a:rPr lang="it-IT" sz="3200" b="1" spc="-13" dirty="0">
                <a:solidFill>
                  <a:srgbClr val="0070C0"/>
                </a:solidFill>
                <a:latin typeface="Garamond"/>
                <a:cs typeface="Garamond"/>
              </a:rPr>
              <a:t> </a:t>
            </a:r>
            <a:r>
              <a:rPr lang="it-IT" sz="3200" b="1" dirty="0">
                <a:solidFill>
                  <a:srgbClr val="0070C0"/>
                </a:solidFill>
                <a:latin typeface="Garamond"/>
                <a:cs typeface="Garamond"/>
              </a:rPr>
              <a:t>“UCS </a:t>
            </a:r>
            <a:r>
              <a:rPr lang="it-IT" sz="3200" b="1" spc="-13" dirty="0">
                <a:solidFill>
                  <a:srgbClr val="0070C0"/>
                </a:solidFill>
                <a:latin typeface="Garamond"/>
                <a:cs typeface="Garamond"/>
              </a:rPr>
              <a:t> </a:t>
            </a:r>
            <a:r>
              <a:rPr lang="it-IT" sz="3200" b="1" dirty="0">
                <a:solidFill>
                  <a:srgbClr val="0070C0"/>
                </a:solidFill>
                <a:latin typeface="Garamond"/>
                <a:cs typeface="Garamond"/>
              </a:rPr>
              <a:t>me</a:t>
            </a:r>
            <a:r>
              <a:rPr lang="it-IT" sz="3200" b="1" spc="-6" dirty="0">
                <a:solidFill>
                  <a:srgbClr val="0070C0"/>
                </a:solidFill>
                <a:latin typeface="Garamond"/>
                <a:cs typeface="Garamond"/>
              </a:rPr>
              <a:t>ns</a:t>
            </a:r>
            <a:r>
              <a:rPr lang="it-IT" sz="3200" b="1" dirty="0">
                <a:solidFill>
                  <a:srgbClr val="0070C0"/>
                </a:solidFill>
                <a:latin typeface="Garamond"/>
                <a:cs typeface="Garamond"/>
              </a:rPr>
              <a:t>a” </a:t>
            </a:r>
            <a:r>
              <a:rPr lang="it-IT" sz="3200" b="1" spc="-18" dirty="0">
                <a:solidFill>
                  <a:srgbClr val="0070C0"/>
                </a:solidFill>
                <a:latin typeface="Garamond"/>
                <a:cs typeface="Garamond"/>
              </a:rPr>
              <a:t> </a:t>
            </a:r>
            <a:r>
              <a:rPr lang="it-IT" sz="3200" b="1" spc="-6" dirty="0">
                <a:solidFill>
                  <a:srgbClr val="0070C0"/>
                </a:solidFill>
                <a:latin typeface="Garamond"/>
                <a:cs typeface="Garamond"/>
              </a:rPr>
              <a:t>p</a:t>
            </a:r>
            <a:r>
              <a:rPr lang="it-IT" sz="3200" b="1" dirty="0">
                <a:solidFill>
                  <a:srgbClr val="0070C0"/>
                </a:solidFill>
                <a:latin typeface="Garamond"/>
                <a:cs typeface="Garamond"/>
              </a:rPr>
              <a:t>er </a:t>
            </a:r>
            <a:r>
              <a:rPr lang="it-IT" sz="3200" b="1" spc="6" dirty="0">
                <a:solidFill>
                  <a:srgbClr val="0070C0"/>
                </a:solidFill>
                <a:latin typeface="Garamond"/>
                <a:cs typeface="Garamond"/>
              </a:rPr>
              <a:t> </a:t>
            </a:r>
            <a:r>
              <a:rPr lang="it-IT" sz="3200" b="1" dirty="0">
                <a:solidFill>
                  <a:srgbClr val="0070C0"/>
                </a:solidFill>
                <a:latin typeface="Garamond"/>
                <a:cs typeface="Garamond"/>
              </a:rPr>
              <a:t>un </a:t>
            </a:r>
            <a:r>
              <a:rPr lang="it-IT" sz="3200" b="1" spc="-18" dirty="0">
                <a:solidFill>
                  <a:srgbClr val="0070C0"/>
                </a:solidFill>
                <a:latin typeface="Garamond"/>
                <a:cs typeface="Garamond"/>
              </a:rPr>
              <a:t> </a:t>
            </a:r>
            <a:r>
              <a:rPr lang="it-IT" sz="3200" b="1" dirty="0">
                <a:solidFill>
                  <a:srgbClr val="0070C0"/>
                </a:solidFill>
                <a:latin typeface="Garamond"/>
                <a:cs typeface="Garamond"/>
              </a:rPr>
              <a:t>im</a:t>
            </a:r>
            <a:r>
              <a:rPr lang="it-IT" sz="3200" b="1" spc="6" dirty="0">
                <a:solidFill>
                  <a:srgbClr val="0070C0"/>
                </a:solidFill>
                <a:latin typeface="Garamond"/>
                <a:cs typeface="Garamond"/>
              </a:rPr>
              <a:t>p</a:t>
            </a:r>
            <a:r>
              <a:rPr lang="it-IT" sz="3200" b="1" spc="-6" dirty="0">
                <a:solidFill>
                  <a:srgbClr val="0070C0"/>
                </a:solidFill>
                <a:latin typeface="Garamond"/>
                <a:cs typeface="Garamond"/>
              </a:rPr>
              <a:t>o</a:t>
            </a:r>
            <a:r>
              <a:rPr lang="it-IT" sz="3200" b="1" dirty="0">
                <a:solidFill>
                  <a:srgbClr val="0070C0"/>
                </a:solidFill>
                <a:latin typeface="Garamond"/>
                <a:cs typeface="Garamond"/>
              </a:rPr>
              <a:t>rto </a:t>
            </a:r>
            <a:r>
              <a:rPr lang="it-IT" sz="3200" b="1" spc="-24" dirty="0">
                <a:solidFill>
                  <a:srgbClr val="0070C0"/>
                </a:solidFill>
                <a:latin typeface="Garamond"/>
                <a:cs typeface="Garamond"/>
              </a:rPr>
              <a:t> </a:t>
            </a:r>
            <a:r>
              <a:rPr lang="it-IT" sz="3200" b="1" spc="6" dirty="0">
                <a:solidFill>
                  <a:srgbClr val="0070C0"/>
                </a:solidFill>
                <a:latin typeface="Garamond"/>
                <a:cs typeface="Garamond"/>
              </a:rPr>
              <a:t>d</a:t>
            </a:r>
            <a:r>
              <a:rPr lang="it-IT" sz="3200" b="1" dirty="0">
                <a:solidFill>
                  <a:srgbClr val="0070C0"/>
                </a:solidFill>
                <a:latin typeface="Garamond"/>
                <a:cs typeface="Garamond"/>
              </a:rPr>
              <a:t>i </a:t>
            </a:r>
            <a:r>
              <a:rPr lang="it-IT" sz="3200" b="1" spc="-13" dirty="0">
                <a:solidFill>
                  <a:srgbClr val="0070C0"/>
                </a:solidFill>
                <a:latin typeface="Garamond"/>
                <a:cs typeface="Garamond"/>
              </a:rPr>
              <a:t> </a:t>
            </a:r>
            <a:r>
              <a:rPr lang="it-IT" sz="3200" b="1" dirty="0">
                <a:solidFill>
                  <a:srgbClr val="0070C0"/>
                </a:solidFill>
                <a:latin typeface="Garamond"/>
                <a:cs typeface="Garamond"/>
              </a:rPr>
              <a:t>7,00 €</a:t>
            </a:r>
            <a:r>
              <a:rPr lang="it-IT" sz="3200" b="1" spc="6" dirty="0">
                <a:solidFill>
                  <a:srgbClr val="0070C0"/>
                </a:solidFill>
                <a:latin typeface="Garamond"/>
                <a:cs typeface="Garamond"/>
              </a:rPr>
              <a:t>/d</a:t>
            </a:r>
            <a:r>
              <a:rPr lang="it-IT" sz="3200" b="1" dirty="0">
                <a:solidFill>
                  <a:srgbClr val="0070C0"/>
                </a:solidFill>
                <a:latin typeface="Garamond"/>
                <a:cs typeface="Garamond"/>
              </a:rPr>
              <a:t>e</a:t>
            </a:r>
            <a:r>
              <a:rPr lang="it-IT" sz="3200" b="1" spc="-6" dirty="0">
                <a:solidFill>
                  <a:srgbClr val="0070C0"/>
                </a:solidFill>
                <a:latin typeface="Garamond"/>
                <a:cs typeface="Garamond"/>
              </a:rPr>
              <a:t>s</a:t>
            </a:r>
            <a:r>
              <a:rPr lang="it-IT" sz="3200" b="1" dirty="0">
                <a:solidFill>
                  <a:srgbClr val="0070C0"/>
                </a:solidFill>
                <a:latin typeface="Garamond"/>
                <a:cs typeface="Garamond"/>
              </a:rPr>
              <a:t>ti</a:t>
            </a:r>
            <a:r>
              <a:rPr lang="it-IT" sz="3200" b="1" spc="-13" dirty="0">
                <a:solidFill>
                  <a:srgbClr val="0070C0"/>
                </a:solidFill>
                <a:latin typeface="Garamond"/>
                <a:cs typeface="Garamond"/>
              </a:rPr>
              <a:t>n</a:t>
            </a:r>
            <a:r>
              <a:rPr lang="it-IT" sz="3200" b="1" dirty="0">
                <a:solidFill>
                  <a:srgbClr val="0070C0"/>
                </a:solidFill>
                <a:latin typeface="Garamond"/>
                <a:cs typeface="Garamond"/>
              </a:rPr>
              <a:t>atari</a:t>
            </a:r>
            <a:r>
              <a:rPr lang="it-IT" sz="3200" b="1" spc="-6" dirty="0">
                <a:solidFill>
                  <a:srgbClr val="0070C0"/>
                </a:solidFill>
                <a:latin typeface="Garamond"/>
                <a:cs typeface="Garamond"/>
              </a:rPr>
              <a:t>o</a:t>
            </a:r>
            <a:r>
              <a:rPr lang="it-IT" sz="2900" dirty="0">
                <a:solidFill>
                  <a:srgbClr val="0070C0"/>
                </a:solidFill>
                <a:latin typeface="Garamond"/>
                <a:cs typeface="Garamond"/>
              </a:rPr>
              <a:t>,</a:t>
            </a:r>
            <a:r>
              <a:rPr lang="it-IT" sz="2900" spc="-18"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a</a:t>
            </a:r>
            <a:r>
              <a:rPr lang="it-IT" sz="2900" spc="-13" dirty="0">
                <a:solidFill>
                  <a:srgbClr val="0070C0"/>
                </a:solidFill>
                <a:latin typeface="Garamond"/>
                <a:cs typeface="Garamond"/>
              </a:rPr>
              <a:t> </a:t>
            </a:r>
            <a:r>
              <a:rPr lang="it-IT" sz="2900" dirty="0">
                <a:solidFill>
                  <a:srgbClr val="0070C0"/>
                </a:solidFill>
                <a:latin typeface="Garamond"/>
                <a:cs typeface="Garamond"/>
              </a:rPr>
              <a:t>uti</a:t>
            </a:r>
            <a:r>
              <a:rPr lang="it-IT" sz="2900" spc="-6" dirty="0">
                <a:solidFill>
                  <a:srgbClr val="0070C0"/>
                </a:solidFill>
                <a:latin typeface="Garamond"/>
                <a:cs typeface="Garamond"/>
              </a:rPr>
              <a:t>l</a:t>
            </a:r>
            <a:r>
              <a:rPr lang="it-IT" sz="2900" dirty="0">
                <a:solidFill>
                  <a:srgbClr val="0070C0"/>
                </a:solidFill>
                <a:latin typeface="Garamond"/>
                <a:cs typeface="Garamond"/>
              </a:rPr>
              <a:t>i</a:t>
            </a:r>
            <a:r>
              <a:rPr lang="it-IT" sz="2900" spc="6" dirty="0">
                <a:solidFill>
                  <a:srgbClr val="0070C0"/>
                </a:solidFill>
                <a:latin typeface="Garamond"/>
                <a:cs typeface="Garamond"/>
              </a:rPr>
              <a:t>zz</a:t>
            </a:r>
            <a:r>
              <a:rPr lang="it-IT" sz="2900" dirty="0">
                <a:solidFill>
                  <a:srgbClr val="0070C0"/>
                </a:solidFill>
                <a:latin typeface="Garamond"/>
                <a:cs typeface="Garamond"/>
              </a:rPr>
              <a:t>are</a:t>
            </a:r>
            <a:r>
              <a:rPr lang="it-IT" sz="2900" spc="-13" dirty="0">
                <a:solidFill>
                  <a:srgbClr val="0070C0"/>
                </a:solidFill>
                <a:latin typeface="Garamond"/>
                <a:cs typeface="Garamond"/>
              </a:rPr>
              <a:t> </a:t>
            </a:r>
            <a:r>
              <a:rPr lang="it-IT" sz="2900" dirty="0">
                <a:solidFill>
                  <a:srgbClr val="0070C0"/>
                </a:solidFill>
                <a:latin typeface="Garamond"/>
                <a:cs typeface="Garamond"/>
              </a:rPr>
              <a:t>e</a:t>
            </a:r>
            <a:r>
              <a:rPr lang="it-IT" sz="2900" spc="-6" dirty="0">
                <a:solidFill>
                  <a:srgbClr val="0070C0"/>
                </a:solidFill>
                <a:latin typeface="Garamond"/>
                <a:cs typeface="Garamond"/>
              </a:rPr>
              <a:t>s</a:t>
            </a:r>
            <a:r>
              <a:rPr lang="it-IT" sz="2900" dirty="0">
                <a:solidFill>
                  <a:srgbClr val="0070C0"/>
                </a:solidFill>
                <a:latin typeface="Garamond"/>
                <a:cs typeface="Garamond"/>
              </a:rPr>
              <a:t>c</a:t>
            </a:r>
            <a:r>
              <a:rPr lang="it-IT" sz="2900" spc="-18" dirty="0">
                <a:solidFill>
                  <a:srgbClr val="0070C0"/>
                </a:solidFill>
                <a:latin typeface="Garamond"/>
                <a:cs typeface="Garamond"/>
              </a:rPr>
              <a:t>l</a:t>
            </a:r>
            <a:r>
              <a:rPr lang="it-IT" sz="2900" dirty="0">
                <a:solidFill>
                  <a:srgbClr val="0070C0"/>
                </a:solidFill>
                <a:latin typeface="Garamond"/>
                <a:cs typeface="Garamond"/>
              </a:rPr>
              <a:t>u</a:t>
            </a:r>
            <a:r>
              <a:rPr lang="it-IT" sz="2900" spc="-6" dirty="0">
                <a:solidFill>
                  <a:srgbClr val="0070C0"/>
                </a:solidFill>
                <a:latin typeface="Garamond"/>
                <a:cs typeface="Garamond"/>
              </a:rPr>
              <a:t>s</a:t>
            </a:r>
            <a:r>
              <a:rPr lang="it-IT" sz="2900" dirty="0">
                <a:solidFill>
                  <a:srgbClr val="0070C0"/>
                </a:solidFill>
                <a:latin typeface="Garamond"/>
                <a:cs typeface="Garamond"/>
              </a:rPr>
              <a:t>ivame</a:t>
            </a:r>
            <a:r>
              <a:rPr lang="it-IT" sz="2900" spc="-6" dirty="0">
                <a:solidFill>
                  <a:srgbClr val="0070C0"/>
                </a:solidFill>
                <a:latin typeface="Garamond"/>
                <a:cs typeface="Garamond"/>
              </a:rPr>
              <a:t>n</a:t>
            </a:r>
            <a:r>
              <a:rPr lang="it-IT" sz="2900" dirty="0">
                <a:solidFill>
                  <a:srgbClr val="0070C0"/>
                </a:solidFill>
                <a:latin typeface="Garamond"/>
                <a:cs typeface="Garamond"/>
              </a:rPr>
              <a:t>te</a:t>
            </a:r>
            <a:r>
              <a:rPr lang="it-IT" sz="2900" spc="-13" dirty="0">
                <a:solidFill>
                  <a:srgbClr val="0070C0"/>
                </a:solidFill>
                <a:latin typeface="Garamond"/>
                <a:cs typeface="Garamond"/>
              </a:rPr>
              <a:t> </a:t>
            </a:r>
            <a:r>
              <a:rPr lang="it-IT" sz="2900" dirty="0">
                <a:solidFill>
                  <a:srgbClr val="0070C0"/>
                </a:solidFill>
                <a:latin typeface="Garamond"/>
                <a:cs typeface="Garamond"/>
              </a:rPr>
              <a:t>in</a:t>
            </a:r>
            <a:r>
              <a:rPr lang="it-IT" sz="2900" spc="-18" dirty="0">
                <a:solidFill>
                  <a:srgbClr val="0070C0"/>
                </a:solidFill>
                <a:latin typeface="Garamond"/>
                <a:cs typeface="Garamond"/>
              </a:rPr>
              <a:t> </a:t>
            </a:r>
            <a:r>
              <a:rPr lang="it-IT" sz="2900" dirty="0">
                <a:solidFill>
                  <a:srgbClr val="0070C0"/>
                </a:solidFill>
                <a:latin typeface="Garamond"/>
                <a:cs typeface="Garamond"/>
              </a:rPr>
              <a:t>rela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a:t>
            </a:r>
            <a:r>
              <a:rPr lang="it-IT" sz="2900" spc="-13" dirty="0">
                <a:solidFill>
                  <a:srgbClr val="0070C0"/>
                </a:solidFill>
                <a:latin typeface="Garamond"/>
                <a:cs typeface="Garamond"/>
              </a:rPr>
              <a:t> </a:t>
            </a:r>
            <a:r>
              <a:rPr lang="it-IT" sz="2900" dirty="0">
                <a:solidFill>
                  <a:srgbClr val="0070C0"/>
                </a:solidFill>
                <a:latin typeface="Garamond"/>
                <a:cs typeface="Garamond"/>
              </a:rPr>
              <a:t>ai</a:t>
            </a:r>
            <a:r>
              <a:rPr lang="it-IT" sz="2900" spc="-6" dirty="0">
                <a:solidFill>
                  <a:srgbClr val="0070C0"/>
                </a:solidFill>
                <a:latin typeface="Garamond"/>
                <a:cs typeface="Garamond"/>
              </a:rPr>
              <a:t> </a:t>
            </a:r>
            <a:r>
              <a:rPr lang="it-IT" sz="2900" dirty="0">
                <a:solidFill>
                  <a:srgbClr val="0070C0"/>
                </a:solidFill>
                <a:latin typeface="Garamond"/>
                <a:cs typeface="Garamond"/>
              </a:rPr>
              <a:t>pas</a:t>
            </a:r>
            <a:r>
              <a:rPr lang="it-IT" sz="2900" spc="-6" dirty="0">
                <a:solidFill>
                  <a:srgbClr val="0070C0"/>
                </a:solidFill>
                <a:latin typeface="Garamond"/>
                <a:cs typeface="Garamond"/>
              </a:rPr>
              <a:t>t</a:t>
            </a:r>
            <a:r>
              <a:rPr lang="it-IT" sz="2900" dirty="0">
                <a:solidFill>
                  <a:srgbClr val="0070C0"/>
                </a:solidFill>
                <a:latin typeface="Garamond"/>
                <a:cs typeface="Garamond"/>
              </a:rPr>
              <a:t>i</a:t>
            </a:r>
            <a:r>
              <a:rPr lang="it-IT" sz="2900" spc="-6" dirty="0">
                <a:solidFill>
                  <a:srgbClr val="0070C0"/>
                </a:solidFill>
                <a:latin typeface="Garamond"/>
                <a:cs typeface="Garamond"/>
              </a:rPr>
              <a:t> </a:t>
            </a:r>
            <a:r>
              <a:rPr lang="it-IT" sz="2900" spc="6" dirty="0">
                <a:solidFill>
                  <a:srgbClr val="0070C0"/>
                </a:solidFill>
                <a:latin typeface="Garamond"/>
                <a:cs typeface="Garamond"/>
              </a:rPr>
              <a:t>e</a:t>
            </a:r>
            <a:r>
              <a:rPr lang="it-IT" sz="2900" dirty="0">
                <a:solidFill>
                  <a:srgbClr val="0070C0"/>
                </a:solidFill>
                <a:latin typeface="Garamond"/>
                <a:cs typeface="Garamond"/>
              </a:rPr>
              <a:t>v</a:t>
            </a:r>
            <a:r>
              <a:rPr lang="it-IT" sz="2900" spc="6" dirty="0">
                <a:solidFill>
                  <a:srgbClr val="0070C0"/>
                </a:solidFill>
                <a:latin typeface="Garamond"/>
                <a:cs typeface="Garamond"/>
              </a:rPr>
              <a:t>e</a:t>
            </a:r>
            <a:r>
              <a:rPr lang="it-IT" sz="2900" spc="-6" dirty="0">
                <a:solidFill>
                  <a:srgbClr val="0070C0"/>
                </a:solidFill>
                <a:latin typeface="Garamond"/>
                <a:cs typeface="Garamond"/>
              </a:rPr>
              <a:t>n</a:t>
            </a:r>
            <a:r>
              <a:rPr lang="it-IT" sz="2900" dirty="0">
                <a:solidFill>
                  <a:srgbClr val="0070C0"/>
                </a:solidFill>
                <a:latin typeface="Garamond"/>
                <a:cs typeface="Garamond"/>
              </a:rPr>
              <a:t>tualme</a:t>
            </a:r>
            <a:r>
              <a:rPr lang="it-IT" sz="2900" spc="-6" dirty="0">
                <a:solidFill>
                  <a:srgbClr val="0070C0"/>
                </a:solidFill>
                <a:latin typeface="Garamond"/>
                <a:cs typeface="Garamond"/>
              </a:rPr>
              <a:t>n</a:t>
            </a:r>
            <a:r>
              <a:rPr lang="it-IT" sz="2900" dirty="0">
                <a:solidFill>
                  <a:srgbClr val="0070C0"/>
                </a:solidFill>
                <a:latin typeface="Garamond"/>
                <a:cs typeface="Garamond"/>
              </a:rPr>
              <a:t>te</a:t>
            </a:r>
            <a:r>
              <a:rPr lang="it-IT" sz="2900" spc="-13" dirty="0">
                <a:solidFill>
                  <a:srgbClr val="0070C0"/>
                </a:solidFill>
                <a:latin typeface="Garamond"/>
                <a:cs typeface="Garamond"/>
              </a:rPr>
              <a:t> </a:t>
            </a:r>
            <a:r>
              <a:rPr lang="it-IT" sz="2900" dirty="0">
                <a:solidFill>
                  <a:srgbClr val="0070C0"/>
                </a:solidFill>
                <a:latin typeface="Garamond"/>
                <a:cs typeface="Garamond"/>
              </a:rPr>
              <a:t>f</a:t>
            </a:r>
            <a:r>
              <a:rPr lang="it-IT" sz="2900" spc="6" dirty="0">
                <a:solidFill>
                  <a:srgbClr val="0070C0"/>
                </a:solidFill>
                <a:latin typeface="Garamond"/>
                <a:cs typeface="Garamond"/>
              </a:rPr>
              <a:t>r</a:t>
            </a:r>
            <a:r>
              <a:rPr lang="it-IT" sz="2900" dirty="0">
                <a:solidFill>
                  <a:srgbClr val="0070C0"/>
                </a:solidFill>
                <a:latin typeface="Garamond"/>
                <a:cs typeface="Garamond"/>
              </a:rPr>
              <a:t>uiti </a:t>
            </a:r>
            <a:r>
              <a:rPr lang="it-IT" sz="2900" spc="6" dirty="0">
                <a:solidFill>
                  <a:srgbClr val="0070C0"/>
                </a:solidFill>
                <a:latin typeface="Garamond"/>
                <a:cs typeface="Garamond"/>
              </a:rPr>
              <a:t>d</a:t>
            </a:r>
            <a:r>
              <a:rPr lang="it-IT" sz="2900" dirty="0">
                <a:solidFill>
                  <a:srgbClr val="0070C0"/>
                </a:solidFill>
                <a:latin typeface="Garamond"/>
                <a:cs typeface="Garamond"/>
              </a:rPr>
              <a:t>allo</a:t>
            </a:r>
            <a:r>
              <a:rPr lang="it-IT" sz="2900" spc="-6" dirty="0">
                <a:solidFill>
                  <a:srgbClr val="0070C0"/>
                </a:solidFill>
                <a:latin typeface="Garamond"/>
                <a:cs typeface="Garamond"/>
              </a:rPr>
              <a:t> s</a:t>
            </a:r>
            <a:r>
              <a:rPr lang="it-IT" sz="2900" dirty="0">
                <a:solidFill>
                  <a:srgbClr val="0070C0"/>
                </a:solidFill>
                <a:latin typeface="Garamond"/>
                <a:cs typeface="Garamond"/>
              </a:rPr>
              <a:t>tu</a:t>
            </a:r>
            <a:r>
              <a:rPr lang="it-IT" sz="2900" spc="6" dirty="0">
                <a:solidFill>
                  <a:srgbClr val="0070C0"/>
                </a:solidFill>
                <a:latin typeface="Garamond"/>
                <a:cs typeface="Garamond"/>
              </a:rPr>
              <a:t>d</a:t>
            </a:r>
            <a:r>
              <a:rPr lang="it-IT" sz="2900" dirty="0">
                <a:solidFill>
                  <a:srgbClr val="0070C0"/>
                </a:solidFill>
                <a:latin typeface="Garamond"/>
                <a:cs typeface="Garamond"/>
              </a:rPr>
              <a:t>e</a:t>
            </a:r>
            <a:r>
              <a:rPr lang="it-IT" sz="2900" spc="-6" dirty="0">
                <a:solidFill>
                  <a:srgbClr val="0070C0"/>
                </a:solidFill>
                <a:latin typeface="Garamond"/>
                <a:cs typeface="Garamond"/>
              </a:rPr>
              <a:t>n</a:t>
            </a:r>
            <a:r>
              <a:rPr lang="it-IT" sz="2900" dirty="0">
                <a:solidFill>
                  <a:srgbClr val="0070C0"/>
                </a:solidFill>
                <a:latin typeface="Garamond"/>
                <a:cs typeface="Garamond"/>
              </a:rPr>
              <a:t>te </a:t>
            </a:r>
            <a:r>
              <a:rPr lang="it-IT" sz="2900" spc="-6" dirty="0">
                <a:solidFill>
                  <a:srgbClr val="0070C0"/>
                </a:solidFill>
                <a:latin typeface="Garamond"/>
                <a:cs typeface="Garamond"/>
              </a:rPr>
              <a:t>p</a:t>
            </a:r>
            <a:r>
              <a:rPr lang="it-IT" sz="2900" dirty="0">
                <a:solidFill>
                  <a:srgbClr val="0070C0"/>
                </a:solidFill>
                <a:latin typeface="Garamond"/>
                <a:cs typeface="Garamond"/>
              </a:rPr>
              <a:t>er la</a:t>
            </a:r>
            <a:r>
              <a:rPr lang="it-IT" sz="2900" spc="13" dirty="0">
                <a:solidFill>
                  <a:srgbClr val="0070C0"/>
                </a:solidFill>
                <a:latin typeface="Garamond"/>
                <a:cs typeface="Garamond"/>
              </a:rPr>
              <a:t> </a:t>
            </a:r>
            <a:r>
              <a:rPr lang="it-IT" sz="2900" dirty="0">
                <a:solidFill>
                  <a:srgbClr val="0070C0"/>
                </a:solidFill>
                <a:latin typeface="Garamond"/>
                <a:cs typeface="Garamond"/>
              </a:rPr>
              <a:t>f</a:t>
            </a:r>
            <a:r>
              <a:rPr lang="it-IT" sz="2900" spc="6" dirty="0">
                <a:solidFill>
                  <a:srgbClr val="0070C0"/>
                </a:solidFill>
                <a:latin typeface="Garamond"/>
                <a:cs typeface="Garamond"/>
              </a:rPr>
              <a:t>r</a:t>
            </a:r>
            <a:r>
              <a:rPr lang="it-IT" sz="2900" dirty="0">
                <a:solidFill>
                  <a:srgbClr val="0070C0"/>
                </a:solidFill>
                <a:latin typeface="Garamond"/>
                <a:cs typeface="Garamond"/>
              </a:rPr>
              <a:t>eque</a:t>
            </a:r>
            <a:r>
              <a:rPr lang="it-IT" sz="2900" spc="-6" dirty="0">
                <a:solidFill>
                  <a:srgbClr val="0070C0"/>
                </a:solidFill>
                <a:latin typeface="Garamond"/>
                <a:cs typeface="Garamond"/>
              </a:rPr>
              <a:t>n</a:t>
            </a:r>
            <a:r>
              <a:rPr lang="it-IT" sz="2900" spc="6" dirty="0">
                <a:solidFill>
                  <a:srgbClr val="0070C0"/>
                </a:solidFill>
                <a:latin typeface="Garamond"/>
                <a:cs typeface="Garamond"/>
              </a:rPr>
              <a:t>z</a:t>
            </a:r>
            <a:r>
              <a:rPr lang="it-IT" sz="2900" dirty="0">
                <a:solidFill>
                  <a:srgbClr val="0070C0"/>
                </a:solidFill>
                <a:latin typeface="Garamond"/>
                <a:cs typeface="Garamond"/>
              </a:rPr>
              <a:t>a</a:t>
            </a:r>
            <a:r>
              <a:rPr lang="it-IT" sz="2900" spc="-13"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el</a:t>
            </a:r>
            <a:r>
              <a:rPr lang="it-IT" sz="2900" spc="-6" dirty="0">
                <a:solidFill>
                  <a:srgbClr val="0070C0"/>
                </a:solidFill>
                <a:latin typeface="Garamond"/>
                <a:cs typeface="Garamond"/>
              </a:rPr>
              <a:t> </a:t>
            </a:r>
            <a:r>
              <a:rPr lang="it-IT" sz="2900" dirty="0">
                <a:solidFill>
                  <a:srgbClr val="0070C0"/>
                </a:solidFill>
                <a:latin typeface="Garamond"/>
                <a:cs typeface="Garamond"/>
              </a:rPr>
              <a:t>perc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o</a:t>
            </a:r>
            <a:r>
              <a:rPr lang="it-IT" sz="2900" spc="-6" dirty="0">
                <a:solidFill>
                  <a:srgbClr val="0070C0"/>
                </a:solidFill>
                <a:latin typeface="Garamond"/>
                <a:cs typeface="Garamond"/>
              </a:rPr>
              <a:t> </a:t>
            </a:r>
            <a:r>
              <a:rPr lang="it-IT" sz="2900" dirty="0">
                <a:solidFill>
                  <a:srgbClr val="0070C0"/>
                </a:solidFill>
                <a:latin typeface="Garamond"/>
                <a:cs typeface="Garamond"/>
              </a:rPr>
              <a:t>in</a:t>
            </a:r>
            <a:r>
              <a:rPr lang="it-IT" sz="2900" spc="-6" dirty="0">
                <a:solidFill>
                  <a:srgbClr val="0070C0"/>
                </a:solidFill>
                <a:latin typeface="Garamond"/>
                <a:cs typeface="Garamond"/>
              </a:rPr>
              <a:t> o</a:t>
            </a:r>
            <a:r>
              <a:rPr lang="it-IT" sz="2900" dirty="0">
                <a:solidFill>
                  <a:srgbClr val="0070C0"/>
                </a:solidFill>
                <a:latin typeface="Garamond"/>
                <a:cs typeface="Garamond"/>
              </a:rPr>
              <a:t>rario</a:t>
            </a:r>
            <a:r>
              <a:rPr lang="it-IT" sz="2900" spc="-6" dirty="0">
                <a:solidFill>
                  <a:srgbClr val="0070C0"/>
                </a:solidFill>
                <a:latin typeface="Garamond"/>
                <a:cs typeface="Garamond"/>
              </a:rPr>
              <a:t> </a:t>
            </a:r>
            <a:r>
              <a:rPr lang="it-IT" sz="2900" spc="6" dirty="0">
                <a:solidFill>
                  <a:srgbClr val="0070C0"/>
                </a:solidFill>
                <a:latin typeface="Garamond"/>
                <a:cs typeface="Garamond"/>
              </a:rPr>
              <a:t>p</a:t>
            </a:r>
            <a:r>
              <a:rPr lang="it-IT" sz="2900" spc="-6" dirty="0">
                <a:solidFill>
                  <a:srgbClr val="0070C0"/>
                </a:solidFill>
                <a:latin typeface="Garamond"/>
                <a:cs typeface="Garamond"/>
              </a:rPr>
              <a:t>o</a:t>
            </a:r>
            <a:r>
              <a:rPr lang="it-IT" sz="2900" dirty="0">
                <a:solidFill>
                  <a:srgbClr val="0070C0"/>
                </a:solidFill>
                <a:latin typeface="Garamond"/>
                <a:cs typeface="Garamond"/>
              </a:rPr>
              <a:t>meri</a:t>
            </a:r>
            <a:r>
              <a:rPr lang="it-IT" sz="2900" spc="6" dirty="0">
                <a:solidFill>
                  <a:srgbClr val="0070C0"/>
                </a:solidFill>
                <a:latin typeface="Garamond"/>
                <a:cs typeface="Garamond"/>
              </a:rPr>
              <a:t>d</a:t>
            </a:r>
            <a:r>
              <a:rPr lang="it-IT" sz="2900" spc="13" dirty="0">
                <a:solidFill>
                  <a:srgbClr val="0070C0"/>
                </a:solidFill>
                <a:latin typeface="Garamond"/>
                <a:cs typeface="Garamond"/>
              </a:rPr>
              <a:t>i</a:t>
            </a:r>
            <a:r>
              <a:rPr lang="it-IT" sz="2900" dirty="0">
                <a:solidFill>
                  <a:srgbClr val="0070C0"/>
                </a:solidFill>
                <a:latin typeface="Garamond"/>
                <a:cs typeface="Garamond"/>
              </a:rPr>
              <a:t>a</a:t>
            </a:r>
            <a:r>
              <a:rPr lang="it-IT" sz="2900" spc="-6" dirty="0">
                <a:solidFill>
                  <a:srgbClr val="0070C0"/>
                </a:solidFill>
                <a:latin typeface="Garamond"/>
                <a:cs typeface="Garamond"/>
              </a:rPr>
              <a:t>no</a:t>
            </a:r>
            <a:r>
              <a:rPr lang="it-IT" sz="2900" dirty="0">
                <a:solidFill>
                  <a:srgbClr val="0070C0"/>
                </a:solidFill>
                <a:latin typeface="Garamond"/>
                <a:cs typeface="Garamond"/>
              </a:rPr>
              <a:t>,</a:t>
            </a:r>
            <a:r>
              <a:rPr lang="it-IT" sz="2900" spc="-6" dirty="0">
                <a:solidFill>
                  <a:srgbClr val="0070C0"/>
                </a:solidFill>
                <a:latin typeface="Garamond"/>
                <a:cs typeface="Garamond"/>
              </a:rPr>
              <a:t> </a:t>
            </a:r>
            <a:r>
              <a:rPr lang="it-IT" sz="2900" dirty="0">
                <a:solidFill>
                  <a:srgbClr val="0070C0"/>
                </a:solidFill>
                <a:latin typeface="Garamond"/>
                <a:cs typeface="Garamond"/>
              </a:rPr>
              <a:t>se </a:t>
            </a:r>
            <a:r>
              <a:rPr lang="it-IT" sz="2900" spc="-6" dirty="0">
                <a:solidFill>
                  <a:srgbClr val="0070C0"/>
                </a:solidFill>
                <a:latin typeface="Garamond"/>
                <a:cs typeface="Garamond"/>
              </a:rPr>
              <a:t>p</a:t>
            </a:r>
            <a:r>
              <a:rPr lang="it-IT" sz="2900" dirty="0">
                <a:solidFill>
                  <a:srgbClr val="0070C0"/>
                </a:solidFill>
                <a:latin typeface="Garamond"/>
                <a:cs typeface="Garamond"/>
              </a:rPr>
              <a:t>revi</a:t>
            </a:r>
            <a:r>
              <a:rPr lang="it-IT" sz="2900" spc="6" dirty="0">
                <a:solidFill>
                  <a:srgbClr val="0070C0"/>
                </a:solidFill>
                <a:latin typeface="Garamond"/>
                <a:cs typeface="Garamond"/>
              </a:rPr>
              <a:t>s</a:t>
            </a:r>
            <a:r>
              <a:rPr lang="it-IT" sz="2900" dirty="0">
                <a:solidFill>
                  <a:srgbClr val="0070C0"/>
                </a:solidFill>
                <a:latin typeface="Garamond"/>
                <a:cs typeface="Garamond"/>
              </a:rPr>
              <a:t>ti.</a:t>
            </a:r>
          </a:p>
        </p:txBody>
      </p:sp>
      <p:sp>
        <p:nvSpPr>
          <p:cNvPr id="3" name="Rettangolo 2"/>
          <p:cNvSpPr/>
          <p:nvPr/>
        </p:nvSpPr>
        <p:spPr>
          <a:xfrm>
            <a:off x="1346049" y="929880"/>
            <a:ext cx="11634678" cy="1316619"/>
          </a:xfrm>
          <a:prstGeom prst="rect">
            <a:avLst/>
          </a:prstGeom>
        </p:spPr>
        <p:txBody>
          <a:bodyPr wrap="none" lIns="145646" tIns="72823" rIns="145646" bIns="72823">
            <a:spAutoFit/>
          </a:bodyPr>
          <a:lstStyle/>
          <a:p>
            <a:pPr marL="77373" marR="265501" algn="ctr"/>
            <a:r>
              <a:rPr lang="it-IT" sz="3800" b="1" dirty="0">
                <a:solidFill>
                  <a:srgbClr val="7030A0"/>
                </a:solidFill>
                <a:latin typeface="Garamond"/>
                <a:cs typeface="Garamond"/>
              </a:rPr>
              <a:t>Pe</a:t>
            </a:r>
            <a:r>
              <a:rPr lang="it-IT" sz="3800" b="1" spc="6" dirty="0">
                <a:solidFill>
                  <a:srgbClr val="7030A0"/>
                </a:solidFill>
                <a:latin typeface="Garamond"/>
                <a:cs typeface="Garamond"/>
              </a:rPr>
              <a:t>r</a:t>
            </a:r>
            <a:r>
              <a:rPr lang="it-IT" sz="3800" b="1" dirty="0">
                <a:solidFill>
                  <a:srgbClr val="7030A0"/>
                </a:solidFill>
                <a:latin typeface="Garamond"/>
                <a:cs typeface="Garamond"/>
              </a:rPr>
              <a:t>corsi</a:t>
            </a:r>
            <a:r>
              <a:rPr lang="it-IT" sz="3800" b="1" spc="-6" dirty="0">
                <a:solidFill>
                  <a:srgbClr val="7030A0"/>
                </a:solidFill>
                <a:latin typeface="Garamond"/>
                <a:cs typeface="Garamond"/>
              </a:rPr>
              <a:t> </a:t>
            </a:r>
            <a:r>
              <a:rPr lang="it-IT" sz="3800" b="1" dirty="0">
                <a:solidFill>
                  <a:srgbClr val="7030A0"/>
                </a:solidFill>
                <a:latin typeface="Garamond"/>
                <a:cs typeface="Garamond"/>
              </a:rPr>
              <a:t>di potenz</a:t>
            </a:r>
            <a:r>
              <a:rPr lang="it-IT" sz="3800" b="1" spc="-6" dirty="0">
                <a:solidFill>
                  <a:srgbClr val="7030A0"/>
                </a:solidFill>
                <a:latin typeface="Garamond"/>
                <a:cs typeface="Garamond"/>
              </a:rPr>
              <a:t>i</a:t>
            </a:r>
            <a:r>
              <a:rPr lang="it-IT" sz="3800" b="1" dirty="0">
                <a:solidFill>
                  <a:srgbClr val="7030A0"/>
                </a:solidFill>
                <a:latin typeface="Garamond"/>
                <a:cs typeface="Garamond"/>
              </a:rPr>
              <a:t>amen</a:t>
            </a:r>
            <a:r>
              <a:rPr lang="it-IT" sz="3800" b="1" spc="13" dirty="0">
                <a:solidFill>
                  <a:srgbClr val="7030A0"/>
                </a:solidFill>
                <a:latin typeface="Garamond"/>
                <a:cs typeface="Garamond"/>
              </a:rPr>
              <a:t>t</a:t>
            </a:r>
            <a:r>
              <a:rPr lang="it-IT" sz="3800" b="1" dirty="0">
                <a:solidFill>
                  <a:srgbClr val="7030A0"/>
                </a:solidFill>
                <a:latin typeface="Garamond"/>
                <a:cs typeface="Garamond"/>
              </a:rPr>
              <a:t>o</a:t>
            </a:r>
            <a:r>
              <a:rPr lang="it-IT" sz="3800" b="1" spc="-6" dirty="0">
                <a:solidFill>
                  <a:srgbClr val="7030A0"/>
                </a:solidFill>
                <a:latin typeface="Garamond"/>
                <a:cs typeface="Garamond"/>
              </a:rPr>
              <a:t> </a:t>
            </a:r>
            <a:r>
              <a:rPr lang="it-IT" sz="3800" b="1" dirty="0">
                <a:solidFill>
                  <a:srgbClr val="7030A0"/>
                </a:solidFill>
                <a:latin typeface="Garamond"/>
                <a:cs typeface="Garamond"/>
              </a:rPr>
              <a:t>delle competenze di</a:t>
            </a:r>
            <a:r>
              <a:rPr lang="it-IT" sz="3800" b="1" spc="-6" dirty="0">
                <a:solidFill>
                  <a:srgbClr val="7030A0"/>
                </a:solidFill>
                <a:latin typeface="Garamond"/>
                <a:cs typeface="Garamond"/>
              </a:rPr>
              <a:t> </a:t>
            </a:r>
            <a:r>
              <a:rPr lang="it-IT" sz="3800" b="1" dirty="0">
                <a:solidFill>
                  <a:srgbClr val="7030A0"/>
                </a:solidFill>
                <a:latin typeface="Garamond"/>
                <a:cs typeface="Garamond"/>
              </a:rPr>
              <a:t>ba</a:t>
            </a:r>
            <a:r>
              <a:rPr lang="it-IT" sz="3800" b="1" spc="6" dirty="0">
                <a:solidFill>
                  <a:srgbClr val="7030A0"/>
                </a:solidFill>
                <a:latin typeface="Garamond"/>
                <a:cs typeface="Garamond"/>
              </a:rPr>
              <a:t>s</a:t>
            </a:r>
            <a:r>
              <a:rPr lang="it-IT" sz="3800" b="1" dirty="0">
                <a:solidFill>
                  <a:srgbClr val="7030A0"/>
                </a:solidFill>
                <a:latin typeface="Garamond"/>
                <a:cs typeface="Garamond"/>
              </a:rPr>
              <a:t>e,</a:t>
            </a:r>
            <a:r>
              <a:rPr lang="it-IT" sz="3800" b="1" spc="6" dirty="0">
                <a:solidFill>
                  <a:srgbClr val="7030A0"/>
                </a:solidFill>
                <a:latin typeface="Garamond"/>
                <a:cs typeface="Garamond"/>
              </a:rPr>
              <a:t> </a:t>
            </a:r>
          </a:p>
          <a:p>
            <a:pPr marL="77373" marR="265501" algn="ctr"/>
            <a:r>
              <a:rPr lang="it-IT" sz="3800" b="1" dirty="0">
                <a:solidFill>
                  <a:srgbClr val="7030A0"/>
                </a:solidFill>
                <a:latin typeface="Garamond"/>
                <a:cs typeface="Garamond"/>
              </a:rPr>
              <a:t>di m</a:t>
            </a:r>
            <a:r>
              <a:rPr lang="it-IT" sz="3800" b="1" spc="-6" dirty="0">
                <a:solidFill>
                  <a:srgbClr val="7030A0"/>
                </a:solidFill>
                <a:latin typeface="Garamond"/>
                <a:cs typeface="Garamond"/>
              </a:rPr>
              <a:t>o</a:t>
            </a:r>
            <a:r>
              <a:rPr lang="it-IT" sz="3800" b="1" dirty="0">
                <a:solidFill>
                  <a:srgbClr val="7030A0"/>
                </a:solidFill>
                <a:latin typeface="Garamond"/>
                <a:cs typeface="Garamond"/>
              </a:rPr>
              <a:t>t</a:t>
            </a:r>
            <a:r>
              <a:rPr lang="it-IT" sz="3800" b="1" spc="-6" dirty="0">
                <a:solidFill>
                  <a:srgbClr val="7030A0"/>
                </a:solidFill>
                <a:latin typeface="Garamond"/>
                <a:cs typeface="Garamond"/>
              </a:rPr>
              <a:t>i</a:t>
            </a:r>
            <a:r>
              <a:rPr lang="it-IT" sz="3800" b="1" dirty="0">
                <a:solidFill>
                  <a:srgbClr val="7030A0"/>
                </a:solidFill>
                <a:latin typeface="Garamond"/>
                <a:cs typeface="Garamond"/>
              </a:rPr>
              <a:t>va</a:t>
            </a:r>
            <a:r>
              <a:rPr lang="it-IT" sz="3800" b="1" spc="13" dirty="0">
                <a:solidFill>
                  <a:srgbClr val="7030A0"/>
                </a:solidFill>
                <a:latin typeface="Garamond"/>
                <a:cs typeface="Garamond"/>
              </a:rPr>
              <a:t>z</a:t>
            </a:r>
            <a:r>
              <a:rPr lang="it-IT" sz="3800" b="1" spc="-6" dirty="0">
                <a:solidFill>
                  <a:srgbClr val="7030A0"/>
                </a:solidFill>
                <a:latin typeface="Garamond"/>
                <a:cs typeface="Garamond"/>
              </a:rPr>
              <a:t>i</a:t>
            </a:r>
            <a:r>
              <a:rPr lang="it-IT" sz="3800" b="1" dirty="0">
                <a:solidFill>
                  <a:srgbClr val="7030A0"/>
                </a:solidFill>
                <a:latin typeface="Garamond"/>
                <a:cs typeface="Garamond"/>
              </a:rPr>
              <a:t>one e accompagnamen</a:t>
            </a:r>
            <a:r>
              <a:rPr lang="it-IT" sz="3800" b="1" spc="13" dirty="0">
                <a:solidFill>
                  <a:srgbClr val="7030A0"/>
                </a:solidFill>
                <a:latin typeface="Garamond"/>
                <a:cs typeface="Garamond"/>
              </a:rPr>
              <a:t>t</a:t>
            </a:r>
            <a:r>
              <a:rPr lang="it-IT" sz="3800" b="1" dirty="0">
                <a:solidFill>
                  <a:srgbClr val="7030A0"/>
                </a:solidFill>
                <a:latin typeface="Garamond"/>
                <a:cs typeface="Garamond"/>
              </a:rPr>
              <a:t>o - 2</a:t>
            </a:r>
            <a:endParaRPr lang="it-IT" sz="3800" dirty="0">
              <a:solidFill>
                <a:srgbClr val="7030A0"/>
              </a:solidFill>
              <a:latin typeface="Garamond"/>
              <a:cs typeface="Garamond"/>
            </a:endParaRPr>
          </a:p>
        </p:txBody>
      </p:sp>
      <p:pic>
        <p:nvPicPr>
          <p:cNvPr id="5" name="Google Shape;56;p13"/>
          <p:cNvPicPr preferRelativeResize="0"/>
          <p:nvPr/>
        </p:nvPicPr>
        <p:blipFill>
          <a:blip r:embed="rId2">
            <a:alphaModFix/>
          </a:blip>
          <a:stretch>
            <a:fillRect/>
          </a:stretch>
        </p:blipFill>
        <p:spPr>
          <a:xfrm>
            <a:off x="11981422" y="9015798"/>
            <a:ext cx="647644" cy="262827"/>
          </a:xfrm>
          <a:prstGeom prst="rect">
            <a:avLst/>
          </a:prstGeom>
          <a:noFill/>
          <a:ln>
            <a:noFill/>
          </a:ln>
        </p:spPr>
      </p:pic>
      <p:pic>
        <p:nvPicPr>
          <p:cNvPr id="7" name="object 5"/>
          <p:cNvPicPr/>
          <p:nvPr/>
        </p:nvPicPr>
        <p:blipFill>
          <a:blip r:embed="rId3" cstate="print"/>
          <a:stretch>
            <a:fillRect/>
          </a:stretch>
        </p:blipFill>
        <p:spPr>
          <a:xfrm>
            <a:off x="11107605" y="8477982"/>
            <a:ext cx="1445498" cy="889537"/>
          </a:xfrm>
          <a:prstGeom prst="rect">
            <a:avLst/>
          </a:prstGeom>
        </p:spPr>
      </p:pic>
      <p:pic>
        <p:nvPicPr>
          <p:cNvPr id="8"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8828633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9000" y="2089544"/>
            <a:ext cx="9677400" cy="970280"/>
            <a:chOff x="2154766" y="1974145"/>
            <a:chExt cx="7897495" cy="970280"/>
          </a:xfrm>
        </p:grpSpPr>
        <p:sp>
          <p:nvSpPr>
            <p:cNvPr id="3" name="object 3"/>
            <p:cNvSpPr/>
            <p:nvPr/>
          </p:nvSpPr>
          <p:spPr>
            <a:xfrm>
              <a:off x="2167466" y="1986845"/>
              <a:ext cx="7872095" cy="944880"/>
            </a:xfrm>
            <a:custGeom>
              <a:avLst/>
              <a:gdLst/>
              <a:ahLst/>
              <a:cxnLst/>
              <a:rect l="l" t="t" r="r" b="b"/>
              <a:pathLst>
                <a:path w="7872095" h="944880">
                  <a:moveTo>
                    <a:pt x="7714571" y="944640"/>
                  </a:moveTo>
                  <a:lnTo>
                    <a:pt x="157443" y="944640"/>
                  </a:lnTo>
                  <a:lnTo>
                    <a:pt x="107679" y="936614"/>
                  </a:lnTo>
                  <a:lnTo>
                    <a:pt x="64459" y="914263"/>
                  </a:lnTo>
                  <a:lnTo>
                    <a:pt x="30377" y="880181"/>
                  </a:lnTo>
                  <a:lnTo>
                    <a:pt x="8026" y="836961"/>
                  </a:lnTo>
                  <a:lnTo>
                    <a:pt x="0" y="787197"/>
                  </a:lnTo>
                  <a:lnTo>
                    <a:pt x="0" y="157443"/>
                  </a:lnTo>
                  <a:lnTo>
                    <a:pt x="8026" y="107679"/>
                  </a:lnTo>
                  <a:lnTo>
                    <a:pt x="30377" y="64459"/>
                  </a:lnTo>
                  <a:lnTo>
                    <a:pt x="64459" y="30377"/>
                  </a:lnTo>
                  <a:lnTo>
                    <a:pt x="107679" y="8026"/>
                  </a:lnTo>
                  <a:lnTo>
                    <a:pt x="157443" y="0"/>
                  </a:lnTo>
                  <a:lnTo>
                    <a:pt x="7714571" y="0"/>
                  </a:lnTo>
                  <a:lnTo>
                    <a:pt x="7774822" y="11984"/>
                  </a:lnTo>
                  <a:lnTo>
                    <a:pt x="7825900" y="46113"/>
                  </a:lnTo>
                  <a:lnTo>
                    <a:pt x="7860030" y="97192"/>
                  </a:lnTo>
                  <a:lnTo>
                    <a:pt x="7872014" y="157443"/>
                  </a:lnTo>
                  <a:lnTo>
                    <a:pt x="7872014" y="787197"/>
                  </a:lnTo>
                  <a:lnTo>
                    <a:pt x="7863988" y="836961"/>
                  </a:lnTo>
                  <a:lnTo>
                    <a:pt x="7841637" y="880181"/>
                  </a:lnTo>
                  <a:lnTo>
                    <a:pt x="7807555" y="914263"/>
                  </a:lnTo>
                  <a:lnTo>
                    <a:pt x="7764336" y="936614"/>
                  </a:lnTo>
                  <a:lnTo>
                    <a:pt x="7714571" y="944640"/>
                  </a:lnTo>
                  <a:close/>
                </a:path>
              </a:pathLst>
            </a:custGeom>
            <a:solidFill>
              <a:srgbClr val="9E9E9E"/>
            </a:solidFill>
          </p:spPr>
          <p:txBody>
            <a:bodyPr wrap="square" lIns="0" tIns="0" rIns="0" bIns="0" rtlCol="0"/>
            <a:lstStyle/>
            <a:p>
              <a:endParaRPr/>
            </a:p>
          </p:txBody>
        </p:sp>
        <p:sp>
          <p:nvSpPr>
            <p:cNvPr id="4" name="object 4"/>
            <p:cNvSpPr/>
            <p:nvPr/>
          </p:nvSpPr>
          <p:spPr>
            <a:xfrm>
              <a:off x="2167466" y="1986845"/>
              <a:ext cx="7872095" cy="944880"/>
            </a:xfrm>
            <a:custGeom>
              <a:avLst/>
              <a:gdLst/>
              <a:ahLst/>
              <a:cxnLst/>
              <a:rect l="l" t="t" r="r" b="b"/>
              <a:pathLst>
                <a:path w="7872095" h="944880">
                  <a:moveTo>
                    <a:pt x="0" y="157443"/>
                  </a:moveTo>
                  <a:lnTo>
                    <a:pt x="8026" y="107679"/>
                  </a:lnTo>
                  <a:lnTo>
                    <a:pt x="30377" y="64459"/>
                  </a:lnTo>
                  <a:lnTo>
                    <a:pt x="64459" y="30377"/>
                  </a:lnTo>
                  <a:lnTo>
                    <a:pt x="107679" y="8026"/>
                  </a:lnTo>
                  <a:lnTo>
                    <a:pt x="157443" y="0"/>
                  </a:lnTo>
                  <a:lnTo>
                    <a:pt x="7714571" y="0"/>
                  </a:lnTo>
                  <a:lnTo>
                    <a:pt x="7774822" y="11984"/>
                  </a:lnTo>
                  <a:lnTo>
                    <a:pt x="7825900" y="46113"/>
                  </a:lnTo>
                  <a:lnTo>
                    <a:pt x="7860030" y="97192"/>
                  </a:lnTo>
                  <a:lnTo>
                    <a:pt x="7872014" y="157443"/>
                  </a:lnTo>
                  <a:lnTo>
                    <a:pt x="7872014" y="787197"/>
                  </a:lnTo>
                  <a:lnTo>
                    <a:pt x="7863988" y="836961"/>
                  </a:lnTo>
                  <a:lnTo>
                    <a:pt x="7841637" y="880181"/>
                  </a:lnTo>
                  <a:lnTo>
                    <a:pt x="7807555" y="914263"/>
                  </a:lnTo>
                  <a:lnTo>
                    <a:pt x="7764336" y="936614"/>
                  </a:lnTo>
                  <a:lnTo>
                    <a:pt x="7714571" y="944640"/>
                  </a:lnTo>
                  <a:lnTo>
                    <a:pt x="157443" y="944640"/>
                  </a:lnTo>
                  <a:lnTo>
                    <a:pt x="107679" y="936614"/>
                  </a:lnTo>
                  <a:lnTo>
                    <a:pt x="64459" y="914263"/>
                  </a:lnTo>
                  <a:lnTo>
                    <a:pt x="30377" y="880181"/>
                  </a:lnTo>
                  <a:lnTo>
                    <a:pt x="8026" y="836961"/>
                  </a:lnTo>
                  <a:lnTo>
                    <a:pt x="0" y="787197"/>
                  </a:lnTo>
                  <a:lnTo>
                    <a:pt x="0" y="157443"/>
                  </a:lnTo>
                  <a:close/>
                </a:path>
              </a:pathLst>
            </a:custGeom>
            <a:ln w="25399">
              <a:solidFill>
                <a:srgbClr val="FFFFFF"/>
              </a:solidFill>
            </a:ln>
          </p:spPr>
          <p:txBody>
            <a:bodyPr wrap="square" lIns="0" tIns="0" rIns="0" bIns="0" rtlCol="0"/>
            <a:lstStyle/>
            <a:p>
              <a:endParaRPr/>
            </a:p>
          </p:txBody>
        </p:sp>
      </p:grpSp>
      <p:sp>
        <p:nvSpPr>
          <p:cNvPr id="5" name="object 5"/>
          <p:cNvSpPr txBox="1"/>
          <p:nvPr/>
        </p:nvSpPr>
        <p:spPr>
          <a:xfrm>
            <a:off x="2361838" y="2291273"/>
            <a:ext cx="9473596" cy="566822"/>
          </a:xfrm>
          <a:prstGeom prst="rect">
            <a:avLst/>
          </a:prstGeom>
        </p:spPr>
        <p:txBody>
          <a:bodyPr vert="horz" wrap="square" lIns="0" tIns="12700" rIns="0" bIns="0" rtlCol="0">
            <a:spAutoFit/>
          </a:bodyPr>
          <a:lstStyle/>
          <a:p>
            <a:pPr marL="12700">
              <a:lnSpc>
                <a:spcPct val="100000"/>
              </a:lnSpc>
              <a:spcBef>
                <a:spcPts val="100"/>
              </a:spcBef>
            </a:pPr>
            <a:r>
              <a:rPr sz="3600" spc="65" dirty="0">
                <a:solidFill>
                  <a:srgbClr val="7030A0"/>
                </a:solidFill>
                <a:latin typeface="Calibri"/>
                <a:cs typeface="Calibri"/>
              </a:rPr>
              <a:t>Documentazione</a:t>
            </a:r>
            <a:r>
              <a:rPr sz="3600" spc="114" dirty="0">
                <a:solidFill>
                  <a:srgbClr val="7030A0"/>
                </a:solidFill>
                <a:latin typeface="Calibri"/>
                <a:cs typeface="Calibri"/>
              </a:rPr>
              <a:t> </a:t>
            </a:r>
            <a:r>
              <a:rPr sz="3600" dirty="0">
                <a:solidFill>
                  <a:srgbClr val="7030A0"/>
                </a:solidFill>
                <a:latin typeface="Calibri"/>
                <a:cs typeface="Calibri"/>
              </a:rPr>
              <a:t>in</a:t>
            </a:r>
            <a:r>
              <a:rPr sz="3600" spc="114" dirty="0">
                <a:solidFill>
                  <a:srgbClr val="7030A0"/>
                </a:solidFill>
                <a:latin typeface="Calibri"/>
                <a:cs typeface="Calibri"/>
              </a:rPr>
              <a:t> </a:t>
            </a:r>
            <a:r>
              <a:rPr sz="3600" spc="65" dirty="0">
                <a:solidFill>
                  <a:srgbClr val="7030A0"/>
                </a:solidFill>
                <a:latin typeface="Calibri"/>
                <a:cs typeface="Calibri"/>
              </a:rPr>
              <a:t>fase</a:t>
            </a:r>
            <a:r>
              <a:rPr sz="3600" spc="114" dirty="0">
                <a:solidFill>
                  <a:srgbClr val="7030A0"/>
                </a:solidFill>
                <a:latin typeface="Calibri"/>
                <a:cs typeface="Calibri"/>
              </a:rPr>
              <a:t> </a:t>
            </a:r>
            <a:r>
              <a:rPr sz="3600" dirty="0">
                <a:solidFill>
                  <a:srgbClr val="7030A0"/>
                </a:solidFill>
                <a:latin typeface="Calibri"/>
                <a:cs typeface="Calibri"/>
              </a:rPr>
              <a:t>di</a:t>
            </a:r>
            <a:r>
              <a:rPr sz="3600" spc="110" dirty="0">
                <a:solidFill>
                  <a:srgbClr val="7030A0"/>
                </a:solidFill>
                <a:latin typeface="Calibri"/>
                <a:cs typeface="Calibri"/>
              </a:rPr>
              <a:t> </a:t>
            </a:r>
            <a:r>
              <a:rPr lang="it-IT" sz="3600" spc="110" dirty="0">
                <a:solidFill>
                  <a:srgbClr val="7030A0"/>
                </a:solidFill>
                <a:latin typeface="Calibri"/>
                <a:cs typeface="Calibri"/>
              </a:rPr>
              <a:t>gestione/</a:t>
            </a:r>
            <a:r>
              <a:rPr sz="3600" spc="-10" dirty="0" err="1">
                <a:solidFill>
                  <a:srgbClr val="7030A0"/>
                </a:solidFill>
                <a:latin typeface="Calibri"/>
                <a:cs typeface="Calibri"/>
              </a:rPr>
              <a:t>attuazione</a:t>
            </a:r>
            <a:endParaRPr sz="3600" dirty="0">
              <a:latin typeface="Calibri"/>
              <a:cs typeface="Calibri"/>
            </a:endParaRPr>
          </a:p>
        </p:txBody>
      </p:sp>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7396" y="1864501"/>
            <a:ext cx="11405235" cy="5877560"/>
          </a:xfrm>
          <a:prstGeom prst="rect">
            <a:avLst/>
          </a:prstGeom>
        </p:spPr>
        <p:txBody>
          <a:bodyPr vert="horz" wrap="square" lIns="0" tIns="13970" rIns="0" bIns="0" rtlCol="0">
            <a:spAutoFit/>
          </a:bodyPr>
          <a:lstStyle/>
          <a:p>
            <a:pPr marL="869950">
              <a:lnSpc>
                <a:spcPct val="100000"/>
              </a:lnSpc>
              <a:spcBef>
                <a:spcPts val="110"/>
              </a:spcBef>
            </a:pPr>
            <a:r>
              <a:rPr sz="2550" b="1" spc="185" dirty="0">
                <a:solidFill>
                  <a:srgbClr val="7030A0"/>
                </a:solidFill>
                <a:latin typeface="Calibri"/>
                <a:cs typeface="Calibri"/>
              </a:rPr>
              <a:t>Documentazione</a:t>
            </a:r>
            <a:r>
              <a:rPr sz="2550" b="1" spc="145" dirty="0">
                <a:solidFill>
                  <a:srgbClr val="7030A0"/>
                </a:solidFill>
                <a:latin typeface="Calibri"/>
                <a:cs typeface="Calibri"/>
              </a:rPr>
              <a:t> </a:t>
            </a:r>
            <a:r>
              <a:rPr sz="2550" b="1" spc="114" dirty="0">
                <a:solidFill>
                  <a:srgbClr val="7030A0"/>
                </a:solidFill>
                <a:latin typeface="Calibri"/>
                <a:cs typeface="Calibri"/>
              </a:rPr>
              <a:t>della</a:t>
            </a:r>
            <a:r>
              <a:rPr sz="2550" b="1" spc="145" dirty="0">
                <a:solidFill>
                  <a:srgbClr val="7030A0"/>
                </a:solidFill>
                <a:latin typeface="Calibri"/>
                <a:cs typeface="Calibri"/>
              </a:rPr>
              <a:t> </a:t>
            </a:r>
            <a:r>
              <a:rPr sz="2550" b="1" spc="195" dirty="0">
                <a:solidFill>
                  <a:srgbClr val="7030A0"/>
                </a:solidFill>
                <a:latin typeface="Calibri"/>
                <a:cs typeface="Calibri"/>
              </a:rPr>
              <a:t>fase</a:t>
            </a:r>
            <a:r>
              <a:rPr sz="2550" b="1" spc="150" dirty="0">
                <a:solidFill>
                  <a:srgbClr val="7030A0"/>
                </a:solidFill>
                <a:latin typeface="Calibri"/>
                <a:cs typeface="Calibri"/>
              </a:rPr>
              <a:t> </a:t>
            </a:r>
            <a:r>
              <a:rPr sz="2550" b="1" spc="105" dirty="0">
                <a:solidFill>
                  <a:srgbClr val="7030A0"/>
                </a:solidFill>
                <a:latin typeface="Calibri"/>
                <a:cs typeface="Calibri"/>
              </a:rPr>
              <a:t>di</a:t>
            </a:r>
            <a:r>
              <a:rPr sz="2550" b="1" spc="145" dirty="0">
                <a:solidFill>
                  <a:srgbClr val="7030A0"/>
                </a:solidFill>
                <a:latin typeface="Calibri"/>
                <a:cs typeface="Calibri"/>
              </a:rPr>
              <a:t> </a:t>
            </a:r>
            <a:r>
              <a:rPr sz="2550" b="1" spc="140" dirty="0">
                <a:solidFill>
                  <a:srgbClr val="7030A0"/>
                </a:solidFill>
                <a:latin typeface="Calibri"/>
                <a:cs typeface="Calibri"/>
              </a:rPr>
              <a:t>attuazione</a:t>
            </a:r>
            <a:r>
              <a:rPr sz="2550" b="1" spc="150" dirty="0">
                <a:solidFill>
                  <a:srgbClr val="7030A0"/>
                </a:solidFill>
                <a:latin typeface="Calibri"/>
                <a:cs typeface="Calibri"/>
              </a:rPr>
              <a:t> </a:t>
            </a:r>
            <a:r>
              <a:rPr sz="2550" b="1" dirty="0">
                <a:solidFill>
                  <a:srgbClr val="7030A0"/>
                </a:solidFill>
                <a:latin typeface="Calibri"/>
                <a:cs typeface="Calibri"/>
              </a:rPr>
              <a:t>–</a:t>
            </a:r>
            <a:r>
              <a:rPr sz="2550" b="1" spc="145" dirty="0">
                <a:solidFill>
                  <a:srgbClr val="7030A0"/>
                </a:solidFill>
                <a:latin typeface="Calibri"/>
                <a:cs typeface="Calibri"/>
              </a:rPr>
              <a:t> </a:t>
            </a:r>
            <a:r>
              <a:rPr sz="2550" b="1" spc="335" dirty="0">
                <a:solidFill>
                  <a:srgbClr val="7030A0"/>
                </a:solidFill>
                <a:latin typeface="Calibri"/>
                <a:cs typeface="Calibri"/>
              </a:rPr>
              <a:t>PERSONALE</a:t>
            </a:r>
            <a:r>
              <a:rPr sz="2550" b="1" spc="145" dirty="0">
                <a:solidFill>
                  <a:srgbClr val="7030A0"/>
                </a:solidFill>
                <a:latin typeface="Calibri"/>
                <a:cs typeface="Calibri"/>
              </a:rPr>
              <a:t> </a:t>
            </a:r>
            <a:r>
              <a:rPr sz="2550" b="1" spc="254" dirty="0">
                <a:solidFill>
                  <a:srgbClr val="7030A0"/>
                </a:solidFill>
                <a:latin typeface="Calibri"/>
                <a:cs typeface="Calibri"/>
              </a:rPr>
              <a:t>FISICA</a:t>
            </a:r>
            <a:endParaRPr sz="2550" dirty="0">
              <a:latin typeface="Calibri"/>
              <a:cs typeface="Calibri"/>
            </a:endParaRPr>
          </a:p>
          <a:p>
            <a:pPr>
              <a:lnSpc>
                <a:spcPct val="100000"/>
              </a:lnSpc>
              <a:spcBef>
                <a:spcPts val="20"/>
              </a:spcBef>
            </a:pPr>
            <a:endParaRPr sz="2500" dirty="0">
              <a:latin typeface="Calibri"/>
              <a:cs typeface="Calibri"/>
            </a:endParaRPr>
          </a:p>
          <a:p>
            <a:pPr marL="12700" marR="64769">
              <a:lnSpc>
                <a:spcPct val="100400"/>
              </a:lnSpc>
            </a:pPr>
            <a:r>
              <a:rPr sz="2550" spc="245" dirty="0">
                <a:solidFill>
                  <a:srgbClr val="7030A0"/>
                </a:solidFill>
                <a:latin typeface="Calibri"/>
                <a:cs typeface="Calibri"/>
              </a:rPr>
              <a:t>La</a:t>
            </a:r>
            <a:r>
              <a:rPr sz="2550" spc="150" dirty="0">
                <a:solidFill>
                  <a:srgbClr val="7030A0"/>
                </a:solidFill>
                <a:latin typeface="Calibri"/>
                <a:cs typeface="Calibri"/>
              </a:rPr>
              <a:t> </a:t>
            </a:r>
            <a:r>
              <a:rPr sz="2550" spc="105" dirty="0">
                <a:solidFill>
                  <a:srgbClr val="7030A0"/>
                </a:solidFill>
                <a:latin typeface="Calibri"/>
                <a:cs typeface="Calibri"/>
              </a:rPr>
              <a:t>documentazione</a:t>
            </a:r>
            <a:r>
              <a:rPr sz="2550" spc="155" dirty="0">
                <a:solidFill>
                  <a:srgbClr val="7030A0"/>
                </a:solidFill>
                <a:latin typeface="Calibri"/>
                <a:cs typeface="Calibri"/>
              </a:rPr>
              <a:t> </a:t>
            </a:r>
            <a:r>
              <a:rPr sz="2550" spc="70" dirty="0">
                <a:solidFill>
                  <a:srgbClr val="7030A0"/>
                </a:solidFill>
                <a:latin typeface="Calibri"/>
                <a:cs typeface="Calibri"/>
              </a:rPr>
              <a:t>di</a:t>
            </a:r>
            <a:r>
              <a:rPr sz="2550" spc="155" dirty="0">
                <a:solidFill>
                  <a:srgbClr val="7030A0"/>
                </a:solidFill>
                <a:latin typeface="Calibri"/>
                <a:cs typeface="Calibri"/>
              </a:rPr>
              <a:t> </a:t>
            </a:r>
            <a:r>
              <a:rPr sz="2550" dirty="0">
                <a:solidFill>
                  <a:srgbClr val="7030A0"/>
                </a:solidFill>
                <a:latin typeface="Calibri"/>
                <a:cs typeface="Calibri"/>
              </a:rPr>
              <a:t>tutte</a:t>
            </a:r>
            <a:r>
              <a:rPr sz="2550" spc="160" dirty="0">
                <a:solidFill>
                  <a:srgbClr val="7030A0"/>
                </a:solidFill>
                <a:latin typeface="Calibri"/>
                <a:cs typeface="Calibri"/>
              </a:rPr>
              <a:t> </a:t>
            </a:r>
            <a:r>
              <a:rPr sz="2550" dirty="0">
                <a:solidFill>
                  <a:srgbClr val="7030A0"/>
                </a:solidFill>
                <a:latin typeface="Calibri"/>
                <a:cs typeface="Calibri"/>
              </a:rPr>
              <a:t>le</a:t>
            </a:r>
            <a:r>
              <a:rPr sz="2550" spc="160" dirty="0">
                <a:solidFill>
                  <a:srgbClr val="7030A0"/>
                </a:solidFill>
                <a:latin typeface="Calibri"/>
                <a:cs typeface="Calibri"/>
              </a:rPr>
              <a:t> </a:t>
            </a:r>
            <a:r>
              <a:rPr sz="2550" dirty="0">
                <a:solidFill>
                  <a:srgbClr val="7030A0"/>
                </a:solidFill>
                <a:latin typeface="Calibri"/>
                <a:cs typeface="Calibri"/>
              </a:rPr>
              <a:t>attività</a:t>
            </a:r>
            <a:r>
              <a:rPr sz="2550" spc="160" dirty="0">
                <a:solidFill>
                  <a:srgbClr val="7030A0"/>
                </a:solidFill>
                <a:latin typeface="Calibri"/>
                <a:cs typeface="Calibri"/>
              </a:rPr>
              <a:t> </a:t>
            </a:r>
            <a:r>
              <a:rPr sz="2550" spc="85" dirty="0">
                <a:solidFill>
                  <a:srgbClr val="7030A0"/>
                </a:solidFill>
                <a:latin typeface="Calibri"/>
                <a:cs typeface="Calibri"/>
              </a:rPr>
              <a:t>svolte</a:t>
            </a:r>
            <a:r>
              <a:rPr sz="2550" spc="160" dirty="0">
                <a:solidFill>
                  <a:srgbClr val="7030A0"/>
                </a:solidFill>
                <a:latin typeface="Calibri"/>
                <a:cs typeface="Calibri"/>
              </a:rPr>
              <a:t> </a:t>
            </a:r>
            <a:r>
              <a:rPr sz="2550" spc="140" dirty="0">
                <a:solidFill>
                  <a:srgbClr val="7030A0"/>
                </a:solidFill>
                <a:latin typeface="Calibri"/>
                <a:cs typeface="Calibri"/>
              </a:rPr>
              <a:t>dopo</a:t>
            </a:r>
            <a:r>
              <a:rPr sz="2550" spc="155" dirty="0">
                <a:solidFill>
                  <a:srgbClr val="7030A0"/>
                </a:solidFill>
                <a:latin typeface="Calibri"/>
                <a:cs typeface="Calibri"/>
              </a:rPr>
              <a:t> </a:t>
            </a:r>
            <a:r>
              <a:rPr sz="2550" spc="60" dirty="0">
                <a:solidFill>
                  <a:srgbClr val="7030A0"/>
                </a:solidFill>
                <a:latin typeface="Calibri"/>
                <a:cs typeface="Calibri"/>
              </a:rPr>
              <a:t>la</a:t>
            </a:r>
            <a:r>
              <a:rPr sz="2550" spc="160" dirty="0">
                <a:solidFill>
                  <a:srgbClr val="7030A0"/>
                </a:solidFill>
                <a:latin typeface="Calibri"/>
                <a:cs typeface="Calibri"/>
              </a:rPr>
              <a:t> </a:t>
            </a:r>
            <a:r>
              <a:rPr sz="2550" spc="75" dirty="0">
                <a:solidFill>
                  <a:srgbClr val="7030A0"/>
                </a:solidFill>
                <a:latin typeface="Calibri"/>
                <a:cs typeface="Calibri"/>
              </a:rPr>
              <a:t>stipula</a:t>
            </a:r>
            <a:r>
              <a:rPr sz="2550" spc="160" dirty="0">
                <a:solidFill>
                  <a:srgbClr val="7030A0"/>
                </a:solidFill>
                <a:latin typeface="Calibri"/>
                <a:cs typeface="Calibri"/>
              </a:rPr>
              <a:t> </a:t>
            </a:r>
            <a:r>
              <a:rPr sz="2550" spc="95" dirty="0">
                <a:solidFill>
                  <a:srgbClr val="7030A0"/>
                </a:solidFill>
                <a:latin typeface="Calibri"/>
                <a:cs typeface="Calibri"/>
              </a:rPr>
              <a:t>dell’Accordo</a:t>
            </a:r>
            <a:r>
              <a:rPr sz="2550" spc="155" dirty="0">
                <a:solidFill>
                  <a:srgbClr val="7030A0"/>
                </a:solidFill>
                <a:latin typeface="Calibri"/>
                <a:cs typeface="Calibri"/>
              </a:rPr>
              <a:t> </a:t>
            </a:r>
            <a:r>
              <a:rPr sz="2550" spc="45" dirty="0">
                <a:solidFill>
                  <a:srgbClr val="7030A0"/>
                </a:solidFill>
                <a:latin typeface="Calibri"/>
                <a:cs typeface="Calibri"/>
              </a:rPr>
              <a:t>di </a:t>
            </a:r>
            <a:r>
              <a:rPr sz="2550" spc="155" dirty="0">
                <a:solidFill>
                  <a:srgbClr val="7030A0"/>
                </a:solidFill>
                <a:latin typeface="Calibri"/>
                <a:cs typeface="Calibri"/>
              </a:rPr>
              <a:t>concessione</a:t>
            </a:r>
            <a:r>
              <a:rPr sz="2550" spc="135" dirty="0">
                <a:solidFill>
                  <a:srgbClr val="7030A0"/>
                </a:solidFill>
                <a:latin typeface="Calibri"/>
                <a:cs typeface="Calibri"/>
              </a:rPr>
              <a:t> </a:t>
            </a:r>
            <a:r>
              <a:rPr sz="2550" spc="90" dirty="0">
                <a:solidFill>
                  <a:srgbClr val="7030A0"/>
                </a:solidFill>
                <a:latin typeface="Calibri"/>
                <a:cs typeface="Calibri"/>
              </a:rPr>
              <a:t>avviene</a:t>
            </a:r>
            <a:r>
              <a:rPr sz="2550" spc="145" dirty="0">
                <a:solidFill>
                  <a:srgbClr val="7030A0"/>
                </a:solidFill>
                <a:latin typeface="Calibri"/>
                <a:cs typeface="Calibri"/>
              </a:rPr>
              <a:t> </a:t>
            </a:r>
            <a:r>
              <a:rPr sz="2550" dirty="0">
                <a:solidFill>
                  <a:srgbClr val="7030A0"/>
                </a:solidFill>
                <a:latin typeface="Calibri"/>
                <a:cs typeface="Calibri"/>
              </a:rPr>
              <a:t>in</a:t>
            </a:r>
            <a:r>
              <a:rPr sz="2550" spc="145" dirty="0">
                <a:solidFill>
                  <a:srgbClr val="7030A0"/>
                </a:solidFill>
                <a:latin typeface="Calibri"/>
                <a:cs typeface="Calibri"/>
              </a:rPr>
              <a:t> </a:t>
            </a:r>
            <a:r>
              <a:rPr sz="2550" spc="120" dirty="0">
                <a:solidFill>
                  <a:srgbClr val="7030A0"/>
                </a:solidFill>
                <a:latin typeface="Calibri"/>
                <a:cs typeface="Calibri"/>
              </a:rPr>
              <a:t>fase</a:t>
            </a:r>
            <a:r>
              <a:rPr sz="2550" spc="140" dirty="0">
                <a:solidFill>
                  <a:srgbClr val="7030A0"/>
                </a:solidFill>
                <a:latin typeface="Calibri"/>
                <a:cs typeface="Calibri"/>
              </a:rPr>
              <a:t> </a:t>
            </a:r>
            <a:r>
              <a:rPr sz="2550" spc="70" dirty="0">
                <a:solidFill>
                  <a:srgbClr val="7030A0"/>
                </a:solidFill>
                <a:latin typeface="Calibri"/>
                <a:cs typeface="Calibri"/>
              </a:rPr>
              <a:t>di</a:t>
            </a:r>
            <a:r>
              <a:rPr sz="2550" spc="140" dirty="0">
                <a:solidFill>
                  <a:srgbClr val="7030A0"/>
                </a:solidFill>
                <a:latin typeface="Calibri"/>
                <a:cs typeface="Calibri"/>
              </a:rPr>
              <a:t> </a:t>
            </a:r>
            <a:r>
              <a:rPr sz="2550" spc="70" dirty="0">
                <a:solidFill>
                  <a:srgbClr val="7030A0"/>
                </a:solidFill>
                <a:latin typeface="Calibri"/>
                <a:cs typeface="Calibri"/>
              </a:rPr>
              <a:t>attuazione</a:t>
            </a:r>
            <a:r>
              <a:rPr sz="2550" spc="145" dirty="0">
                <a:solidFill>
                  <a:srgbClr val="7030A0"/>
                </a:solidFill>
                <a:latin typeface="Calibri"/>
                <a:cs typeface="Calibri"/>
              </a:rPr>
              <a:t> </a:t>
            </a:r>
            <a:r>
              <a:rPr sz="2550" spc="65" dirty="0">
                <a:solidFill>
                  <a:srgbClr val="7030A0"/>
                </a:solidFill>
                <a:latin typeface="Calibri"/>
                <a:cs typeface="Calibri"/>
              </a:rPr>
              <a:t>attraverso</a:t>
            </a:r>
            <a:r>
              <a:rPr sz="2550" spc="150" dirty="0">
                <a:solidFill>
                  <a:srgbClr val="7030A0"/>
                </a:solidFill>
                <a:latin typeface="Calibri"/>
                <a:cs typeface="Calibri"/>
              </a:rPr>
              <a:t> </a:t>
            </a:r>
            <a:r>
              <a:rPr sz="2550" spc="55" dirty="0">
                <a:solidFill>
                  <a:srgbClr val="7030A0"/>
                </a:solidFill>
                <a:latin typeface="Calibri"/>
                <a:cs typeface="Calibri"/>
              </a:rPr>
              <a:t>l’utilizzo</a:t>
            </a:r>
            <a:r>
              <a:rPr sz="2550" spc="145" dirty="0">
                <a:solidFill>
                  <a:srgbClr val="7030A0"/>
                </a:solidFill>
                <a:latin typeface="Calibri"/>
                <a:cs typeface="Calibri"/>
              </a:rPr>
              <a:t> </a:t>
            </a:r>
            <a:r>
              <a:rPr sz="2550" spc="75" dirty="0">
                <a:solidFill>
                  <a:srgbClr val="7030A0"/>
                </a:solidFill>
                <a:latin typeface="Calibri"/>
                <a:cs typeface="Calibri"/>
              </a:rPr>
              <a:t>della</a:t>
            </a:r>
            <a:r>
              <a:rPr sz="2550" spc="140" dirty="0">
                <a:solidFill>
                  <a:srgbClr val="7030A0"/>
                </a:solidFill>
                <a:latin typeface="Calibri"/>
                <a:cs typeface="Calibri"/>
              </a:rPr>
              <a:t> </a:t>
            </a:r>
            <a:r>
              <a:rPr sz="2550" spc="50" dirty="0">
                <a:solidFill>
                  <a:srgbClr val="7030A0"/>
                </a:solidFill>
                <a:latin typeface="Calibri"/>
                <a:cs typeface="Calibri"/>
              </a:rPr>
              <a:t>piattaforma </a:t>
            </a:r>
            <a:r>
              <a:rPr sz="2550" dirty="0">
                <a:solidFill>
                  <a:srgbClr val="7030A0"/>
                </a:solidFill>
                <a:latin typeface="Calibri"/>
                <a:cs typeface="Calibri"/>
              </a:rPr>
              <a:t>“Futura</a:t>
            </a:r>
            <a:r>
              <a:rPr sz="2550" spc="250" dirty="0">
                <a:solidFill>
                  <a:srgbClr val="7030A0"/>
                </a:solidFill>
                <a:latin typeface="Calibri"/>
                <a:cs typeface="Calibri"/>
              </a:rPr>
              <a:t> </a:t>
            </a:r>
            <a:r>
              <a:rPr sz="2550" spc="310" dirty="0">
                <a:solidFill>
                  <a:srgbClr val="7030A0"/>
                </a:solidFill>
                <a:latin typeface="Calibri"/>
                <a:cs typeface="Calibri"/>
              </a:rPr>
              <a:t>PNRR</a:t>
            </a:r>
            <a:r>
              <a:rPr sz="2550" spc="254" dirty="0">
                <a:solidFill>
                  <a:srgbClr val="7030A0"/>
                </a:solidFill>
                <a:latin typeface="Calibri"/>
                <a:cs typeface="Calibri"/>
              </a:rPr>
              <a:t> </a:t>
            </a:r>
            <a:r>
              <a:rPr sz="2550" dirty="0">
                <a:solidFill>
                  <a:srgbClr val="7030A0"/>
                </a:solidFill>
                <a:latin typeface="Calibri"/>
                <a:cs typeface="Calibri"/>
              </a:rPr>
              <a:t>–</a:t>
            </a:r>
            <a:r>
              <a:rPr sz="2550" spc="265" dirty="0">
                <a:solidFill>
                  <a:srgbClr val="7030A0"/>
                </a:solidFill>
                <a:latin typeface="Calibri"/>
                <a:cs typeface="Calibri"/>
              </a:rPr>
              <a:t> </a:t>
            </a:r>
            <a:r>
              <a:rPr sz="2550" spc="110" dirty="0">
                <a:solidFill>
                  <a:srgbClr val="7030A0"/>
                </a:solidFill>
                <a:latin typeface="Calibri"/>
                <a:cs typeface="Calibri"/>
              </a:rPr>
              <a:t>Gestione</a:t>
            </a:r>
            <a:r>
              <a:rPr sz="2550" spc="260" dirty="0">
                <a:solidFill>
                  <a:srgbClr val="7030A0"/>
                </a:solidFill>
                <a:latin typeface="Calibri"/>
                <a:cs typeface="Calibri"/>
              </a:rPr>
              <a:t> </a:t>
            </a:r>
            <a:r>
              <a:rPr sz="2550" dirty="0">
                <a:solidFill>
                  <a:srgbClr val="7030A0"/>
                </a:solidFill>
                <a:latin typeface="Calibri"/>
                <a:cs typeface="Calibri"/>
              </a:rPr>
              <a:t>Progetti”,</a:t>
            </a:r>
            <a:r>
              <a:rPr sz="2550" spc="254" dirty="0">
                <a:solidFill>
                  <a:srgbClr val="7030A0"/>
                </a:solidFill>
                <a:latin typeface="Calibri"/>
                <a:cs typeface="Calibri"/>
              </a:rPr>
              <a:t> </a:t>
            </a:r>
            <a:r>
              <a:rPr sz="2550" dirty="0">
                <a:solidFill>
                  <a:srgbClr val="7030A0"/>
                </a:solidFill>
                <a:latin typeface="Calibri"/>
                <a:cs typeface="Calibri"/>
              </a:rPr>
              <a:t>integrata</a:t>
            </a:r>
            <a:r>
              <a:rPr sz="2550" spc="265" dirty="0">
                <a:solidFill>
                  <a:srgbClr val="7030A0"/>
                </a:solidFill>
                <a:latin typeface="Calibri"/>
                <a:cs typeface="Calibri"/>
              </a:rPr>
              <a:t> </a:t>
            </a:r>
            <a:r>
              <a:rPr sz="2550" dirty="0">
                <a:solidFill>
                  <a:srgbClr val="7030A0"/>
                </a:solidFill>
                <a:latin typeface="Calibri"/>
                <a:cs typeface="Calibri"/>
              </a:rPr>
              <a:t>nello</a:t>
            </a:r>
            <a:r>
              <a:rPr sz="2550" spc="260" dirty="0">
                <a:solidFill>
                  <a:srgbClr val="7030A0"/>
                </a:solidFill>
                <a:latin typeface="Calibri"/>
                <a:cs typeface="Calibri"/>
              </a:rPr>
              <a:t> </a:t>
            </a:r>
            <a:r>
              <a:rPr sz="2550" spc="145" dirty="0">
                <a:solidFill>
                  <a:srgbClr val="7030A0"/>
                </a:solidFill>
                <a:latin typeface="Calibri"/>
                <a:cs typeface="Calibri"/>
              </a:rPr>
              <a:t>speciﬁco</a:t>
            </a:r>
            <a:r>
              <a:rPr sz="2550" spc="265" dirty="0">
                <a:solidFill>
                  <a:srgbClr val="7030A0"/>
                </a:solidFill>
                <a:latin typeface="Calibri"/>
                <a:cs typeface="Calibri"/>
              </a:rPr>
              <a:t> </a:t>
            </a:r>
            <a:r>
              <a:rPr sz="2550" spc="155" dirty="0">
                <a:solidFill>
                  <a:srgbClr val="7030A0"/>
                </a:solidFill>
                <a:latin typeface="Calibri"/>
                <a:cs typeface="Calibri"/>
              </a:rPr>
              <a:t>con</a:t>
            </a:r>
            <a:r>
              <a:rPr sz="2550" spc="260" dirty="0">
                <a:solidFill>
                  <a:srgbClr val="7030A0"/>
                </a:solidFill>
                <a:latin typeface="Calibri"/>
                <a:cs typeface="Calibri"/>
              </a:rPr>
              <a:t> </a:t>
            </a:r>
            <a:r>
              <a:rPr sz="2550" spc="60" dirty="0">
                <a:solidFill>
                  <a:srgbClr val="7030A0"/>
                </a:solidFill>
                <a:latin typeface="Calibri"/>
                <a:cs typeface="Calibri"/>
              </a:rPr>
              <a:t>la</a:t>
            </a:r>
            <a:r>
              <a:rPr sz="2550" spc="265" dirty="0">
                <a:solidFill>
                  <a:srgbClr val="7030A0"/>
                </a:solidFill>
                <a:latin typeface="Calibri"/>
                <a:cs typeface="Calibri"/>
              </a:rPr>
              <a:t> </a:t>
            </a:r>
            <a:r>
              <a:rPr sz="2550" spc="50" dirty="0">
                <a:solidFill>
                  <a:srgbClr val="7030A0"/>
                </a:solidFill>
                <a:latin typeface="Calibri"/>
                <a:cs typeface="Calibri"/>
              </a:rPr>
              <a:t>piattaforma </a:t>
            </a:r>
            <a:r>
              <a:rPr sz="2550" spc="150" dirty="0">
                <a:solidFill>
                  <a:srgbClr val="7030A0"/>
                </a:solidFill>
                <a:latin typeface="Calibri"/>
                <a:cs typeface="Calibri"/>
              </a:rPr>
              <a:t>“Scuola</a:t>
            </a:r>
            <a:r>
              <a:rPr sz="2550" spc="130" dirty="0">
                <a:solidFill>
                  <a:srgbClr val="7030A0"/>
                </a:solidFill>
                <a:latin typeface="Calibri"/>
                <a:cs typeface="Calibri"/>
              </a:rPr>
              <a:t> </a:t>
            </a:r>
            <a:r>
              <a:rPr sz="2550" dirty="0">
                <a:solidFill>
                  <a:srgbClr val="7030A0"/>
                </a:solidFill>
                <a:latin typeface="Calibri"/>
                <a:cs typeface="Calibri"/>
              </a:rPr>
              <a:t>Futura”,</a:t>
            </a:r>
            <a:r>
              <a:rPr sz="2550" spc="145" dirty="0">
                <a:solidFill>
                  <a:srgbClr val="7030A0"/>
                </a:solidFill>
                <a:latin typeface="Calibri"/>
                <a:cs typeface="Calibri"/>
              </a:rPr>
              <a:t> </a:t>
            </a:r>
            <a:r>
              <a:rPr sz="2550" spc="75" dirty="0">
                <a:solidFill>
                  <a:srgbClr val="7030A0"/>
                </a:solidFill>
                <a:latin typeface="Calibri"/>
                <a:cs typeface="Calibri"/>
              </a:rPr>
              <a:t>prevista</a:t>
            </a:r>
            <a:r>
              <a:rPr sz="2550" spc="145" dirty="0">
                <a:solidFill>
                  <a:srgbClr val="7030A0"/>
                </a:solidFill>
                <a:latin typeface="Calibri"/>
                <a:cs typeface="Calibri"/>
              </a:rPr>
              <a:t> </a:t>
            </a:r>
            <a:r>
              <a:rPr sz="2550" spc="100" dirty="0">
                <a:solidFill>
                  <a:srgbClr val="7030A0"/>
                </a:solidFill>
                <a:latin typeface="Calibri"/>
                <a:cs typeface="Calibri"/>
              </a:rPr>
              <a:t>dal</a:t>
            </a:r>
            <a:r>
              <a:rPr sz="2550" spc="140" dirty="0">
                <a:solidFill>
                  <a:srgbClr val="7030A0"/>
                </a:solidFill>
                <a:latin typeface="Calibri"/>
                <a:cs typeface="Calibri"/>
              </a:rPr>
              <a:t> </a:t>
            </a:r>
            <a:r>
              <a:rPr sz="2550" spc="310" dirty="0">
                <a:solidFill>
                  <a:srgbClr val="7030A0"/>
                </a:solidFill>
                <a:latin typeface="Calibri"/>
                <a:cs typeface="Calibri"/>
              </a:rPr>
              <a:t>PNRR</a:t>
            </a:r>
            <a:r>
              <a:rPr sz="2550" spc="140" dirty="0">
                <a:solidFill>
                  <a:srgbClr val="7030A0"/>
                </a:solidFill>
                <a:latin typeface="Calibri"/>
                <a:cs typeface="Calibri"/>
              </a:rPr>
              <a:t> </a:t>
            </a:r>
            <a:r>
              <a:rPr sz="2550" spc="75" dirty="0">
                <a:solidFill>
                  <a:srgbClr val="7030A0"/>
                </a:solidFill>
                <a:latin typeface="Calibri"/>
                <a:cs typeface="Calibri"/>
              </a:rPr>
              <a:t>per</a:t>
            </a:r>
            <a:r>
              <a:rPr sz="2550" spc="145" dirty="0">
                <a:solidFill>
                  <a:srgbClr val="7030A0"/>
                </a:solidFill>
                <a:latin typeface="Calibri"/>
                <a:cs typeface="Calibri"/>
              </a:rPr>
              <a:t> </a:t>
            </a:r>
            <a:r>
              <a:rPr sz="2550" spc="60" dirty="0">
                <a:solidFill>
                  <a:srgbClr val="7030A0"/>
                </a:solidFill>
                <a:latin typeface="Calibri"/>
                <a:cs typeface="Calibri"/>
              </a:rPr>
              <a:t>la</a:t>
            </a:r>
            <a:r>
              <a:rPr sz="2550" spc="145" dirty="0">
                <a:solidFill>
                  <a:srgbClr val="7030A0"/>
                </a:solidFill>
                <a:latin typeface="Calibri"/>
                <a:cs typeface="Calibri"/>
              </a:rPr>
              <a:t> </a:t>
            </a:r>
            <a:r>
              <a:rPr sz="2550" spc="55" dirty="0" err="1">
                <a:solidFill>
                  <a:srgbClr val="7030A0"/>
                </a:solidFill>
                <a:latin typeface="Calibri"/>
                <a:cs typeface="Calibri"/>
              </a:rPr>
              <a:t>linea</a:t>
            </a:r>
            <a:r>
              <a:rPr sz="2550" spc="145" dirty="0">
                <a:solidFill>
                  <a:srgbClr val="7030A0"/>
                </a:solidFill>
                <a:latin typeface="Calibri"/>
                <a:cs typeface="Calibri"/>
              </a:rPr>
              <a:t> </a:t>
            </a:r>
            <a:r>
              <a:rPr lang="it-IT" sz="2550" spc="145" dirty="0">
                <a:solidFill>
                  <a:srgbClr val="7030A0"/>
                </a:solidFill>
                <a:latin typeface="Calibri"/>
                <a:cs typeface="Calibri"/>
              </a:rPr>
              <a:t>4.1.4</a:t>
            </a:r>
            <a:r>
              <a:rPr sz="2550" spc="70" dirty="0">
                <a:solidFill>
                  <a:srgbClr val="7030A0"/>
                </a:solidFill>
                <a:latin typeface="Calibri"/>
                <a:cs typeface="Calibri"/>
              </a:rPr>
              <a:t>.</a:t>
            </a:r>
            <a:endParaRPr sz="2550" dirty="0">
              <a:latin typeface="Calibri"/>
              <a:cs typeface="Calibri"/>
            </a:endParaRPr>
          </a:p>
          <a:p>
            <a:pPr marL="12700" marR="5080">
              <a:lnSpc>
                <a:spcPct val="100400"/>
              </a:lnSpc>
            </a:pPr>
            <a:r>
              <a:rPr sz="2550" spc="125" dirty="0">
                <a:solidFill>
                  <a:srgbClr val="7030A0"/>
                </a:solidFill>
                <a:latin typeface="Calibri"/>
                <a:cs typeface="Calibri"/>
              </a:rPr>
              <a:t>Più</a:t>
            </a:r>
            <a:r>
              <a:rPr sz="2550" spc="185" dirty="0">
                <a:solidFill>
                  <a:srgbClr val="7030A0"/>
                </a:solidFill>
                <a:latin typeface="Calibri"/>
                <a:cs typeface="Calibri"/>
              </a:rPr>
              <a:t> </a:t>
            </a:r>
            <a:r>
              <a:rPr sz="2550" dirty="0">
                <a:solidFill>
                  <a:srgbClr val="7030A0"/>
                </a:solidFill>
                <a:latin typeface="Calibri"/>
                <a:cs typeface="Calibri"/>
              </a:rPr>
              <a:t>in</a:t>
            </a:r>
            <a:r>
              <a:rPr sz="2550" spc="190" dirty="0">
                <a:solidFill>
                  <a:srgbClr val="7030A0"/>
                </a:solidFill>
                <a:latin typeface="Calibri"/>
                <a:cs typeface="Calibri"/>
              </a:rPr>
              <a:t> </a:t>
            </a:r>
            <a:r>
              <a:rPr sz="2550" spc="60" dirty="0">
                <a:solidFill>
                  <a:srgbClr val="7030A0"/>
                </a:solidFill>
                <a:latin typeface="Calibri"/>
                <a:cs typeface="Calibri"/>
              </a:rPr>
              <a:t>particolare,</a:t>
            </a:r>
            <a:r>
              <a:rPr sz="2550" spc="190" dirty="0">
                <a:solidFill>
                  <a:srgbClr val="7030A0"/>
                </a:solidFill>
                <a:latin typeface="Calibri"/>
                <a:cs typeface="Calibri"/>
              </a:rPr>
              <a:t> </a:t>
            </a:r>
            <a:r>
              <a:rPr sz="2550" spc="90" dirty="0">
                <a:solidFill>
                  <a:srgbClr val="7030A0"/>
                </a:solidFill>
                <a:latin typeface="Calibri"/>
                <a:cs typeface="Calibri"/>
              </a:rPr>
              <a:t>sulla</a:t>
            </a:r>
            <a:r>
              <a:rPr sz="2550" spc="195" dirty="0">
                <a:solidFill>
                  <a:srgbClr val="7030A0"/>
                </a:solidFill>
                <a:latin typeface="Calibri"/>
                <a:cs typeface="Calibri"/>
              </a:rPr>
              <a:t> </a:t>
            </a:r>
            <a:r>
              <a:rPr sz="2550" spc="60" dirty="0">
                <a:solidFill>
                  <a:srgbClr val="7030A0"/>
                </a:solidFill>
                <a:latin typeface="Calibri"/>
                <a:cs typeface="Calibri"/>
              </a:rPr>
              <a:t>piattaforma</a:t>
            </a:r>
            <a:r>
              <a:rPr sz="2550" spc="185" dirty="0">
                <a:solidFill>
                  <a:srgbClr val="7030A0"/>
                </a:solidFill>
                <a:latin typeface="Calibri"/>
                <a:cs typeface="Calibri"/>
              </a:rPr>
              <a:t> </a:t>
            </a:r>
            <a:r>
              <a:rPr sz="2550" spc="100" dirty="0">
                <a:solidFill>
                  <a:srgbClr val="7030A0"/>
                </a:solidFill>
                <a:latin typeface="Calibri"/>
                <a:cs typeface="Calibri"/>
              </a:rPr>
              <a:t>è</a:t>
            </a:r>
            <a:r>
              <a:rPr sz="2550" spc="190" dirty="0">
                <a:solidFill>
                  <a:srgbClr val="7030A0"/>
                </a:solidFill>
                <a:latin typeface="Calibri"/>
                <a:cs typeface="Calibri"/>
              </a:rPr>
              <a:t> </a:t>
            </a:r>
            <a:r>
              <a:rPr sz="2550" spc="125" dirty="0">
                <a:solidFill>
                  <a:srgbClr val="7030A0"/>
                </a:solidFill>
                <a:latin typeface="Calibri"/>
                <a:cs typeface="Calibri"/>
              </a:rPr>
              <a:t>necessario</a:t>
            </a:r>
            <a:r>
              <a:rPr sz="2550" spc="190" dirty="0">
                <a:solidFill>
                  <a:srgbClr val="7030A0"/>
                </a:solidFill>
                <a:latin typeface="Calibri"/>
                <a:cs typeface="Calibri"/>
              </a:rPr>
              <a:t> </a:t>
            </a:r>
            <a:r>
              <a:rPr sz="2550" dirty="0">
                <a:solidFill>
                  <a:srgbClr val="7030A0"/>
                </a:solidFill>
                <a:latin typeface="Calibri"/>
                <a:cs typeface="Calibri"/>
              </a:rPr>
              <a:t>inserire</a:t>
            </a:r>
            <a:r>
              <a:rPr sz="2550" spc="190" dirty="0">
                <a:solidFill>
                  <a:srgbClr val="7030A0"/>
                </a:solidFill>
                <a:latin typeface="Calibri"/>
                <a:cs typeface="Calibri"/>
              </a:rPr>
              <a:t> </a:t>
            </a:r>
            <a:r>
              <a:rPr sz="2550" dirty="0">
                <a:solidFill>
                  <a:srgbClr val="7030A0"/>
                </a:solidFill>
                <a:latin typeface="Calibri"/>
                <a:cs typeface="Calibri"/>
              </a:rPr>
              <a:t>tutta</a:t>
            </a:r>
            <a:r>
              <a:rPr sz="2550" spc="185" dirty="0">
                <a:solidFill>
                  <a:srgbClr val="7030A0"/>
                </a:solidFill>
                <a:latin typeface="Calibri"/>
                <a:cs typeface="Calibri"/>
              </a:rPr>
              <a:t> </a:t>
            </a:r>
            <a:r>
              <a:rPr sz="2550" spc="95" dirty="0">
                <a:solidFill>
                  <a:srgbClr val="7030A0"/>
                </a:solidFill>
                <a:latin typeface="Calibri"/>
                <a:cs typeface="Calibri"/>
              </a:rPr>
              <a:t>documentazione </a:t>
            </a:r>
            <a:r>
              <a:rPr sz="2550" dirty="0">
                <a:solidFill>
                  <a:srgbClr val="7030A0"/>
                </a:solidFill>
                <a:latin typeface="Calibri"/>
                <a:cs typeface="Calibri"/>
              </a:rPr>
              <a:t>relativa</a:t>
            </a:r>
            <a:r>
              <a:rPr sz="2550" spc="175" dirty="0">
                <a:solidFill>
                  <a:srgbClr val="7030A0"/>
                </a:solidFill>
                <a:latin typeface="Calibri"/>
                <a:cs typeface="Calibri"/>
              </a:rPr>
              <a:t> </a:t>
            </a:r>
            <a:r>
              <a:rPr sz="2550" spc="50" dirty="0">
                <a:solidFill>
                  <a:srgbClr val="7030A0"/>
                </a:solidFill>
                <a:latin typeface="Calibri"/>
                <a:cs typeface="Calibri"/>
              </a:rPr>
              <a:t>alle</a:t>
            </a:r>
            <a:r>
              <a:rPr sz="2550" spc="170" dirty="0">
                <a:solidFill>
                  <a:srgbClr val="7030A0"/>
                </a:solidFill>
                <a:latin typeface="Calibri"/>
                <a:cs typeface="Calibri"/>
              </a:rPr>
              <a:t> </a:t>
            </a:r>
            <a:r>
              <a:rPr sz="2550" spc="90" dirty="0">
                <a:solidFill>
                  <a:srgbClr val="7030A0"/>
                </a:solidFill>
                <a:latin typeface="Calibri"/>
                <a:cs typeface="Calibri"/>
              </a:rPr>
              <a:t>procedure</a:t>
            </a:r>
            <a:r>
              <a:rPr sz="2550" spc="175" dirty="0">
                <a:solidFill>
                  <a:srgbClr val="7030A0"/>
                </a:solidFill>
                <a:latin typeface="Calibri"/>
                <a:cs typeface="Calibri"/>
              </a:rPr>
              <a:t> </a:t>
            </a:r>
            <a:r>
              <a:rPr sz="2550" spc="70" dirty="0">
                <a:solidFill>
                  <a:srgbClr val="7030A0"/>
                </a:solidFill>
                <a:latin typeface="Calibri"/>
                <a:cs typeface="Calibri"/>
              </a:rPr>
              <a:t>di</a:t>
            </a:r>
            <a:r>
              <a:rPr sz="2550" spc="170" dirty="0">
                <a:solidFill>
                  <a:srgbClr val="7030A0"/>
                </a:solidFill>
                <a:latin typeface="Calibri"/>
                <a:cs typeface="Calibri"/>
              </a:rPr>
              <a:t> </a:t>
            </a:r>
            <a:r>
              <a:rPr sz="2550" spc="65" dirty="0">
                <a:solidFill>
                  <a:srgbClr val="7030A0"/>
                </a:solidFill>
                <a:latin typeface="Calibri"/>
                <a:cs typeface="Calibri"/>
              </a:rPr>
              <a:t>conferimento</a:t>
            </a:r>
            <a:r>
              <a:rPr sz="2550" spc="170" dirty="0">
                <a:solidFill>
                  <a:srgbClr val="7030A0"/>
                </a:solidFill>
                <a:latin typeface="Calibri"/>
                <a:cs typeface="Calibri"/>
              </a:rPr>
              <a:t> </a:t>
            </a:r>
            <a:r>
              <a:rPr sz="2550" spc="95" dirty="0">
                <a:solidFill>
                  <a:srgbClr val="7030A0"/>
                </a:solidFill>
                <a:latin typeface="Calibri"/>
                <a:cs typeface="Calibri"/>
              </a:rPr>
              <a:t>degli</a:t>
            </a:r>
            <a:r>
              <a:rPr sz="2550" spc="170" dirty="0">
                <a:solidFill>
                  <a:srgbClr val="7030A0"/>
                </a:solidFill>
                <a:latin typeface="Calibri"/>
                <a:cs typeface="Calibri"/>
              </a:rPr>
              <a:t> </a:t>
            </a:r>
            <a:r>
              <a:rPr sz="2550" spc="80" dirty="0">
                <a:solidFill>
                  <a:srgbClr val="7030A0"/>
                </a:solidFill>
                <a:latin typeface="Calibri"/>
                <a:cs typeface="Calibri"/>
              </a:rPr>
              <a:t>incarichi</a:t>
            </a:r>
            <a:r>
              <a:rPr sz="2550" spc="170" dirty="0">
                <a:solidFill>
                  <a:srgbClr val="7030A0"/>
                </a:solidFill>
                <a:latin typeface="Calibri"/>
                <a:cs typeface="Calibri"/>
              </a:rPr>
              <a:t> </a:t>
            </a:r>
            <a:r>
              <a:rPr sz="2550" spc="60" dirty="0">
                <a:solidFill>
                  <a:srgbClr val="7030A0"/>
                </a:solidFill>
                <a:latin typeface="Calibri"/>
                <a:cs typeface="Calibri"/>
              </a:rPr>
              <a:t>al</a:t>
            </a:r>
            <a:r>
              <a:rPr sz="2550" spc="175" dirty="0">
                <a:solidFill>
                  <a:srgbClr val="7030A0"/>
                </a:solidFill>
                <a:latin typeface="Calibri"/>
                <a:cs typeface="Calibri"/>
              </a:rPr>
              <a:t> </a:t>
            </a:r>
            <a:r>
              <a:rPr sz="2550" spc="95" dirty="0">
                <a:solidFill>
                  <a:srgbClr val="7030A0"/>
                </a:solidFill>
                <a:latin typeface="Calibri"/>
                <a:cs typeface="Calibri"/>
              </a:rPr>
              <a:t>personale</a:t>
            </a:r>
            <a:r>
              <a:rPr sz="2550" spc="170" dirty="0">
                <a:solidFill>
                  <a:srgbClr val="7030A0"/>
                </a:solidFill>
                <a:latin typeface="Calibri"/>
                <a:cs typeface="Calibri"/>
              </a:rPr>
              <a:t> </a:t>
            </a:r>
            <a:r>
              <a:rPr sz="2550" spc="105" dirty="0">
                <a:solidFill>
                  <a:srgbClr val="7030A0"/>
                </a:solidFill>
                <a:latin typeface="Calibri"/>
                <a:cs typeface="Calibri"/>
              </a:rPr>
              <a:t>docente</a:t>
            </a:r>
            <a:r>
              <a:rPr sz="2550" spc="170" dirty="0">
                <a:solidFill>
                  <a:srgbClr val="7030A0"/>
                </a:solidFill>
                <a:latin typeface="Calibri"/>
                <a:cs typeface="Calibri"/>
              </a:rPr>
              <a:t> </a:t>
            </a:r>
            <a:r>
              <a:rPr sz="2550" spc="100" dirty="0">
                <a:solidFill>
                  <a:srgbClr val="7030A0"/>
                </a:solidFill>
                <a:latin typeface="Calibri"/>
                <a:cs typeface="Calibri"/>
              </a:rPr>
              <a:t>ed </a:t>
            </a:r>
            <a:r>
              <a:rPr sz="2550" spc="90" dirty="0">
                <a:solidFill>
                  <a:srgbClr val="7030A0"/>
                </a:solidFill>
                <a:latin typeface="Calibri"/>
                <a:cs typeface="Calibri"/>
              </a:rPr>
              <a:t>esperto</a:t>
            </a:r>
            <a:r>
              <a:rPr sz="2550" spc="155" dirty="0">
                <a:solidFill>
                  <a:srgbClr val="7030A0"/>
                </a:solidFill>
                <a:latin typeface="Calibri"/>
                <a:cs typeface="Calibri"/>
              </a:rPr>
              <a:t> </a:t>
            </a:r>
            <a:r>
              <a:rPr sz="2550" spc="60" dirty="0">
                <a:solidFill>
                  <a:srgbClr val="7030A0"/>
                </a:solidFill>
                <a:latin typeface="Calibri"/>
                <a:cs typeface="Calibri"/>
              </a:rPr>
              <a:t>individuato</a:t>
            </a:r>
            <a:r>
              <a:rPr sz="2550" spc="165" dirty="0">
                <a:solidFill>
                  <a:srgbClr val="7030A0"/>
                </a:solidFill>
                <a:latin typeface="Calibri"/>
                <a:cs typeface="Calibri"/>
              </a:rPr>
              <a:t> </a:t>
            </a:r>
            <a:r>
              <a:rPr sz="2550" spc="75" dirty="0">
                <a:solidFill>
                  <a:srgbClr val="7030A0"/>
                </a:solidFill>
                <a:latin typeface="Calibri"/>
                <a:cs typeface="Calibri"/>
              </a:rPr>
              <a:t>per</a:t>
            </a:r>
            <a:r>
              <a:rPr sz="2550" spc="165" dirty="0">
                <a:solidFill>
                  <a:srgbClr val="7030A0"/>
                </a:solidFill>
                <a:latin typeface="Calibri"/>
                <a:cs typeface="Calibri"/>
              </a:rPr>
              <a:t> </a:t>
            </a:r>
            <a:r>
              <a:rPr sz="2550" dirty="0">
                <a:solidFill>
                  <a:srgbClr val="7030A0"/>
                </a:solidFill>
                <a:latin typeface="Calibri"/>
                <a:cs typeface="Calibri"/>
              </a:rPr>
              <a:t>lo</a:t>
            </a:r>
            <a:r>
              <a:rPr sz="2550" spc="165" dirty="0">
                <a:solidFill>
                  <a:srgbClr val="7030A0"/>
                </a:solidFill>
                <a:latin typeface="Calibri"/>
                <a:cs typeface="Calibri"/>
              </a:rPr>
              <a:t> </a:t>
            </a:r>
            <a:r>
              <a:rPr sz="2550" spc="100" dirty="0">
                <a:solidFill>
                  <a:srgbClr val="7030A0"/>
                </a:solidFill>
                <a:latin typeface="Calibri"/>
                <a:cs typeface="Calibri"/>
              </a:rPr>
              <a:t>svolgimento</a:t>
            </a:r>
            <a:r>
              <a:rPr sz="2550" spc="165" dirty="0">
                <a:solidFill>
                  <a:srgbClr val="7030A0"/>
                </a:solidFill>
                <a:latin typeface="Calibri"/>
                <a:cs typeface="Calibri"/>
              </a:rPr>
              <a:t> </a:t>
            </a:r>
            <a:r>
              <a:rPr sz="2550" spc="65" dirty="0">
                <a:solidFill>
                  <a:srgbClr val="7030A0"/>
                </a:solidFill>
                <a:latin typeface="Calibri"/>
                <a:cs typeface="Calibri"/>
              </a:rPr>
              <a:t>delle</a:t>
            </a:r>
            <a:r>
              <a:rPr sz="2550" spc="160" dirty="0">
                <a:solidFill>
                  <a:srgbClr val="7030A0"/>
                </a:solidFill>
                <a:latin typeface="Calibri"/>
                <a:cs typeface="Calibri"/>
              </a:rPr>
              <a:t> </a:t>
            </a:r>
            <a:r>
              <a:rPr sz="2550" dirty="0">
                <a:solidFill>
                  <a:srgbClr val="7030A0"/>
                </a:solidFill>
                <a:latin typeface="Calibri"/>
                <a:cs typeface="Calibri"/>
              </a:rPr>
              <a:t>attività</a:t>
            </a:r>
            <a:r>
              <a:rPr sz="2550" spc="165" dirty="0">
                <a:solidFill>
                  <a:srgbClr val="7030A0"/>
                </a:solidFill>
                <a:latin typeface="Calibri"/>
                <a:cs typeface="Calibri"/>
              </a:rPr>
              <a:t> </a:t>
            </a:r>
            <a:r>
              <a:rPr sz="2550" spc="60" dirty="0">
                <a:solidFill>
                  <a:srgbClr val="7030A0"/>
                </a:solidFill>
                <a:latin typeface="Calibri"/>
                <a:cs typeface="Calibri"/>
              </a:rPr>
              <a:t>nell’ambito</a:t>
            </a:r>
            <a:r>
              <a:rPr sz="2550" spc="165" dirty="0">
                <a:solidFill>
                  <a:srgbClr val="7030A0"/>
                </a:solidFill>
                <a:latin typeface="Calibri"/>
                <a:cs typeface="Calibri"/>
              </a:rPr>
              <a:t> </a:t>
            </a:r>
            <a:r>
              <a:rPr sz="2550" spc="80" dirty="0">
                <a:solidFill>
                  <a:srgbClr val="7030A0"/>
                </a:solidFill>
                <a:latin typeface="Calibri"/>
                <a:cs typeface="Calibri"/>
              </a:rPr>
              <a:t>dei</a:t>
            </a:r>
            <a:r>
              <a:rPr sz="2550" spc="165" dirty="0">
                <a:solidFill>
                  <a:srgbClr val="7030A0"/>
                </a:solidFill>
                <a:latin typeface="Calibri"/>
                <a:cs typeface="Calibri"/>
              </a:rPr>
              <a:t> </a:t>
            </a:r>
            <a:r>
              <a:rPr sz="2550" spc="120" dirty="0">
                <a:solidFill>
                  <a:srgbClr val="7030A0"/>
                </a:solidFill>
                <a:latin typeface="Calibri"/>
                <a:cs typeface="Calibri"/>
              </a:rPr>
              <a:t>costi</a:t>
            </a:r>
            <a:r>
              <a:rPr sz="2550" spc="165" dirty="0">
                <a:solidFill>
                  <a:srgbClr val="7030A0"/>
                </a:solidFill>
                <a:latin typeface="Calibri"/>
                <a:cs typeface="Calibri"/>
              </a:rPr>
              <a:t> </a:t>
            </a:r>
            <a:r>
              <a:rPr sz="2550" spc="-10" dirty="0">
                <a:solidFill>
                  <a:srgbClr val="7030A0"/>
                </a:solidFill>
                <a:latin typeface="Calibri"/>
                <a:cs typeface="Calibri"/>
              </a:rPr>
              <a:t>diretti </a:t>
            </a:r>
            <a:r>
              <a:rPr sz="2550" spc="140" dirty="0">
                <a:solidFill>
                  <a:srgbClr val="7030A0"/>
                </a:solidFill>
                <a:latin typeface="Calibri"/>
                <a:cs typeface="Calibri"/>
              </a:rPr>
              <a:t>connessi</a:t>
            </a:r>
            <a:r>
              <a:rPr sz="2550" spc="150" dirty="0">
                <a:solidFill>
                  <a:srgbClr val="7030A0"/>
                </a:solidFill>
                <a:latin typeface="Calibri"/>
                <a:cs typeface="Calibri"/>
              </a:rPr>
              <a:t> </a:t>
            </a:r>
            <a:r>
              <a:rPr sz="2550" spc="50" dirty="0">
                <a:solidFill>
                  <a:srgbClr val="7030A0"/>
                </a:solidFill>
                <a:latin typeface="Calibri"/>
                <a:cs typeface="Calibri"/>
              </a:rPr>
              <a:t>alle</a:t>
            </a:r>
            <a:r>
              <a:rPr sz="2550" spc="150" dirty="0">
                <a:solidFill>
                  <a:srgbClr val="7030A0"/>
                </a:solidFill>
                <a:latin typeface="Calibri"/>
                <a:cs typeface="Calibri"/>
              </a:rPr>
              <a:t> </a:t>
            </a:r>
            <a:r>
              <a:rPr sz="2550" spc="385" dirty="0">
                <a:solidFill>
                  <a:srgbClr val="7030A0"/>
                </a:solidFill>
                <a:latin typeface="Calibri"/>
                <a:cs typeface="Calibri"/>
              </a:rPr>
              <a:t>UCS</a:t>
            </a:r>
            <a:r>
              <a:rPr sz="2550" spc="150" dirty="0">
                <a:solidFill>
                  <a:srgbClr val="7030A0"/>
                </a:solidFill>
                <a:latin typeface="Calibri"/>
                <a:cs typeface="Calibri"/>
              </a:rPr>
              <a:t> </a:t>
            </a:r>
            <a:r>
              <a:rPr sz="2550" dirty="0">
                <a:solidFill>
                  <a:srgbClr val="7030A0"/>
                </a:solidFill>
                <a:latin typeface="Calibri"/>
                <a:cs typeface="Calibri"/>
              </a:rPr>
              <a:t>(a</a:t>
            </a:r>
            <a:r>
              <a:rPr sz="2550" spc="150" dirty="0">
                <a:solidFill>
                  <a:srgbClr val="7030A0"/>
                </a:solidFill>
                <a:latin typeface="Calibri"/>
                <a:cs typeface="Calibri"/>
              </a:rPr>
              <a:t> </a:t>
            </a:r>
            <a:r>
              <a:rPr sz="2550" dirty="0">
                <a:solidFill>
                  <a:srgbClr val="7030A0"/>
                </a:solidFill>
                <a:latin typeface="Calibri"/>
                <a:cs typeface="Calibri"/>
              </a:rPr>
              <a:t>titolo</a:t>
            </a:r>
            <a:r>
              <a:rPr sz="2550" spc="150" dirty="0">
                <a:solidFill>
                  <a:srgbClr val="7030A0"/>
                </a:solidFill>
                <a:latin typeface="Calibri"/>
                <a:cs typeface="Calibri"/>
              </a:rPr>
              <a:t> </a:t>
            </a:r>
            <a:r>
              <a:rPr sz="2550" spc="70" dirty="0">
                <a:solidFill>
                  <a:srgbClr val="7030A0"/>
                </a:solidFill>
                <a:latin typeface="Calibri"/>
                <a:cs typeface="Calibri"/>
              </a:rPr>
              <a:t>di</a:t>
            </a:r>
            <a:r>
              <a:rPr sz="2550" spc="145" dirty="0">
                <a:solidFill>
                  <a:srgbClr val="7030A0"/>
                </a:solidFill>
                <a:latin typeface="Calibri"/>
                <a:cs typeface="Calibri"/>
              </a:rPr>
              <a:t> </a:t>
            </a:r>
            <a:r>
              <a:rPr sz="2550" spc="110" dirty="0">
                <a:solidFill>
                  <a:srgbClr val="7030A0"/>
                </a:solidFill>
                <a:latin typeface="Calibri"/>
                <a:cs typeface="Calibri"/>
              </a:rPr>
              <a:t>esempio,</a:t>
            </a:r>
            <a:r>
              <a:rPr sz="2550" spc="155" dirty="0">
                <a:solidFill>
                  <a:srgbClr val="7030A0"/>
                </a:solidFill>
                <a:latin typeface="Calibri"/>
                <a:cs typeface="Calibri"/>
              </a:rPr>
              <a:t> </a:t>
            </a:r>
            <a:r>
              <a:rPr sz="2550" spc="75" dirty="0">
                <a:solidFill>
                  <a:srgbClr val="7030A0"/>
                </a:solidFill>
                <a:latin typeface="Calibri"/>
                <a:cs typeface="Calibri"/>
              </a:rPr>
              <a:t>per</a:t>
            </a:r>
            <a:r>
              <a:rPr sz="2550" spc="140" dirty="0">
                <a:solidFill>
                  <a:srgbClr val="7030A0"/>
                </a:solidFill>
                <a:latin typeface="Calibri"/>
                <a:cs typeface="Calibri"/>
              </a:rPr>
              <a:t> </a:t>
            </a:r>
            <a:r>
              <a:rPr sz="2550" spc="160" dirty="0">
                <a:solidFill>
                  <a:srgbClr val="7030A0"/>
                </a:solidFill>
                <a:latin typeface="Calibri"/>
                <a:cs typeface="Calibri"/>
              </a:rPr>
              <a:t>ciascuna</a:t>
            </a:r>
            <a:r>
              <a:rPr sz="2550" spc="155" dirty="0">
                <a:solidFill>
                  <a:srgbClr val="7030A0"/>
                </a:solidFill>
                <a:latin typeface="Calibri"/>
                <a:cs typeface="Calibri"/>
              </a:rPr>
              <a:t> </a:t>
            </a:r>
            <a:r>
              <a:rPr sz="2550" spc="85" dirty="0">
                <a:solidFill>
                  <a:srgbClr val="7030A0"/>
                </a:solidFill>
                <a:latin typeface="Calibri"/>
                <a:cs typeface="Calibri"/>
              </a:rPr>
              <a:t>procedura:</a:t>
            </a:r>
            <a:r>
              <a:rPr sz="2550" spc="150" dirty="0">
                <a:solidFill>
                  <a:srgbClr val="7030A0"/>
                </a:solidFill>
                <a:latin typeface="Calibri"/>
                <a:cs typeface="Calibri"/>
              </a:rPr>
              <a:t> </a:t>
            </a:r>
            <a:r>
              <a:rPr sz="2550" spc="110" dirty="0">
                <a:solidFill>
                  <a:srgbClr val="7030A0"/>
                </a:solidFill>
                <a:latin typeface="Calibri"/>
                <a:cs typeface="Calibri"/>
              </a:rPr>
              <a:t>avviso </a:t>
            </a:r>
            <a:r>
              <a:rPr sz="2550" spc="114" dirty="0">
                <a:solidFill>
                  <a:srgbClr val="7030A0"/>
                </a:solidFill>
                <a:latin typeface="Calibri"/>
                <a:cs typeface="Calibri"/>
              </a:rPr>
              <a:t>pubblico</a:t>
            </a:r>
            <a:r>
              <a:rPr sz="2550" spc="140" dirty="0">
                <a:solidFill>
                  <a:srgbClr val="7030A0"/>
                </a:solidFill>
                <a:latin typeface="Calibri"/>
                <a:cs typeface="Calibri"/>
              </a:rPr>
              <a:t> </a:t>
            </a:r>
            <a:r>
              <a:rPr sz="2550" spc="75" dirty="0">
                <a:solidFill>
                  <a:srgbClr val="7030A0"/>
                </a:solidFill>
                <a:latin typeface="Calibri"/>
                <a:cs typeface="Calibri"/>
              </a:rPr>
              <a:t>per</a:t>
            </a:r>
            <a:r>
              <a:rPr sz="2550" spc="140" dirty="0">
                <a:solidFill>
                  <a:srgbClr val="7030A0"/>
                </a:solidFill>
                <a:latin typeface="Calibri"/>
                <a:cs typeface="Calibri"/>
              </a:rPr>
              <a:t> </a:t>
            </a:r>
            <a:r>
              <a:rPr sz="2550" spc="60" dirty="0">
                <a:solidFill>
                  <a:srgbClr val="7030A0"/>
                </a:solidFill>
                <a:latin typeface="Calibri"/>
                <a:cs typeface="Calibri"/>
              </a:rPr>
              <a:t>la</a:t>
            </a:r>
            <a:r>
              <a:rPr sz="2550" spc="145" dirty="0">
                <a:solidFill>
                  <a:srgbClr val="7030A0"/>
                </a:solidFill>
                <a:latin typeface="Calibri"/>
                <a:cs typeface="Calibri"/>
              </a:rPr>
              <a:t> </a:t>
            </a:r>
            <a:r>
              <a:rPr sz="2550" spc="95" dirty="0">
                <a:solidFill>
                  <a:srgbClr val="7030A0"/>
                </a:solidFill>
                <a:latin typeface="Calibri"/>
                <a:cs typeface="Calibri"/>
              </a:rPr>
              <a:t>selezione,</a:t>
            </a:r>
            <a:r>
              <a:rPr sz="2550" spc="140" dirty="0">
                <a:solidFill>
                  <a:srgbClr val="7030A0"/>
                </a:solidFill>
                <a:latin typeface="Calibri"/>
                <a:cs typeface="Calibri"/>
              </a:rPr>
              <a:t> </a:t>
            </a:r>
            <a:r>
              <a:rPr sz="2550" spc="85" dirty="0">
                <a:solidFill>
                  <a:srgbClr val="7030A0"/>
                </a:solidFill>
                <a:latin typeface="Calibri"/>
                <a:cs typeface="Calibri"/>
              </a:rPr>
              <a:t>verbale</a:t>
            </a:r>
            <a:r>
              <a:rPr sz="2550" spc="145" dirty="0">
                <a:solidFill>
                  <a:srgbClr val="7030A0"/>
                </a:solidFill>
                <a:latin typeface="Calibri"/>
                <a:cs typeface="Calibri"/>
              </a:rPr>
              <a:t> </a:t>
            </a:r>
            <a:r>
              <a:rPr sz="2550" spc="70" dirty="0">
                <a:solidFill>
                  <a:srgbClr val="7030A0"/>
                </a:solidFill>
                <a:latin typeface="Calibri"/>
                <a:cs typeface="Calibri"/>
              </a:rPr>
              <a:t>di</a:t>
            </a:r>
            <a:r>
              <a:rPr sz="2550" spc="135" dirty="0">
                <a:solidFill>
                  <a:srgbClr val="7030A0"/>
                </a:solidFill>
                <a:latin typeface="Calibri"/>
                <a:cs typeface="Calibri"/>
              </a:rPr>
              <a:t> </a:t>
            </a:r>
            <a:r>
              <a:rPr sz="2550" spc="85" dirty="0">
                <a:solidFill>
                  <a:srgbClr val="7030A0"/>
                </a:solidFill>
                <a:latin typeface="Calibri"/>
                <a:cs typeface="Calibri"/>
              </a:rPr>
              <a:t>nomina</a:t>
            </a:r>
            <a:r>
              <a:rPr sz="2550" spc="145" dirty="0">
                <a:solidFill>
                  <a:srgbClr val="7030A0"/>
                </a:solidFill>
                <a:latin typeface="Calibri"/>
                <a:cs typeface="Calibri"/>
              </a:rPr>
              <a:t> </a:t>
            </a:r>
            <a:r>
              <a:rPr sz="2550" spc="75" dirty="0">
                <a:solidFill>
                  <a:srgbClr val="7030A0"/>
                </a:solidFill>
                <a:latin typeface="Calibri"/>
                <a:cs typeface="Calibri"/>
              </a:rPr>
              <a:t>della</a:t>
            </a:r>
            <a:r>
              <a:rPr sz="2550" spc="140" dirty="0">
                <a:solidFill>
                  <a:srgbClr val="7030A0"/>
                </a:solidFill>
                <a:latin typeface="Calibri"/>
                <a:cs typeface="Calibri"/>
              </a:rPr>
              <a:t> </a:t>
            </a:r>
            <a:r>
              <a:rPr sz="2550" spc="145" dirty="0">
                <a:solidFill>
                  <a:srgbClr val="7030A0"/>
                </a:solidFill>
                <a:latin typeface="Calibri"/>
                <a:cs typeface="Calibri"/>
              </a:rPr>
              <a:t>Commissione </a:t>
            </a:r>
            <a:r>
              <a:rPr sz="2550" spc="70" dirty="0">
                <a:solidFill>
                  <a:srgbClr val="7030A0"/>
                </a:solidFill>
                <a:latin typeface="Calibri"/>
                <a:cs typeface="Calibri"/>
              </a:rPr>
              <a:t>di</a:t>
            </a:r>
            <a:r>
              <a:rPr sz="2550" spc="140" dirty="0">
                <a:solidFill>
                  <a:srgbClr val="7030A0"/>
                </a:solidFill>
                <a:latin typeface="Calibri"/>
                <a:cs typeface="Calibri"/>
              </a:rPr>
              <a:t> </a:t>
            </a:r>
            <a:r>
              <a:rPr sz="2550" spc="70" dirty="0">
                <a:solidFill>
                  <a:srgbClr val="7030A0"/>
                </a:solidFill>
                <a:latin typeface="Calibri"/>
                <a:cs typeface="Calibri"/>
              </a:rPr>
              <a:t>valutazione, </a:t>
            </a:r>
            <a:r>
              <a:rPr sz="2550" spc="80" dirty="0">
                <a:solidFill>
                  <a:srgbClr val="7030A0"/>
                </a:solidFill>
                <a:latin typeface="Calibri"/>
                <a:cs typeface="Calibri"/>
              </a:rPr>
              <a:t>dichiarazioni</a:t>
            </a:r>
            <a:r>
              <a:rPr sz="2550" spc="135" dirty="0">
                <a:solidFill>
                  <a:srgbClr val="7030A0"/>
                </a:solidFill>
                <a:latin typeface="Calibri"/>
                <a:cs typeface="Calibri"/>
              </a:rPr>
              <a:t> </a:t>
            </a:r>
            <a:r>
              <a:rPr sz="2550" spc="70" dirty="0">
                <a:solidFill>
                  <a:srgbClr val="7030A0"/>
                </a:solidFill>
                <a:latin typeface="Calibri"/>
                <a:cs typeface="Calibri"/>
              </a:rPr>
              <a:t>di</a:t>
            </a:r>
            <a:r>
              <a:rPr sz="2550" spc="140" dirty="0">
                <a:solidFill>
                  <a:srgbClr val="7030A0"/>
                </a:solidFill>
                <a:latin typeface="Calibri"/>
                <a:cs typeface="Calibri"/>
              </a:rPr>
              <a:t> </a:t>
            </a:r>
            <a:r>
              <a:rPr sz="2550" spc="165" dirty="0">
                <a:solidFill>
                  <a:srgbClr val="7030A0"/>
                </a:solidFill>
                <a:latin typeface="Calibri"/>
                <a:cs typeface="Calibri"/>
              </a:rPr>
              <a:t>assenza</a:t>
            </a:r>
            <a:r>
              <a:rPr sz="2550" spc="145" dirty="0">
                <a:solidFill>
                  <a:srgbClr val="7030A0"/>
                </a:solidFill>
                <a:latin typeface="Calibri"/>
                <a:cs typeface="Calibri"/>
              </a:rPr>
              <a:t> </a:t>
            </a:r>
            <a:r>
              <a:rPr sz="2550" spc="70" dirty="0">
                <a:solidFill>
                  <a:srgbClr val="7030A0"/>
                </a:solidFill>
                <a:latin typeface="Calibri"/>
                <a:cs typeface="Calibri"/>
              </a:rPr>
              <a:t>di</a:t>
            </a:r>
            <a:r>
              <a:rPr sz="2550" spc="145" dirty="0">
                <a:solidFill>
                  <a:srgbClr val="7030A0"/>
                </a:solidFill>
                <a:latin typeface="Calibri"/>
                <a:cs typeface="Calibri"/>
              </a:rPr>
              <a:t> </a:t>
            </a:r>
            <a:r>
              <a:rPr sz="2550" spc="50" dirty="0">
                <a:solidFill>
                  <a:srgbClr val="7030A0"/>
                </a:solidFill>
                <a:latin typeface="Calibri"/>
                <a:cs typeface="Calibri"/>
              </a:rPr>
              <a:t>conﬂitto</a:t>
            </a:r>
            <a:r>
              <a:rPr sz="2550" spc="145" dirty="0">
                <a:solidFill>
                  <a:srgbClr val="7030A0"/>
                </a:solidFill>
                <a:latin typeface="Calibri"/>
                <a:cs typeface="Calibri"/>
              </a:rPr>
              <a:t> </a:t>
            </a:r>
            <a:r>
              <a:rPr sz="2550" spc="70" dirty="0">
                <a:solidFill>
                  <a:srgbClr val="7030A0"/>
                </a:solidFill>
                <a:latin typeface="Calibri"/>
                <a:cs typeface="Calibri"/>
              </a:rPr>
              <a:t>di</a:t>
            </a:r>
            <a:r>
              <a:rPr sz="2550" spc="140" dirty="0">
                <a:solidFill>
                  <a:srgbClr val="7030A0"/>
                </a:solidFill>
                <a:latin typeface="Calibri"/>
                <a:cs typeface="Calibri"/>
              </a:rPr>
              <a:t> </a:t>
            </a:r>
            <a:r>
              <a:rPr sz="2550" spc="65" dirty="0">
                <a:solidFill>
                  <a:srgbClr val="7030A0"/>
                </a:solidFill>
                <a:latin typeface="Calibri"/>
                <a:cs typeface="Calibri"/>
              </a:rPr>
              <a:t>interessi</a:t>
            </a:r>
            <a:r>
              <a:rPr sz="2550" spc="145" dirty="0">
                <a:solidFill>
                  <a:srgbClr val="7030A0"/>
                </a:solidFill>
                <a:latin typeface="Calibri"/>
                <a:cs typeface="Calibri"/>
              </a:rPr>
              <a:t> </a:t>
            </a:r>
            <a:r>
              <a:rPr sz="2550" spc="150" dirty="0">
                <a:solidFill>
                  <a:srgbClr val="7030A0"/>
                </a:solidFill>
                <a:latin typeface="Calibri"/>
                <a:cs typeface="Calibri"/>
              </a:rPr>
              <a:t>da</a:t>
            </a:r>
            <a:r>
              <a:rPr sz="2550" spc="140" dirty="0">
                <a:solidFill>
                  <a:srgbClr val="7030A0"/>
                </a:solidFill>
                <a:latin typeface="Calibri"/>
                <a:cs typeface="Calibri"/>
              </a:rPr>
              <a:t> </a:t>
            </a:r>
            <a:r>
              <a:rPr sz="2550" spc="55" dirty="0">
                <a:solidFill>
                  <a:srgbClr val="7030A0"/>
                </a:solidFill>
                <a:latin typeface="Calibri"/>
                <a:cs typeface="Calibri"/>
              </a:rPr>
              <a:t>parte</a:t>
            </a:r>
            <a:r>
              <a:rPr sz="2550" spc="150" dirty="0">
                <a:solidFill>
                  <a:srgbClr val="7030A0"/>
                </a:solidFill>
                <a:latin typeface="Calibri"/>
                <a:cs typeface="Calibri"/>
              </a:rPr>
              <a:t> </a:t>
            </a:r>
            <a:r>
              <a:rPr sz="2550" spc="80" dirty="0">
                <a:solidFill>
                  <a:srgbClr val="7030A0"/>
                </a:solidFill>
                <a:latin typeface="Calibri"/>
                <a:cs typeface="Calibri"/>
              </a:rPr>
              <a:t>del</a:t>
            </a:r>
            <a:r>
              <a:rPr sz="2550" spc="140" dirty="0">
                <a:solidFill>
                  <a:srgbClr val="7030A0"/>
                </a:solidFill>
                <a:latin typeface="Calibri"/>
                <a:cs typeface="Calibri"/>
              </a:rPr>
              <a:t> Responsabile</a:t>
            </a:r>
            <a:r>
              <a:rPr sz="2550" spc="150" dirty="0">
                <a:solidFill>
                  <a:srgbClr val="7030A0"/>
                </a:solidFill>
                <a:latin typeface="Calibri"/>
                <a:cs typeface="Calibri"/>
              </a:rPr>
              <a:t> </a:t>
            </a:r>
            <a:r>
              <a:rPr sz="2550" spc="55" dirty="0">
                <a:solidFill>
                  <a:srgbClr val="7030A0"/>
                </a:solidFill>
                <a:latin typeface="Calibri"/>
                <a:cs typeface="Calibri"/>
              </a:rPr>
              <a:t>del </a:t>
            </a:r>
            <a:r>
              <a:rPr sz="2550" spc="80" dirty="0">
                <a:solidFill>
                  <a:srgbClr val="7030A0"/>
                </a:solidFill>
                <a:latin typeface="Calibri"/>
                <a:cs typeface="Calibri"/>
              </a:rPr>
              <a:t>procedimento</a:t>
            </a:r>
            <a:r>
              <a:rPr sz="2550" spc="135" dirty="0">
                <a:solidFill>
                  <a:srgbClr val="7030A0"/>
                </a:solidFill>
                <a:latin typeface="Calibri"/>
                <a:cs typeface="Calibri"/>
              </a:rPr>
              <a:t> </a:t>
            </a:r>
            <a:r>
              <a:rPr sz="2550" spc="100" dirty="0">
                <a:solidFill>
                  <a:srgbClr val="7030A0"/>
                </a:solidFill>
                <a:latin typeface="Calibri"/>
                <a:cs typeface="Calibri"/>
              </a:rPr>
              <a:t>e</a:t>
            </a:r>
            <a:r>
              <a:rPr sz="2550" spc="140" dirty="0">
                <a:solidFill>
                  <a:srgbClr val="7030A0"/>
                </a:solidFill>
                <a:latin typeface="Calibri"/>
                <a:cs typeface="Calibri"/>
              </a:rPr>
              <a:t> </a:t>
            </a:r>
            <a:r>
              <a:rPr sz="2550" spc="80" dirty="0">
                <a:solidFill>
                  <a:srgbClr val="7030A0"/>
                </a:solidFill>
                <a:latin typeface="Calibri"/>
                <a:cs typeface="Calibri"/>
              </a:rPr>
              <a:t>dei</a:t>
            </a:r>
            <a:r>
              <a:rPr sz="2550" spc="140" dirty="0">
                <a:solidFill>
                  <a:srgbClr val="7030A0"/>
                </a:solidFill>
                <a:latin typeface="Calibri"/>
                <a:cs typeface="Calibri"/>
              </a:rPr>
              <a:t> </a:t>
            </a:r>
            <a:r>
              <a:rPr sz="2550" spc="95" dirty="0">
                <a:solidFill>
                  <a:srgbClr val="7030A0"/>
                </a:solidFill>
                <a:latin typeface="Calibri"/>
                <a:cs typeface="Calibri"/>
              </a:rPr>
              <a:t>componenti</a:t>
            </a:r>
            <a:r>
              <a:rPr sz="2550" spc="140" dirty="0">
                <a:solidFill>
                  <a:srgbClr val="7030A0"/>
                </a:solidFill>
                <a:latin typeface="Calibri"/>
                <a:cs typeface="Calibri"/>
              </a:rPr>
              <a:t> </a:t>
            </a:r>
            <a:r>
              <a:rPr sz="2550" spc="60" dirty="0">
                <a:solidFill>
                  <a:srgbClr val="7030A0"/>
                </a:solidFill>
                <a:latin typeface="Calibri"/>
                <a:cs typeface="Calibri"/>
              </a:rPr>
              <a:t>la</a:t>
            </a:r>
            <a:r>
              <a:rPr sz="2550" spc="145" dirty="0">
                <a:solidFill>
                  <a:srgbClr val="7030A0"/>
                </a:solidFill>
                <a:latin typeface="Calibri"/>
                <a:cs typeface="Calibri"/>
              </a:rPr>
              <a:t> </a:t>
            </a:r>
            <a:r>
              <a:rPr sz="2550" spc="140" dirty="0">
                <a:solidFill>
                  <a:srgbClr val="7030A0"/>
                </a:solidFill>
                <a:latin typeface="Calibri"/>
                <a:cs typeface="Calibri"/>
              </a:rPr>
              <a:t>Commissione, </a:t>
            </a:r>
            <a:r>
              <a:rPr sz="2550" spc="70" dirty="0">
                <a:solidFill>
                  <a:srgbClr val="7030A0"/>
                </a:solidFill>
                <a:latin typeface="Calibri"/>
                <a:cs typeface="Calibri"/>
              </a:rPr>
              <a:t>graduatoria,</a:t>
            </a:r>
            <a:r>
              <a:rPr sz="2550" spc="145" dirty="0">
                <a:solidFill>
                  <a:srgbClr val="7030A0"/>
                </a:solidFill>
                <a:latin typeface="Calibri"/>
                <a:cs typeface="Calibri"/>
              </a:rPr>
              <a:t> </a:t>
            </a:r>
            <a:r>
              <a:rPr sz="2550" spc="-10" dirty="0">
                <a:solidFill>
                  <a:srgbClr val="7030A0"/>
                </a:solidFill>
                <a:latin typeface="Calibri"/>
                <a:cs typeface="Calibri"/>
              </a:rPr>
              <a:t>lettere/contratti </a:t>
            </a:r>
            <a:r>
              <a:rPr sz="2550" spc="70" dirty="0">
                <a:solidFill>
                  <a:srgbClr val="7030A0"/>
                </a:solidFill>
                <a:latin typeface="Calibri"/>
                <a:cs typeface="Calibri"/>
              </a:rPr>
              <a:t>di</a:t>
            </a:r>
            <a:r>
              <a:rPr sz="2550" spc="165" dirty="0">
                <a:solidFill>
                  <a:srgbClr val="7030A0"/>
                </a:solidFill>
                <a:latin typeface="Calibri"/>
                <a:cs typeface="Calibri"/>
              </a:rPr>
              <a:t> </a:t>
            </a:r>
            <a:r>
              <a:rPr sz="2550" spc="95" dirty="0">
                <a:solidFill>
                  <a:srgbClr val="7030A0"/>
                </a:solidFill>
                <a:latin typeface="Calibri"/>
                <a:cs typeface="Calibri"/>
              </a:rPr>
              <a:t>incarico</a:t>
            </a:r>
            <a:r>
              <a:rPr sz="2550" spc="170" dirty="0">
                <a:solidFill>
                  <a:srgbClr val="7030A0"/>
                </a:solidFill>
                <a:latin typeface="Calibri"/>
                <a:cs typeface="Calibri"/>
              </a:rPr>
              <a:t> </a:t>
            </a:r>
            <a:r>
              <a:rPr sz="2550" spc="155" dirty="0">
                <a:solidFill>
                  <a:srgbClr val="7030A0"/>
                </a:solidFill>
                <a:latin typeface="Calibri"/>
                <a:cs typeface="Calibri"/>
              </a:rPr>
              <a:t>con</a:t>
            </a:r>
            <a:r>
              <a:rPr sz="2550" spc="170" dirty="0">
                <a:solidFill>
                  <a:srgbClr val="7030A0"/>
                </a:solidFill>
                <a:latin typeface="Calibri"/>
                <a:cs typeface="Calibri"/>
              </a:rPr>
              <a:t> </a:t>
            </a:r>
            <a:r>
              <a:rPr sz="2550" dirty="0">
                <a:solidFill>
                  <a:srgbClr val="7030A0"/>
                </a:solidFill>
                <a:latin typeface="Calibri"/>
                <a:cs typeface="Calibri"/>
              </a:rPr>
              <a:t>il</a:t>
            </a:r>
            <a:r>
              <a:rPr sz="2550" spc="170" dirty="0">
                <a:solidFill>
                  <a:srgbClr val="7030A0"/>
                </a:solidFill>
                <a:latin typeface="Calibri"/>
                <a:cs typeface="Calibri"/>
              </a:rPr>
              <a:t> </a:t>
            </a:r>
            <a:r>
              <a:rPr sz="2550" spc="95" dirty="0">
                <a:solidFill>
                  <a:srgbClr val="7030A0"/>
                </a:solidFill>
                <a:latin typeface="Calibri"/>
                <a:cs typeface="Calibri"/>
              </a:rPr>
              <a:t>personale</a:t>
            </a:r>
            <a:r>
              <a:rPr sz="2550" spc="165" dirty="0">
                <a:solidFill>
                  <a:srgbClr val="7030A0"/>
                </a:solidFill>
                <a:latin typeface="Calibri"/>
                <a:cs typeface="Calibri"/>
              </a:rPr>
              <a:t> </a:t>
            </a:r>
            <a:r>
              <a:rPr sz="2550" spc="90" dirty="0">
                <a:solidFill>
                  <a:srgbClr val="7030A0"/>
                </a:solidFill>
                <a:latin typeface="Calibri"/>
                <a:cs typeface="Calibri"/>
              </a:rPr>
              <a:t>selezionato</a:t>
            </a:r>
            <a:r>
              <a:rPr sz="2550" spc="170" dirty="0">
                <a:solidFill>
                  <a:srgbClr val="7030A0"/>
                </a:solidFill>
                <a:latin typeface="Calibri"/>
                <a:cs typeface="Calibri"/>
              </a:rPr>
              <a:t> </a:t>
            </a:r>
            <a:r>
              <a:rPr sz="2550" spc="70" dirty="0">
                <a:solidFill>
                  <a:srgbClr val="7030A0"/>
                </a:solidFill>
                <a:latin typeface="Calibri"/>
                <a:cs typeface="Calibri"/>
              </a:rPr>
              <a:t>datate</a:t>
            </a:r>
            <a:r>
              <a:rPr sz="2550" spc="165" dirty="0">
                <a:solidFill>
                  <a:srgbClr val="7030A0"/>
                </a:solidFill>
                <a:latin typeface="Calibri"/>
                <a:cs typeface="Calibri"/>
              </a:rPr>
              <a:t> </a:t>
            </a:r>
            <a:r>
              <a:rPr sz="2550" spc="100" dirty="0">
                <a:solidFill>
                  <a:srgbClr val="7030A0"/>
                </a:solidFill>
                <a:latin typeface="Calibri"/>
                <a:cs typeface="Calibri"/>
              </a:rPr>
              <a:t>e</a:t>
            </a:r>
            <a:r>
              <a:rPr sz="2550" spc="170" dirty="0">
                <a:solidFill>
                  <a:srgbClr val="7030A0"/>
                </a:solidFill>
                <a:latin typeface="Calibri"/>
                <a:cs typeface="Calibri"/>
              </a:rPr>
              <a:t> </a:t>
            </a:r>
            <a:r>
              <a:rPr sz="2550" dirty="0">
                <a:solidFill>
                  <a:srgbClr val="7030A0"/>
                </a:solidFill>
                <a:latin typeface="Calibri"/>
                <a:cs typeface="Calibri"/>
              </a:rPr>
              <a:t>ﬁrmate,</a:t>
            </a:r>
            <a:r>
              <a:rPr sz="2550" spc="170" dirty="0">
                <a:solidFill>
                  <a:srgbClr val="7030A0"/>
                </a:solidFill>
                <a:latin typeface="Calibri"/>
                <a:cs typeface="Calibri"/>
              </a:rPr>
              <a:t> </a:t>
            </a:r>
            <a:r>
              <a:rPr sz="2550" spc="70" dirty="0">
                <a:solidFill>
                  <a:srgbClr val="7030A0"/>
                </a:solidFill>
                <a:latin typeface="Calibri"/>
                <a:cs typeface="Calibri"/>
              </a:rPr>
              <a:t>curriculum</a:t>
            </a:r>
            <a:r>
              <a:rPr sz="2550" spc="170" dirty="0">
                <a:solidFill>
                  <a:srgbClr val="7030A0"/>
                </a:solidFill>
                <a:latin typeface="Calibri"/>
                <a:cs typeface="Calibri"/>
              </a:rPr>
              <a:t> </a:t>
            </a:r>
            <a:r>
              <a:rPr sz="2550" spc="50" dirty="0">
                <a:solidFill>
                  <a:srgbClr val="7030A0"/>
                </a:solidFill>
                <a:latin typeface="Calibri"/>
                <a:cs typeface="Calibri"/>
              </a:rPr>
              <a:t>vitae</a:t>
            </a:r>
            <a:r>
              <a:rPr sz="2550" spc="635" dirty="0">
                <a:solidFill>
                  <a:srgbClr val="7030A0"/>
                </a:solidFill>
                <a:latin typeface="Calibri"/>
                <a:cs typeface="Calibri"/>
              </a:rPr>
              <a:t> </a:t>
            </a:r>
            <a:r>
              <a:rPr sz="2550" spc="75" dirty="0">
                <a:solidFill>
                  <a:srgbClr val="7030A0"/>
                </a:solidFill>
                <a:latin typeface="Calibri"/>
                <a:cs typeface="Calibri"/>
              </a:rPr>
              <a:t>datato</a:t>
            </a:r>
            <a:r>
              <a:rPr sz="2550" spc="135" dirty="0">
                <a:solidFill>
                  <a:srgbClr val="7030A0"/>
                </a:solidFill>
                <a:latin typeface="Calibri"/>
                <a:cs typeface="Calibri"/>
              </a:rPr>
              <a:t> </a:t>
            </a:r>
            <a:r>
              <a:rPr sz="2550" spc="100" dirty="0">
                <a:solidFill>
                  <a:srgbClr val="7030A0"/>
                </a:solidFill>
                <a:latin typeface="Calibri"/>
                <a:cs typeface="Calibri"/>
              </a:rPr>
              <a:t>e</a:t>
            </a:r>
            <a:r>
              <a:rPr sz="2550" spc="135" dirty="0">
                <a:solidFill>
                  <a:srgbClr val="7030A0"/>
                </a:solidFill>
                <a:latin typeface="Calibri"/>
                <a:cs typeface="Calibri"/>
              </a:rPr>
              <a:t> </a:t>
            </a:r>
            <a:r>
              <a:rPr sz="2550" spc="45" dirty="0">
                <a:solidFill>
                  <a:srgbClr val="7030A0"/>
                </a:solidFill>
                <a:latin typeface="Calibri"/>
                <a:cs typeface="Calibri"/>
              </a:rPr>
              <a:t>ﬁrmato,</a:t>
            </a:r>
            <a:r>
              <a:rPr sz="2550" spc="135" dirty="0">
                <a:solidFill>
                  <a:srgbClr val="7030A0"/>
                </a:solidFill>
                <a:latin typeface="Calibri"/>
                <a:cs typeface="Calibri"/>
              </a:rPr>
              <a:t> </a:t>
            </a:r>
            <a:r>
              <a:rPr sz="2550" spc="45" dirty="0">
                <a:solidFill>
                  <a:srgbClr val="7030A0"/>
                </a:solidFill>
                <a:latin typeface="Calibri"/>
                <a:cs typeface="Calibri"/>
              </a:rPr>
              <a:t>etc.).</a:t>
            </a:r>
            <a:endParaRPr sz="2550" dirty="0">
              <a:latin typeface="Calibri"/>
              <a:cs typeface="Calibri"/>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4505" y="1234425"/>
            <a:ext cx="10924295" cy="7528576"/>
          </a:xfrm>
          <a:prstGeom prst="rect">
            <a:avLst/>
          </a:prstGeom>
        </p:spPr>
      </p:pic>
      <p:pic>
        <p:nvPicPr>
          <p:cNvPr id="3" name="object 3"/>
          <p:cNvPicPr/>
          <p:nvPr/>
        </p:nvPicPr>
        <p:blipFill>
          <a:blip r:embed="rId3" cstate="print"/>
          <a:stretch>
            <a:fillRect/>
          </a:stretch>
        </p:blipFill>
        <p:spPr>
          <a:xfrm>
            <a:off x="11266051" y="8783321"/>
            <a:ext cx="1445498" cy="889537"/>
          </a:xfrm>
          <a:prstGeom prst="rect">
            <a:avLst/>
          </a:prstGeom>
        </p:spPr>
      </p:pic>
      <p:pic>
        <p:nvPicPr>
          <p:cNvPr id="4" name="object 4"/>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2200" y="1554157"/>
            <a:ext cx="10928130" cy="6523043"/>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object 4"/>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648" y="2960379"/>
            <a:ext cx="11102975" cy="3147060"/>
          </a:xfrm>
          <a:prstGeom prst="rect">
            <a:avLst/>
          </a:prstGeom>
        </p:spPr>
        <p:txBody>
          <a:bodyPr vert="horz" wrap="square" lIns="0" tIns="13970" rIns="0" bIns="0" rtlCol="0">
            <a:spAutoFit/>
          </a:bodyPr>
          <a:lstStyle/>
          <a:p>
            <a:pPr marL="743585">
              <a:lnSpc>
                <a:spcPct val="100000"/>
              </a:lnSpc>
              <a:spcBef>
                <a:spcPts val="110"/>
              </a:spcBef>
            </a:pPr>
            <a:r>
              <a:rPr sz="2550" b="1" spc="185" dirty="0">
                <a:solidFill>
                  <a:srgbClr val="7030A0"/>
                </a:solidFill>
                <a:latin typeface="Calibri"/>
                <a:cs typeface="Calibri"/>
              </a:rPr>
              <a:t>Documentazione</a:t>
            </a:r>
            <a:r>
              <a:rPr sz="2550" b="1" spc="145" dirty="0">
                <a:solidFill>
                  <a:srgbClr val="7030A0"/>
                </a:solidFill>
                <a:latin typeface="Calibri"/>
                <a:cs typeface="Calibri"/>
              </a:rPr>
              <a:t> </a:t>
            </a:r>
            <a:r>
              <a:rPr sz="2550" b="1" spc="114" dirty="0">
                <a:solidFill>
                  <a:srgbClr val="7030A0"/>
                </a:solidFill>
                <a:latin typeface="Calibri"/>
                <a:cs typeface="Calibri"/>
              </a:rPr>
              <a:t>della</a:t>
            </a:r>
            <a:r>
              <a:rPr sz="2550" b="1" spc="140" dirty="0">
                <a:solidFill>
                  <a:srgbClr val="7030A0"/>
                </a:solidFill>
                <a:latin typeface="Calibri"/>
                <a:cs typeface="Calibri"/>
              </a:rPr>
              <a:t> </a:t>
            </a:r>
            <a:r>
              <a:rPr sz="2550" b="1" spc="195" dirty="0">
                <a:solidFill>
                  <a:srgbClr val="7030A0"/>
                </a:solidFill>
                <a:latin typeface="Calibri"/>
                <a:cs typeface="Calibri"/>
              </a:rPr>
              <a:t>fase</a:t>
            </a:r>
            <a:r>
              <a:rPr sz="2550" b="1" spc="145" dirty="0">
                <a:solidFill>
                  <a:srgbClr val="7030A0"/>
                </a:solidFill>
                <a:latin typeface="Calibri"/>
                <a:cs typeface="Calibri"/>
              </a:rPr>
              <a:t> </a:t>
            </a:r>
            <a:r>
              <a:rPr sz="2550" b="1" spc="105" dirty="0">
                <a:solidFill>
                  <a:srgbClr val="7030A0"/>
                </a:solidFill>
                <a:latin typeface="Calibri"/>
                <a:cs typeface="Calibri"/>
              </a:rPr>
              <a:t>di</a:t>
            </a:r>
            <a:r>
              <a:rPr sz="2550" b="1" spc="145" dirty="0">
                <a:solidFill>
                  <a:srgbClr val="7030A0"/>
                </a:solidFill>
                <a:latin typeface="Calibri"/>
                <a:cs typeface="Calibri"/>
              </a:rPr>
              <a:t> </a:t>
            </a:r>
            <a:r>
              <a:rPr sz="2550" b="1" spc="140" dirty="0">
                <a:solidFill>
                  <a:srgbClr val="7030A0"/>
                </a:solidFill>
                <a:latin typeface="Calibri"/>
                <a:cs typeface="Calibri"/>
              </a:rPr>
              <a:t>attuazione</a:t>
            </a:r>
            <a:r>
              <a:rPr sz="2550" b="1" spc="145" dirty="0">
                <a:solidFill>
                  <a:srgbClr val="7030A0"/>
                </a:solidFill>
                <a:latin typeface="Calibri"/>
                <a:cs typeface="Calibri"/>
              </a:rPr>
              <a:t> </a:t>
            </a:r>
            <a:r>
              <a:rPr sz="2550" b="1" dirty="0">
                <a:solidFill>
                  <a:srgbClr val="7030A0"/>
                </a:solidFill>
                <a:latin typeface="Calibri"/>
                <a:cs typeface="Calibri"/>
              </a:rPr>
              <a:t>–</a:t>
            </a:r>
            <a:r>
              <a:rPr sz="2550" b="1" spc="140" dirty="0">
                <a:solidFill>
                  <a:srgbClr val="7030A0"/>
                </a:solidFill>
                <a:latin typeface="Calibri"/>
                <a:cs typeface="Calibri"/>
              </a:rPr>
              <a:t> </a:t>
            </a:r>
            <a:r>
              <a:rPr sz="2550" b="1" spc="310" dirty="0">
                <a:solidFill>
                  <a:srgbClr val="7030A0"/>
                </a:solidFill>
                <a:latin typeface="Calibri"/>
                <a:cs typeface="Calibri"/>
              </a:rPr>
              <a:t>PERSONA</a:t>
            </a:r>
            <a:r>
              <a:rPr sz="2550" b="1" spc="145" dirty="0">
                <a:solidFill>
                  <a:srgbClr val="7030A0"/>
                </a:solidFill>
                <a:latin typeface="Calibri"/>
                <a:cs typeface="Calibri"/>
              </a:rPr>
              <a:t> </a:t>
            </a:r>
            <a:r>
              <a:rPr sz="2550" b="1" spc="215" dirty="0">
                <a:solidFill>
                  <a:srgbClr val="7030A0"/>
                </a:solidFill>
                <a:latin typeface="Calibri"/>
                <a:cs typeface="Calibri"/>
              </a:rPr>
              <a:t>GIURIDICA</a:t>
            </a:r>
            <a:endParaRPr sz="2550" dirty="0">
              <a:latin typeface="Calibri"/>
              <a:cs typeface="Calibri"/>
            </a:endParaRPr>
          </a:p>
          <a:p>
            <a:pPr>
              <a:lnSpc>
                <a:spcPct val="100000"/>
              </a:lnSpc>
              <a:spcBef>
                <a:spcPts val="20"/>
              </a:spcBef>
            </a:pPr>
            <a:endParaRPr sz="2500" dirty="0">
              <a:latin typeface="Calibri"/>
              <a:cs typeface="Calibri"/>
            </a:endParaRPr>
          </a:p>
          <a:p>
            <a:pPr marL="12700" marR="5080">
              <a:lnSpc>
                <a:spcPct val="100400"/>
              </a:lnSpc>
            </a:pPr>
            <a:r>
              <a:rPr sz="2550" spc="90" dirty="0">
                <a:solidFill>
                  <a:srgbClr val="7030A0"/>
                </a:solidFill>
                <a:latin typeface="Calibri"/>
                <a:cs typeface="Calibri"/>
              </a:rPr>
              <a:t>Nel</a:t>
            </a:r>
            <a:r>
              <a:rPr sz="2550" spc="145" dirty="0">
                <a:solidFill>
                  <a:srgbClr val="7030A0"/>
                </a:solidFill>
                <a:latin typeface="Calibri"/>
                <a:cs typeface="Calibri"/>
              </a:rPr>
              <a:t> </a:t>
            </a:r>
            <a:r>
              <a:rPr sz="2550" spc="204" dirty="0">
                <a:solidFill>
                  <a:srgbClr val="7030A0"/>
                </a:solidFill>
                <a:latin typeface="Calibri"/>
                <a:cs typeface="Calibri"/>
              </a:rPr>
              <a:t>caso</a:t>
            </a:r>
            <a:r>
              <a:rPr sz="2550" spc="155" dirty="0">
                <a:solidFill>
                  <a:srgbClr val="7030A0"/>
                </a:solidFill>
                <a:latin typeface="Calibri"/>
                <a:cs typeface="Calibri"/>
              </a:rPr>
              <a:t> </a:t>
            </a:r>
            <a:r>
              <a:rPr sz="2550" dirty="0">
                <a:solidFill>
                  <a:srgbClr val="7030A0"/>
                </a:solidFill>
                <a:latin typeface="Calibri"/>
                <a:cs typeface="Calibri"/>
              </a:rPr>
              <a:t>in</a:t>
            </a:r>
            <a:r>
              <a:rPr sz="2550" spc="160" dirty="0">
                <a:solidFill>
                  <a:srgbClr val="7030A0"/>
                </a:solidFill>
                <a:latin typeface="Calibri"/>
                <a:cs typeface="Calibri"/>
              </a:rPr>
              <a:t> </a:t>
            </a:r>
            <a:r>
              <a:rPr sz="2550" spc="114" dirty="0">
                <a:solidFill>
                  <a:srgbClr val="7030A0"/>
                </a:solidFill>
                <a:latin typeface="Calibri"/>
                <a:cs typeface="Calibri"/>
              </a:rPr>
              <a:t>cui</a:t>
            </a:r>
            <a:r>
              <a:rPr sz="2550" spc="155" dirty="0">
                <a:solidFill>
                  <a:srgbClr val="7030A0"/>
                </a:solidFill>
                <a:latin typeface="Calibri"/>
                <a:cs typeface="Calibri"/>
              </a:rPr>
              <a:t> </a:t>
            </a:r>
            <a:r>
              <a:rPr sz="2550" spc="100" dirty="0">
                <a:solidFill>
                  <a:srgbClr val="7030A0"/>
                </a:solidFill>
                <a:latin typeface="Calibri"/>
                <a:cs typeface="Calibri"/>
              </a:rPr>
              <a:t>una</a:t>
            </a:r>
            <a:r>
              <a:rPr sz="2550" spc="155" dirty="0">
                <a:solidFill>
                  <a:srgbClr val="7030A0"/>
                </a:solidFill>
                <a:latin typeface="Calibri"/>
                <a:cs typeface="Calibri"/>
              </a:rPr>
              <a:t> </a:t>
            </a:r>
            <a:r>
              <a:rPr sz="2550" spc="120" dirty="0">
                <a:solidFill>
                  <a:srgbClr val="7030A0"/>
                </a:solidFill>
                <a:latin typeface="Calibri"/>
                <a:cs typeface="Calibri"/>
              </a:rPr>
              <a:t>o</a:t>
            </a:r>
            <a:r>
              <a:rPr sz="2550" spc="155" dirty="0">
                <a:solidFill>
                  <a:srgbClr val="7030A0"/>
                </a:solidFill>
                <a:latin typeface="Calibri"/>
                <a:cs typeface="Calibri"/>
              </a:rPr>
              <a:t> </a:t>
            </a:r>
            <a:r>
              <a:rPr sz="2550" spc="70" dirty="0">
                <a:solidFill>
                  <a:srgbClr val="7030A0"/>
                </a:solidFill>
                <a:latin typeface="Calibri"/>
                <a:cs typeface="Calibri"/>
              </a:rPr>
              <a:t>più</a:t>
            </a:r>
            <a:r>
              <a:rPr sz="2550" spc="150" dirty="0">
                <a:solidFill>
                  <a:srgbClr val="7030A0"/>
                </a:solidFill>
                <a:latin typeface="Calibri"/>
                <a:cs typeface="Calibri"/>
              </a:rPr>
              <a:t> </a:t>
            </a:r>
            <a:r>
              <a:rPr sz="2550" dirty="0">
                <a:solidFill>
                  <a:srgbClr val="7030A0"/>
                </a:solidFill>
                <a:latin typeface="Calibri"/>
                <a:cs typeface="Calibri"/>
              </a:rPr>
              <a:t>attività</a:t>
            </a:r>
            <a:r>
              <a:rPr sz="2550" spc="160" dirty="0">
                <a:solidFill>
                  <a:srgbClr val="7030A0"/>
                </a:solidFill>
                <a:latin typeface="Calibri"/>
                <a:cs typeface="Calibri"/>
              </a:rPr>
              <a:t> </a:t>
            </a:r>
            <a:r>
              <a:rPr sz="2550" spc="120" dirty="0">
                <a:solidFill>
                  <a:srgbClr val="7030A0"/>
                </a:solidFill>
                <a:latin typeface="Calibri"/>
                <a:cs typeface="Calibri"/>
              </a:rPr>
              <a:t>siano</a:t>
            </a:r>
            <a:r>
              <a:rPr sz="2550" spc="155" dirty="0">
                <a:solidFill>
                  <a:srgbClr val="7030A0"/>
                </a:solidFill>
                <a:latin typeface="Calibri"/>
                <a:cs typeface="Calibri"/>
              </a:rPr>
              <a:t> </a:t>
            </a:r>
            <a:r>
              <a:rPr sz="2550" spc="75" dirty="0">
                <a:solidFill>
                  <a:srgbClr val="7030A0"/>
                </a:solidFill>
                <a:latin typeface="Calibri"/>
                <a:cs typeface="Calibri"/>
              </a:rPr>
              <a:t>state</a:t>
            </a:r>
            <a:r>
              <a:rPr sz="2550" spc="155" dirty="0">
                <a:solidFill>
                  <a:srgbClr val="7030A0"/>
                </a:solidFill>
                <a:latin typeface="Calibri"/>
                <a:cs typeface="Calibri"/>
              </a:rPr>
              <a:t> </a:t>
            </a:r>
            <a:r>
              <a:rPr sz="2550" spc="70" dirty="0">
                <a:solidFill>
                  <a:srgbClr val="7030A0"/>
                </a:solidFill>
                <a:latin typeface="Calibri"/>
                <a:cs typeface="Calibri"/>
              </a:rPr>
              <a:t>aﬃdate</a:t>
            </a:r>
            <a:r>
              <a:rPr sz="2550" spc="155" dirty="0">
                <a:solidFill>
                  <a:srgbClr val="7030A0"/>
                </a:solidFill>
                <a:latin typeface="Calibri"/>
                <a:cs typeface="Calibri"/>
              </a:rPr>
              <a:t> </a:t>
            </a:r>
            <a:r>
              <a:rPr sz="2550" spc="145" dirty="0">
                <a:solidFill>
                  <a:srgbClr val="7030A0"/>
                </a:solidFill>
                <a:latin typeface="Calibri"/>
                <a:cs typeface="Calibri"/>
              </a:rPr>
              <a:t>a</a:t>
            </a:r>
            <a:r>
              <a:rPr sz="2550" spc="155" dirty="0">
                <a:solidFill>
                  <a:srgbClr val="7030A0"/>
                </a:solidFill>
                <a:latin typeface="Calibri"/>
                <a:cs typeface="Calibri"/>
              </a:rPr>
              <a:t> </a:t>
            </a:r>
            <a:r>
              <a:rPr sz="2550" spc="110" dirty="0">
                <a:solidFill>
                  <a:srgbClr val="7030A0"/>
                </a:solidFill>
                <a:latin typeface="Calibri"/>
                <a:cs typeface="Calibri"/>
              </a:rPr>
              <a:t>soggetti</a:t>
            </a:r>
            <a:r>
              <a:rPr sz="2550" spc="160" dirty="0">
                <a:solidFill>
                  <a:srgbClr val="7030A0"/>
                </a:solidFill>
                <a:latin typeface="Calibri"/>
                <a:cs typeface="Calibri"/>
              </a:rPr>
              <a:t> </a:t>
            </a:r>
            <a:r>
              <a:rPr sz="2550" spc="50" dirty="0">
                <a:solidFill>
                  <a:srgbClr val="7030A0"/>
                </a:solidFill>
                <a:latin typeface="Calibri"/>
                <a:cs typeface="Calibri"/>
              </a:rPr>
              <a:t>esterni,</a:t>
            </a:r>
            <a:r>
              <a:rPr sz="2550" spc="155" dirty="0">
                <a:solidFill>
                  <a:srgbClr val="7030A0"/>
                </a:solidFill>
                <a:latin typeface="Calibri"/>
                <a:cs typeface="Calibri"/>
              </a:rPr>
              <a:t> </a:t>
            </a:r>
            <a:r>
              <a:rPr sz="2550" spc="50" dirty="0">
                <a:solidFill>
                  <a:srgbClr val="7030A0"/>
                </a:solidFill>
                <a:latin typeface="Calibri"/>
                <a:cs typeface="Calibri"/>
              </a:rPr>
              <a:t>è </a:t>
            </a:r>
            <a:r>
              <a:rPr sz="2550" spc="125" dirty="0">
                <a:solidFill>
                  <a:srgbClr val="7030A0"/>
                </a:solidFill>
                <a:latin typeface="Calibri"/>
                <a:cs typeface="Calibri"/>
              </a:rPr>
              <a:t>necessario</a:t>
            </a:r>
            <a:r>
              <a:rPr sz="2550" spc="225" dirty="0">
                <a:solidFill>
                  <a:srgbClr val="7030A0"/>
                </a:solidFill>
                <a:latin typeface="Calibri"/>
                <a:cs typeface="Calibri"/>
              </a:rPr>
              <a:t> </a:t>
            </a:r>
            <a:r>
              <a:rPr sz="2550" spc="45" dirty="0">
                <a:solidFill>
                  <a:srgbClr val="7030A0"/>
                </a:solidFill>
                <a:latin typeface="Calibri"/>
                <a:cs typeface="Calibri"/>
              </a:rPr>
              <a:t>altresì</a:t>
            </a:r>
            <a:r>
              <a:rPr sz="2550" spc="235" dirty="0">
                <a:solidFill>
                  <a:srgbClr val="7030A0"/>
                </a:solidFill>
                <a:latin typeface="Calibri"/>
                <a:cs typeface="Calibri"/>
              </a:rPr>
              <a:t> </a:t>
            </a:r>
            <a:r>
              <a:rPr sz="2550" dirty="0">
                <a:solidFill>
                  <a:srgbClr val="7030A0"/>
                </a:solidFill>
                <a:latin typeface="Calibri"/>
                <a:cs typeface="Calibri"/>
              </a:rPr>
              <a:t>inserire</a:t>
            </a:r>
            <a:r>
              <a:rPr sz="2550" spc="235" dirty="0">
                <a:solidFill>
                  <a:srgbClr val="7030A0"/>
                </a:solidFill>
                <a:latin typeface="Calibri"/>
                <a:cs typeface="Calibri"/>
              </a:rPr>
              <a:t> </a:t>
            </a:r>
            <a:r>
              <a:rPr sz="2550" dirty="0">
                <a:solidFill>
                  <a:srgbClr val="7030A0"/>
                </a:solidFill>
                <a:latin typeface="Calibri"/>
                <a:cs typeface="Calibri"/>
              </a:rPr>
              <a:t>tutta</a:t>
            </a:r>
            <a:r>
              <a:rPr sz="2550" spc="229" dirty="0">
                <a:solidFill>
                  <a:srgbClr val="7030A0"/>
                </a:solidFill>
                <a:latin typeface="Calibri"/>
                <a:cs typeface="Calibri"/>
              </a:rPr>
              <a:t> </a:t>
            </a:r>
            <a:r>
              <a:rPr sz="2550" spc="60" dirty="0">
                <a:solidFill>
                  <a:srgbClr val="7030A0"/>
                </a:solidFill>
                <a:latin typeface="Calibri"/>
                <a:cs typeface="Calibri"/>
              </a:rPr>
              <a:t>la</a:t>
            </a:r>
            <a:r>
              <a:rPr sz="2550" spc="240" dirty="0">
                <a:solidFill>
                  <a:srgbClr val="7030A0"/>
                </a:solidFill>
                <a:latin typeface="Calibri"/>
                <a:cs typeface="Calibri"/>
              </a:rPr>
              <a:t> </a:t>
            </a:r>
            <a:r>
              <a:rPr sz="2550" spc="105" dirty="0">
                <a:solidFill>
                  <a:srgbClr val="7030A0"/>
                </a:solidFill>
                <a:latin typeface="Calibri"/>
                <a:cs typeface="Calibri"/>
              </a:rPr>
              <a:t>documentazione</a:t>
            </a:r>
            <a:r>
              <a:rPr sz="2550" spc="229" dirty="0">
                <a:solidFill>
                  <a:srgbClr val="7030A0"/>
                </a:solidFill>
                <a:latin typeface="Calibri"/>
                <a:cs typeface="Calibri"/>
              </a:rPr>
              <a:t> </a:t>
            </a:r>
            <a:r>
              <a:rPr sz="2550" dirty="0">
                <a:solidFill>
                  <a:srgbClr val="7030A0"/>
                </a:solidFill>
                <a:latin typeface="Calibri"/>
                <a:cs typeface="Calibri"/>
              </a:rPr>
              <a:t>relativa</a:t>
            </a:r>
            <a:r>
              <a:rPr sz="2550" spc="235" dirty="0">
                <a:solidFill>
                  <a:srgbClr val="7030A0"/>
                </a:solidFill>
                <a:latin typeface="Calibri"/>
                <a:cs typeface="Calibri"/>
              </a:rPr>
              <a:t> </a:t>
            </a:r>
            <a:r>
              <a:rPr sz="2550" spc="65" dirty="0">
                <a:solidFill>
                  <a:srgbClr val="7030A0"/>
                </a:solidFill>
                <a:latin typeface="Calibri"/>
                <a:cs typeface="Calibri"/>
              </a:rPr>
              <a:t>all’individuazione </a:t>
            </a:r>
            <a:r>
              <a:rPr sz="2550" spc="75" dirty="0">
                <a:solidFill>
                  <a:srgbClr val="7030A0"/>
                </a:solidFill>
                <a:latin typeface="Calibri"/>
                <a:cs typeface="Calibri"/>
              </a:rPr>
              <a:t>della</a:t>
            </a:r>
            <a:r>
              <a:rPr sz="2550" spc="130" dirty="0">
                <a:solidFill>
                  <a:srgbClr val="7030A0"/>
                </a:solidFill>
                <a:latin typeface="Calibri"/>
                <a:cs typeface="Calibri"/>
              </a:rPr>
              <a:t> </a:t>
            </a:r>
            <a:r>
              <a:rPr sz="2550" spc="114" dirty="0">
                <a:solidFill>
                  <a:srgbClr val="7030A0"/>
                </a:solidFill>
                <a:latin typeface="Calibri"/>
                <a:cs typeface="Calibri"/>
              </a:rPr>
              <a:t>persona</a:t>
            </a:r>
            <a:r>
              <a:rPr sz="2550" spc="140" dirty="0">
                <a:solidFill>
                  <a:srgbClr val="7030A0"/>
                </a:solidFill>
                <a:latin typeface="Calibri"/>
                <a:cs typeface="Calibri"/>
              </a:rPr>
              <a:t> </a:t>
            </a:r>
            <a:r>
              <a:rPr sz="2550" spc="90" dirty="0">
                <a:solidFill>
                  <a:srgbClr val="7030A0"/>
                </a:solidFill>
                <a:latin typeface="Calibri"/>
                <a:cs typeface="Calibri"/>
              </a:rPr>
              <a:t>giuridica</a:t>
            </a:r>
            <a:r>
              <a:rPr sz="2550" spc="145" dirty="0">
                <a:solidFill>
                  <a:srgbClr val="7030A0"/>
                </a:solidFill>
                <a:latin typeface="Calibri"/>
                <a:cs typeface="Calibri"/>
              </a:rPr>
              <a:t> </a:t>
            </a:r>
            <a:r>
              <a:rPr sz="2550" spc="90" dirty="0">
                <a:solidFill>
                  <a:srgbClr val="7030A0"/>
                </a:solidFill>
                <a:latin typeface="Calibri"/>
                <a:cs typeface="Calibri"/>
              </a:rPr>
              <a:t>(bando/avviso,</a:t>
            </a:r>
            <a:r>
              <a:rPr sz="2550" spc="145" dirty="0">
                <a:solidFill>
                  <a:srgbClr val="7030A0"/>
                </a:solidFill>
                <a:latin typeface="Calibri"/>
                <a:cs typeface="Calibri"/>
              </a:rPr>
              <a:t> </a:t>
            </a:r>
            <a:r>
              <a:rPr sz="2550" spc="60" dirty="0">
                <a:solidFill>
                  <a:srgbClr val="7030A0"/>
                </a:solidFill>
                <a:latin typeface="Calibri"/>
                <a:cs typeface="Calibri"/>
              </a:rPr>
              <a:t>eventuale</a:t>
            </a:r>
            <a:r>
              <a:rPr sz="2550" spc="145" dirty="0">
                <a:solidFill>
                  <a:srgbClr val="7030A0"/>
                </a:solidFill>
                <a:latin typeface="Calibri"/>
                <a:cs typeface="Calibri"/>
              </a:rPr>
              <a:t> </a:t>
            </a:r>
            <a:r>
              <a:rPr sz="2550" spc="130" dirty="0">
                <a:solidFill>
                  <a:srgbClr val="7030A0"/>
                </a:solidFill>
                <a:latin typeface="Calibri"/>
                <a:cs typeface="Calibri"/>
              </a:rPr>
              <a:t>commissione</a:t>
            </a:r>
            <a:r>
              <a:rPr sz="2550" spc="150" dirty="0">
                <a:solidFill>
                  <a:srgbClr val="7030A0"/>
                </a:solidFill>
                <a:latin typeface="Calibri"/>
                <a:cs typeface="Calibri"/>
              </a:rPr>
              <a:t> </a:t>
            </a:r>
            <a:r>
              <a:rPr sz="2550" spc="70" dirty="0">
                <a:solidFill>
                  <a:srgbClr val="7030A0"/>
                </a:solidFill>
                <a:latin typeface="Calibri"/>
                <a:cs typeface="Calibri"/>
              </a:rPr>
              <a:t>di</a:t>
            </a:r>
            <a:r>
              <a:rPr sz="2550" spc="140" dirty="0">
                <a:solidFill>
                  <a:srgbClr val="7030A0"/>
                </a:solidFill>
                <a:latin typeface="Calibri"/>
                <a:cs typeface="Calibri"/>
              </a:rPr>
              <a:t> </a:t>
            </a:r>
            <a:r>
              <a:rPr sz="2550" spc="75" dirty="0">
                <a:solidFill>
                  <a:srgbClr val="7030A0"/>
                </a:solidFill>
                <a:latin typeface="Calibri"/>
                <a:cs typeface="Calibri"/>
              </a:rPr>
              <a:t>valutazione </a:t>
            </a:r>
            <a:r>
              <a:rPr sz="2550" spc="65" dirty="0">
                <a:solidFill>
                  <a:srgbClr val="7030A0"/>
                </a:solidFill>
                <a:latin typeface="Calibri"/>
                <a:cs typeface="Calibri"/>
              </a:rPr>
              <a:t>delle</a:t>
            </a:r>
            <a:r>
              <a:rPr sz="2550" spc="160" dirty="0">
                <a:solidFill>
                  <a:srgbClr val="7030A0"/>
                </a:solidFill>
                <a:latin typeface="Calibri"/>
                <a:cs typeface="Calibri"/>
              </a:rPr>
              <a:t> </a:t>
            </a:r>
            <a:r>
              <a:rPr sz="2550" spc="90" dirty="0">
                <a:solidFill>
                  <a:srgbClr val="7030A0"/>
                </a:solidFill>
                <a:latin typeface="Calibri"/>
                <a:cs typeface="Calibri"/>
              </a:rPr>
              <a:t>proposte,</a:t>
            </a:r>
            <a:r>
              <a:rPr sz="2550" spc="180" dirty="0">
                <a:solidFill>
                  <a:srgbClr val="7030A0"/>
                </a:solidFill>
                <a:latin typeface="Calibri"/>
                <a:cs typeface="Calibri"/>
              </a:rPr>
              <a:t> </a:t>
            </a:r>
            <a:r>
              <a:rPr sz="2550" spc="60" dirty="0">
                <a:solidFill>
                  <a:srgbClr val="7030A0"/>
                </a:solidFill>
                <a:latin typeface="Calibri"/>
                <a:cs typeface="Calibri"/>
              </a:rPr>
              <a:t>eventuale</a:t>
            </a:r>
            <a:r>
              <a:rPr sz="2550" spc="180" dirty="0">
                <a:solidFill>
                  <a:srgbClr val="7030A0"/>
                </a:solidFill>
                <a:latin typeface="Calibri"/>
                <a:cs typeface="Calibri"/>
              </a:rPr>
              <a:t> </a:t>
            </a:r>
            <a:r>
              <a:rPr sz="2550" spc="70" dirty="0">
                <a:solidFill>
                  <a:srgbClr val="7030A0"/>
                </a:solidFill>
                <a:latin typeface="Calibri"/>
                <a:cs typeface="Calibri"/>
              </a:rPr>
              <a:t>graduatoria,</a:t>
            </a:r>
            <a:r>
              <a:rPr sz="2550" spc="175" dirty="0">
                <a:solidFill>
                  <a:srgbClr val="7030A0"/>
                </a:solidFill>
                <a:latin typeface="Calibri"/>
                <a:cs typeface="Calibri"/>
              </a:rPr>
              <a:t> </a:t>
            </a:r>
            <a:r>
              <a:rPr sz="2550" spc="80" dirty="0">
                <a:solidFill>
                  <a:srgbClr val="7030A0"/>
                </a:solidFill>
                <a:latin typeface="Calibri"/>
                <a:cs typeface="Calibri"/>
              </a:rPr>
              <a:t>dichiarazioni</a:t>
            </a:r>
            <a:r>
              <a:rPr sz="2550" spc="180" dirty="0">
                <a:solidFill>
                  <a:srgbClr val="7030A0"/>
                </a:solidFill>
                <a:latin typeface="Calibri"/>
                <a:cs typeface="Calibri"/>
              </a:rPr>
              <a:t> </a:t>
            </a:r>
            <a:r>
              <a:rPr sz="2550" spc="70" dirty="0">
                <a:solidFill>
                  <a:srgbClr val="7030A0"/>
                </a:solidFill>
                <a:latin typeface="Calibri"/>
                <a:cs typeface="Calibri"/>
              </a:rPr>
              <a:t>di</a:t>
            </a:r>
            <a:r>
              <a:rPr sz="2550" spc="170" dirty="0">
                <a:solidFill>
                  <a:srgbClr val="7030A0"/>
                </a:solidFill>
                <a:latin typeface="Calibri"/>
                <a:cs typeface="Calibri"/>
              </a:rPr>
              <a:t> </a:t>
            </a:r>
            <a:r>
              <a:rPr sz="2550" spc="165" dirty="0">
                <a:solidFill>
                  <a:srgbClr val="7030A0"/>
                </a:solidFill>
                <a:latin typeface="Calibri"/>
                <a:cs typeface="Calibri"/>
              </a:rPr>
              <a:t>assenza</a:t>
            </a:r>
            <a:r>
              <a:rPr sz="2550" spc="180" dirty="0">
                <a:solidFill>
                  <a:srgbClr val="7030A0"/>
                </a:solidFill>
                <a:latin typeface="Calibri"/>
                <a:cs typeface="Calibri"/>
              </a:rPr>
              <a:t> </a:t>
            </a:r>
            <a:r>
              <a:rPr sz="2550" spc="70" dirty="0">
                <a:solidFill>
                  <a:srgbClr val="7030A0"/>
                </a:solidFill>
                <a:latin typeface="Calibri"/>
                <a:cs typeface="Calibri"/>
              </a:rPr>
              <a:t>di</a:t>
            </a:r>
            <a:r>
              <a:rPr sz="2550" spc="170" dirty="0">
                <a:solidFill>
                  <a:srgbClr val="7030A0"/>
                </a:solidFill>
                <a:latin typeface="Calibri"/>
                <a:cs typeface="Calibri"/>
              </a:rPr>
              <a:t> </a:t>
            </a:r>
            <a:r>
              <a:rPr sz="2550" dirty="0">
                <a:solidFill>
                  <a:srgbClr val="7030A0"/>
                </a:solidFill>
                <a:latin typeface="Calibri"/>
                <a:cs typeface="Calibri"/>
              </a:rPr>
              <a:t>conﬂitti</a:t>
            </a:r>
            <a:r>
              <a:rPr sz="2550" spc="180" dirty="0">
                <a:solidFill>
                  <a:srgbClr val="7030A0"/>
                </a:solidFill>
                <a:latin typeface="Calibri"/>
                <a:cs typeface="Calibri"/>
              </a:rPr>
              <a:t> </a:t>
            </a:r>
            <a:r>
              <a:rPr sz="2550" spc="45" dirty="0">
                <a:solidFill>
                  <a:srgbClr val="7030A0"/>
                </a:solidFill>
                <a:latin typeface="Calibri"/>
                <a:cs typeface="Calibri"/>
              </a:rPr>
              <a:t>di </a:t>
            </a:r>
            <a:r>
              <a:rPr sz="2550" spc="75" dirty="0">
                <a:solidFill>
                  <a:srgbClr val="7030A0"/>
                </a:solidFill>
                <a:latin typeface="Calibri"/>
                <a:cs typeface="Calibri"/>
              </a:rPr>
              <a:t>interesse,</a:t>
            </a:r>
            <a:r>
              <a:rPr sz="2550" spc="275" dirty="0">
                <a:solidFill>
                  <a:srgbClr val="7030A0"/>
                </a:solidFill>
                <a:latin typeface="Calibri"/>
                <a:cs typeface="Calibri"/>
              </a:rPr>
              <a:t> </a:t>
            </a:r>
            <a:r>
              <a:rPr sz="2550" dirty="0">
                <a:solidFill>
                  <a:srgbClr val="7030A0"/>
                </a:solidFill>
                <a:latin typeface="Calibri"/>
                <a:cs typeface="Calibri"/>
              </a:rPr>
              <a:t>contratto,</a:t>
            </a:r>
            <a:r>
              <a:rPr sz="2550" spc="275" dirty="0">
                <a:solidFill>
                  <a:srgbClr val="7030A0"/>
                </a:solidFill>
                <a:latin typeface="Calibri"/>
                <a:cs typeface="Calibri"/>
              </a:rPr>
              <a:t> </a:t>
            </a:r>
            <a:r>
              <a:rPr sz="2550" dirty="0">
                <a:solidFill>
                  <a:srgbClr val="7030A0"/>
                </a:solidFill>
                <a:latin typeface="Calibri"/>
                <a:cs typeface="Calibri"/>
              </a:rPr>
              <a:t>titolare</a:t>
            </a:r>
            <a:r>
              <a:rPr sz="2550" spc="270" dirty="0">
                <a:solidFill>
                  <a:srgbClr val="7030A0"/>
                </a:solidFill>
                <a:latin typeface="Calibri"/>
                <a:cs typeface="Calibri"/>
              </a:rPr>
              <a:t> </a:t>
            </a:r>
            <a:r>
              <a:rPr sz="2550" dirty="0">
                <a:solidFill>
                  <a:srgbClr val="7030A0"/>
                </a:solidFill>
                <a:latin typeface="Calibri"/>
                <a:cs typeface="Calibri"/>
              </a:rPr>
              <a:t>eﬀettivo,</a:t>
            </a:r>
            <a:r>
              <a:rPr sz="2550" spc="275" dirty="0">
                <a:solidFill>
                  <a:srgbClr val="7030A0"/>
                </a:solidFill>
                <a:latin typeface="Calibri"/>
                <a:cs typeface="Calibri"/>
              </a:rPr>
              <a:t> </a:t>
            </a:r>
            <a:r>
              <a:rPr sz="2550" spc="110" dirty="0">
                <a:solidFill>
                  <a:srgbClr val="7030A0"/>
                </a:solidFill>
                <a:latin typeface="Calibri"/>
                <a:cs typeface="Calibri"/>
              </a:rPr>
              <a:t>documento</a:t>
            </a:r>
            <a:r>
              <a:rPr sz="2550" spc="275" dirty="0">
                <a:solidFill>
                  <a:srgbClr val="7030A0"/>
                </a:solidFill>
                <a:latin typeface="Calibri"/>
                <a:cs typeface="Calibri"/>
              </a:rPr>
              <a:t> </a:t>
            </a:r>
            <a:r>
              <a:rPr sz="2550" spc="90" dirty="0">
                <a:solidFill>
                  <a:srgbClr val="7030A0"/>
                </a:solidFill>
                <a:latin typeface="Calibri"/>
                <a:cs typeface="Calibri"/>
              </a:rPr>
              <a:t>sulla</a:t>
            </a:r>
            <a:r>
              <a:rPr sz="2550" spc="275" dirty="0">
                <a:solidFill>
                  <a:srgbClr val="7030A0"/>
                </a:solidFill>
                <a:latin typeface="Calibri"/>
                <a:cs typeface="Calibri"/>
              </a:rPr>
              <a:t> </a:t>
            </a:r>
            <a:r>
              <a:rPr sz="2550" spc="60" dirty="0">
                <a:solidFill>
                  <a:srgbClr val="7030A0"/>
                </a:solidFill>
                <a:latin typeface="Calibri"/>
                <a:cs typeface="Calibri"/>
              </a:rPr>
              <a:t>tracciabilità,</a:t>
            </a:r>
            <a:r>
              <a:rPr sz="2550" spc="270" dirty="0">
                <a:solidFill>
                  <a:srgbClr val="7030A0"/>
                </a:solidFill>
                <a:latin typeface="Calibri"/>
                <a:cs typeface="Calibri"/>
              </a:rPr>
              <a:t> </a:t>
            </a:r>
            <a:r>
              <a:rPr sz="2550" spc="245" dirty="0">
                <a:solidFill>
                  <a:srgbClr val="7030A0"/>
                </a:solidFill>
                <a:latin typeface="Calibri"/>
                <a:cs typeface="Calibri"/>
              </a:rPr>
              <a:t>DURC, </a:t>
            </a:r>
            <a:r>
              <a:rPr sz="2550" spc="45" dirty="0">
                <a:solidFill>
                  <a:srgbClr val="7030A0"/>
                </a:solidFill>
                <a:latin typeface="Calibri"/>
                <a:cs typeface="Calibri"/>
              </a:rPr>
              <a:t>etc.).</a:t>
            </a:r>
            <a:endParaRPr sz="2550" dirty="0">
              <a:latin typeface="Calibri"/>
              <a:cs typeface="Calibri"/>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4371" y="1684095"/>
            <a:ext cx="11988800" cy="7683500"/>
            <a:chOff x="564371" y="1684095"/>
            <a:chExt cx="11988800" cy="7683500"/>
          </a:xfrm>
        </p:grpSpPr>
        <p:pic>
          <p:nvPicPr>
            <p:cNvPr id="3" name="object 3"/>
            <p:cNvPicPr/>
            <p:nvPr/>
          </p:nvPicPr>
          <p:blipFill>
            <a:blip r:embed="rId2" cstate="print"/>
            <a:stretch>
              <a:fillRect/>
            </a:stretch>
          </p:blipFill>
          <p:spPr>
            <a:xfrm>
              <a:off x="564371" y="1684095"/>
              <a:ext cx="11939750" cy="6793886"/>
            </a:xfrm>
            <a:prstGeom prst="rect">
              <a:avLst/>
            </a:prstGeom>
          </p:spPr>
        </p:pic>
        <p:pic>
          <p:nvPicPr>
            <p:cNvPr id="4" name="object 4"/>
            <p:cNvPicPr/>
            <p:nvPr/>
          </p:nvPicPr>
          <p:blipFill>
            <a:blip r:embed="rId3" cstate="print"/>
            <a:stretch>
              <a:fillRect/>
            </a:stretch>
          </p:blipFill>
          <p:spPr>
            <a:xfrm>
              <a:off x="11107604" y="8477982"/>
              <a:ext cx="1445498" cy="889537"/>
            </a:xfrm>
            <a:prstGeom prst="rect">
              <a:avLst/>
            </a:prstGeom>
          </p:spPr>
        </p:pic>
      </p:grpSp>
      <p:pic>
        <p:nvPicPr>
          <p:cNvPr id="5" name="object 5"/>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4766" y="1974145"/>
            <a:ext cx="7897495" cy="970280"/>
            <a:chOff x="2154766" y="1974145"/>
            <a:chExt cx="7897495" cy="970280"/>
          </a:xfrm>
        </p:grpSpPr>
        <p:sp>
          <p:nvSpPr>
            <p:cNvPr id="3" name="object 3"/>
            <p:cNvSpPr/>
            <p:nvPr/>
          </p:nvSpPr>
          <p:spPr>
            <a:xfrm>
              <a:off x="2167466" y="1986845"/>
              <a:ext cx="7872095" cy="944880"/>
            </a:xfrm>
            <a:custGeom>
              <a:avLst/>
              <a:gdLst/>
              <a:ahLst/>
              <a:cxnLst/>
              <a:rect l="l" t="t" r="r" b="b"/>
              <a:pathLst>
                <a:path w="7872095" h="944880">
                  <a:moveTo>
                    <a:pt x="7714571" y="944640"/>
                  </a:moveTo>
                  <a:lnTo>
                    <a:pt x="157443" y="944640"/>
                  </a:lnTo>
                  <a:lnTo>
                    <a:pt x="107679" y="936614"/>
                  </a:lnTo>
                  <a:lnTo>
                    <a:pt x="64459" y="914263"/>
                  </a:lnTo>
                  <a:lnTo>
                    <a:pt x="30377" y="880181"/>
                  </a:lnTo>
                  <a:lnTo>
                    <a:pt x="8026" y="836961"/>
                  </a:lnTo>
                  <a:lnTo>
                    <a:pt x="0" y="787197"/>
                  </a:lnTo>
                  <a:lnTo>
                    <a:pt x="0" y="157443"/>
                  </a:lnTo>
                  <a:lnTo>
                    <a:pt x="8026" y="107679"/>
                  </a:lnTo>
                  <a:lnTo>
                    <a:pt x="30377" y="64459"/>
                  </a:lnTo>
                  <a:lnTo>
                    <a:pt x="64459" y="30377"/>
                  </a:lnTo>
                  <a:lnTo>
                    <a:pt x="107679" y="8026"/>
                  </a:lnTo>
                  <a:lnTo>
                    <a:pt x="157443" y="0"/>
                  </a:lnTo>
                  <a:lnTo>
                    <a:pt x="7714571" y="0"/>
                  </a:lnTo>
                  <a:lnTo>
                    <a:pt x="7774822" y="11984"/>
                  </a:lnTo>
                  <a:lnTo>
                    <a:pt x="7825900" y="46113"/>
                  </a:lnTo>
                  <a:lnTo>
                    <a:pt x="7860030" y="97192"/>
                  </a:lnTo>
                  <a:lnTo>
                    <a:pt x="7872014" y="157443"/>
                  </a:lnTo>
                  <a:lnTo>
                    <a:pt x="7872014" y="787197"/>
                  </a:lnTo>
                  <a:lnTo>
                    <a:pt x="7863988" y="836961"/>
                  </a:lnTo>
                  <a:lnTo>
                    <a:pt x="7841637" y="880181"/>
                  </a:lnTo>
                  <a:lnTo>
                    <a:pt x="7807555" y="914263"/>
                  </a:lnTo>
                  <a:lnTo>
                    <a:pt x="7764336" y="936614"/>
                  </a:lnTo>
                  <a:lnTo>
                    <a:pt x="7714571" y="944640"/>
                  </a:lnTo>
                  <a:close/>
                </a:path>
              </a:pathLst>
            </a:custGeom>
            <a:solidFill>
              <a:srgbClr val="9E9E9E"/>
            </a:solidFill>
          </p:spPr>
          <p:txBody>
            <a:bodyPr wrap="square" lIns="0" tIns="0" rIns="0" bIns="0" rtlCol="0"/>
            <a:lstStyle/>
            <a:p>
              <a:endParaRPr/>
            </a:p>
          </p:txBody>
        </p:sp>
        <p:sp>
          <p:nvSpPr>
            <p:cNvPr id="4" name="object 4"/>
            <p:cNvSpPr/>
            <p:nvPr/>
          </p:nvSpPr>
          <p:spPr>
            <a:xfrm>
              <a:off x="2167466" y="1986845"/>
              <a:ext cx="7872095" cy="944880"/>
            </a:xfrm>
            <a:custGeom>
              <a:avLst/>
              <a:gdLst/>
              <a:ahLst/>
              <a:cxnLst/>
              <a:rect l="l" t="t" r="r" b="b"/>
              <a:pathLst>
                <a:path w="7872095" h="944880">
                  <a:moveTo>
                    <a:pt x="0" y="157443"/>
                  </a:moveTo>
                  <a:lnTo>
                    <a:pt x="8026" y="107679"/>
                  </a:lnTo>
                  <a:lnTo>
                    <a:pt x="30377" y="64459"/>
                  </a:lnTo>
                  <a:lnTo>
                    <a:pt x="64459" y="30377"/>
                  </a:lnTo>
                  <a:lnTo>
                    <a:pt x="107679" y="8026"/>
                  </a:lnTo>
                  <a:lnTo>
                    <a:pt x="157443" y="0"/>
                  </a:lnTo>
                  <a:lnTo>
                    <a:pt x="7714571" y="0"/>
                  </a:lnTo>
                  <a:lnTo>
                    <a:pt x="7774822" y="11984"/>
                  </a:lnTo>
                  <a:lnTo>
                    <a:pt x="7825900" y="46113"/>
                  </a:lnTo>
                  <a:lnTo>
                    <a:pt x="7860030" y="97192"/>
                  </a:lnTo>
                  <a:lnTo>
                    <a:pt x="7872014" y="157443"/>
                  </a:lnTo>
                  <a:lnTo>
                    <a:pt x="7872014" y="787197"/>
                  </a:lnTo>
                  <a:lnTo>
                    <a:pt x="7863988" y="836961"/>
                  </a:lnTo>
                  <a:lnTo>
                    <a:pt x="7841637" y="880181"/>
                  </a:lnTo>
                  <a:lnTo>
                    <a:pt x="7807555" y="914263"/>
                  </a:lnTo>
                  <a:lnTo>
                    <a:pt x="7764336" y="936614"/>
                  </a:lnTo>
                  <a:lnTo>
                    <a:pt x="7714571" y="944640"/>
                  </a:lnTo>
                  <a:lnTo>
                    <a:pt x="157443" y="944640"/>
                  </a:lnTo>
                  <a:lnTo>
                    <a:pt x="107679" y="936614"/>
                  </a:lnTo>
                  <a:lnTo>
                    <a:pt x="64459" y="914263"/>
                  </a:lnTo>
                  <a:lnTo>
                    <a:pt x="30377" y="880181"/>
                  </a:lnTo>
                  <a:lnTo>
                    <a:pt x="8026" y="836961"/>
                  </a:lnTo>
                  <a:lnTo>
                    <a:pt x="0" y="787197"/>
                  </a:lnTo>
                  <a:lnTo>
                    <a:pt x="0" y="157443"/>
                  </a:lnTo>
                  <a:close/>
                </a:path>
              </a:pathLst>
            </a:custGeom>
            <a:ln w="25399">
              <a:solidFill>
                <a:srgbClr val="FFFFFF"/>
              </a:solidFill>
            </a:ln>
          </p:spPr>
          <p:txBody>
            <a:bodyPr wrap="square" lIns="0" tIns="0" rIns="0" bIns="0" rtlCol="0"/>
            <a:lstStyle/>
            <a:p>
              <a:endParaRPr/>
            </a:p>
          </p:txBody>
        </p:sp>
      </p:grpSp>
      <p:sp>
        <p:nvSpPr>
          <p:cNvPr id="5" name="object 5"/>
          <p:cNvSpPr txBox="1"/>
          <p:nvPr/>
        </p:nvSpPr>
        <p:spPr>
          <a:xfrm>
            <a:off x="2387600" y="2114319"/>
            <a:ext cx="3910995" cy="689932"/>
          </a:xfrm>
          <a:prstGeom prst="rect">
            <a:avLst/>
          </a:prstGeom>
        </p:spPr>
        <p:txBody>
          <a:bodyPr vert="horz" wrap="square" lIns="0" tIns="12700" rIns="0" bIns="0" rtlCol="0">
            <a:spAutoFit/>
          </a:bodyPr>
          <a:lstStyle/>
          <a:p>
            <a:pPr marL="12700">
              <a:lnSpc>
                <a:spcPct val="100000"/>
              </a:lnSpc>
              <a:spcBef>
                <a:spcPts val="100"/>
              </a:spcBef>
            </a:pPr>
            <a:r>
              <a:rPr sz="4400" spc="90" dirty="0" err="1">
                <a:solidFill>
                  <a:srgbClr val="7030A0"/>
                </a:solidFill>
                <a:latin typeface="Calibri"/>
                <a:cs typeface="Calibri"/>
              </a:rPr>
              <a:t>Costi</a:t>
            </a:r>
            <a:r>
              <a:rPr sz="4400" spc="90" dirty="0">
                <a:solidFill>
                  <a:srgbClr val="7030A0"/>
                </a:solidFill>
                <a:latin typeface="Calibri"/>
                <a:cs typeface="Calibri"/>
              </a:rPr>
              <a:t> INDIRETT</a:t>
            </a:r>
            <a:r>
              <a:rPr lang="it-IT" sz="4400" spc="90" dirty="0">
                <a:solidFill>
                  <a:srgbClr val="7030A0"/>
                </a:solidFill>
                <a:latin typeface="Calibri"/>
                <a:cs typeface="Calibri"/>
              </a:rPr>
              <a:t>I</a:t>
            </a:r>
            <a:endParaRPr sz="4400" dirty="0">
              <a:latin typeface="Calibri"/>
              <a:cs typeface="Calibri"/>
            </a:endParaRPr>
          </a:p>
        </p:txBody>
      </p:sp>
      <p:pic>
        <p:nvPicPr>
          <p:cNvPr id="6" name="object 6"/>
          <p:cNvPicPr/>
          <p:nvPr/>
        </p:nvPicPr>
        <p:blipFill>
          <a:blip r:embed="rId2" cstate="print"/>
          <a:stretch>
            <a:fillRect/>
          </a:stretch>
        </p:blipFill>
        <p:spPr>
          <a:xfrm>
            <a:off x="11126005" y="84411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9703" y="1488206"/>
            <a:ext cx="11306589" cy="6588994"/>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object 4"/>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pic>
        <p:nvPicPr>
          <p:cNvPr id="5" name="Google Shape;1545;g1d7233a3385_0_412"/>
          <p:cNvPicPr preferRelativeResize="0"/>
          <p:nvPr/>
        </p:nvPicPr>
        <p:blipFill>
          <a:blip r:embed="rId4">
            <a:alphaModFix/>
          </a:blip>
          <a:stretch>
            <a:fillRect/>
          </a:stretch>
        </p:blipFill>
        <p:spPr>
          <a:xfrm>
            <a:off x="482600" y="1676400"/>
            <a:ext cx="12070503" cy="647700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24010" y="108931"/>
            <a:ext cx="1500224" cy="889549"/>
          </a:xfrm>
          <a:prstGeom prst="rect">
            <a:avLst/>
          </a:prstGeom>
        </p:spPr>
      </p:pic>
      <p:pic>
        <p:nvPicPr>
          <p:cNvPr id="6" name="Immagine 5"/>
          <p:cNvPicPr>
            <a:picLocks noChangeAspect="1"/>
          </p:cNvPicPr>
          <p:nvPr/>
        </p:nvPicPr>
        <p:blipFill>
          <a:blip r:embed="rId4"/>
          <a:stretch>
            <a:fillRect/>
          </a:stretch>
        </p:blipFill>
        <p:spPr>
          <a:xfrm>
            <a:off x="224010" y="1003758"/>
            <a:ext cx="12145790" cy="7474224"/>
          </a:xfrm>
          <a:prstGeom prst="rect">
            <a:avLst/>
          </a:prstGeom>
        </p:spPr>
      </p:pic>
    </p:spTree>
    <p:extLst>
      <p:ext uri="{BB962C8B-B14F-4D97-AF65-F5344CB8AC3E}">
        <p14:creationId xmlns:p14="http://schemas.microsoft.com/office/powerpoint/2010/main" val="69298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0032" y="2910524"/>
            <a:ext cx="10866334" cy="4609828"/>
          </a:xfrm>
          <a:prstGeom prst="rect">
            <a:avLst/>
          </a:prstGeom>
        </p:spPr>
        <p:txBody>
          <a:bodyPr wrap="square" lIns="145646" tIns="72823" rIns="145646" bIns="72823">
            <a:spAutoFit/>
          </a:bodyPr>
          <a:lstStyle/>
          <a:p>
            <a:pPr marL="77373" marR="79650" algn="just"/>
            <a:r>
              <a:rPr lang="it-IT" sz="2900" b="1" dirty="0">
                <a:solidFill>
                  <a:srgbClr val="0070C0"/>
                </a:solidFill>
                <a:latin typeface="Garamond"/>
                <a:cs typeface="Garamond"/>
              </a:rPr>
              <a:t>A</a:t>
            </a:r>
            <a:r>
              <a:rPr lang="it-IT" sz="2900" b="1" spc="-6" dirty="0">
                <a:solidFill>
                  <a:srgbClr val="0070C0"/>
                </a:solidFill>
                <a:latin typeface="Garamond"/>
                <a:cs typeface="Garamond"/>
              </a:rPr>
              <a:t>t</a:t>
            </a:r>
            <a:r>
              <a:rPr lang="it-IT" sz="2900" b="1" dirty="0">
                <a:solidFill>
                  <a:srgbClr val="0070C0"/>
                </a:solidFill>
                <a:latin typeface="Garamond"/>
                <a:cs typeface="Garamond"/>
              </a:rPr>
              <a:t>tiv</a:t>
            </a:r>
            <a:r>
              <a:rPr lang="it-IT" sz="2900" b="1" spc="6" dirty="0">
                <a:solidFill>
                  <a:srgbClr val="0070C0"/>
                </a:solidFill>
                <a:latin typeface="Garamond"/>
                <a:cs typeface="Garamond"/>
              </a:rPr>
              <a:t>i</a:t>
            </a:r>
            <a:r>
              <a:rPr lang="it-IT" sz="2900" b="1" dirty="0">
                <a:solidFill>
                  <a:srgbClr val="0070C0"/>
                </a:solidFill>
                <a:latin typeface="Garamond"/>
                <a:cs typeface="Garamond"/>
              </a:rPr>
              <a:t>tà </a:t>
            </a:r>
            <a:r>
              <a:rPr lang="it-IT" sz="2900" b="1" spc="-84" dirty="0">
                <a:solidFill>
                  <a:srgbClr val="0070C0"/>
                </a:solidFill>
                <a:latin typeface="Garamond"/>
                <a:cs typeface="Garamond"/>
              </a:rPr>
              <a:t> </a:t>
            </a:r>
            <a:r>
              <a:rPr lang="it-IT" sz="2900" b="1" dirty="0">
                <a:solidFill>
                  <a:srgbClr val="0070C0"/>
                </a:solidFill>
                <a:latin typeface="Garamond"/>
                <a:cs typeface="Garamond"/>
              </a:rPr>
              <a:t>finali</a:t>
            </a:r>
            <a:r>
              <a:rPr lang="it-IT" sz="2900" b="1" spc="6" dirty="0">
                <a:solidFill>
                  <a:srgbClr val="0070C0"/>
                </a:solidFill>
                <a:latin typeface="Garamond"/>
                <a:cs typeface="Garamond"/>
              </a:rPr>
              <a:t>zz</a:t>
            </a:r>
            <a:r>
              <a:rPr lang="it-IT" sz="2900" b="1" dirty="0">
                <a:solidFill>
                  <a:srgbClr val="0070C0"/>
                </a:solidFill>
                <a:latin typeface="Garamond"/>
                <a:cs typeface="Garamond"/>
              </a:rPr>
              <a:t>ata </a:t>
            </a:r>
            <a:r>
              <a:rPr lang="it-IT" sz="2900" b="1" spc="-84" dirty="0">
                <a:solidFill>
                  <a:srgbClr val="0070C0"/>
                </a:solidFill>
                <a:latin typeface="Garamond"/>
                <a:cs typeface="Garamond"/>
              </a:rPr>
              <a:t> </a:t>
            </a:r>
            <a:r>
              <a:rPr lang="it-IT" sz="2900" b="1" dirty="0">
                <a:solidFill>
                  <a:srgbClr val="0070C0"/>
                </a:solidFill>
                <a:latin typeface="Garamond"/>
                <a:cs typeface="Garamond"/>
              </a:rPr>
              <a:t>a </a:t>
            </a:r>
            <a:r>
              <a:rPr lang="it-IT" sz="2900" b="1" spc="-78" dirty="0">
                <a:solidFill>
                  <a:srgbClr val="0070C0"/>
                </a:solidFill>
                <a:latin typeface="Garamond"/>
                <a:cs typeface="Garamond"/>
              </a:rPr>
              <a:t> </a:t>
            </a:r>
            <a:r>
              <a:rPr lang="it-IT" sz="2900" b="1" spc="-6" dirty="0">
                <a:solidFill>
                  <a:srgbClr val="0070C0"/>
                </a:solidFill>
                <a:latin typeface="Garamond"/>
                <a:cs typeface="Garamond"/>
              </a:rPr>
              <a:t>s</a:t>
            </a:r>
            <a:r>
              <a:rPr lang="it-IT" sz="2900" b="1" dirty="0">
                <a:solidFill>
                  <a:srgbClr val="0070C0"/>
                </a:solidFill>
                <a:latin typeface="Garamond"/>
                <a:cs typeface="Garamond"/>
              </a:rPr>
              <a:t>u</a:t>
            </a:r>
            <a:r>
              <a:rPr lang="it-IT" sz="2900" b="1" spc="-6" dirty="0">
                <a:solidFill>
                  <a:srgbClr val="0070C0"/>
                </a:solidFill>
                <a:latin typeface="Garamond"/>
                <a:cs typeface="Garamond"/>
              </a:rPr>
              <a:t>ppo</a:t>
            </a:r>
            <a:r>
              <a:rPr lang="it-IT" sz="2900" b="1" dirty="0">
                <a:solidFill>
                  <a:srgbClr val="0070C0"/>
                </a:solidFill>
                <a:latin typeface="Garamond"/>
                <a:cs typeface="Garamond"/>
              </a:rPr>
              <a:t>rta</a:t>
            </a:r>
            <a:r>
              <a:rPr lang="it-IT" sz="2900" b="1" spc="18" dirty="0">
                <a:solidFill>
                  <a:srgbClr val="0070C0"/>
                </a:solidFill>
                <a:latin typeface="Garamond"/>
                <a:cs typeface="Garamond"/>
              </a:rPr>
              <a:t>r</a:t>
            </a:r>
            <a:r>
              <a:rPr lang="it-IT" sz="2900" b="1" dirty="0">
                <a:solidFill>
                  <a:srgbClr val="0070C0"/>
                </a:solidFill>
                <a:latin typeface="Garamond"/>
                <a:cs typeface="Garamond"/>
              </a:rPr>
              <a:t>e </a:t>
            </a:r>
            <a:r>
              <a:rPr lang="it-IT" sz="2900" b="1" spc="-78" dirty="0">
                <a:solidFill>
                  <a:srgbClr val="0070C0"/>
                </a:solidFill>
                <a:latin typeface="Garamond"/>
                <a:cs typeface="Garamond"/>
              </a:rPr>
              <a:t> </a:t>
            </a:r>
            <a:r>
              <a:rPr lang="it-IT" sz="2900" b="1" dirty="0">
                <a:solidFill>
                  <a:srgbClr val="0070C0"/>
                </a:solidFill>
                <a:latin typeface="Garamond"/>
                <a:cs typeface="Garamond"/>
              </a:rPr>
              <a:t>le </a:t>
            </a:r>
            <a:r>
              <a:rPr lang="it-IT" sz="2900" b="1" spc="-78" dirty="0">
                <a:solidFill>
                  <a:srgbClr val="0070C0"/>
                </a:solidFill>
                <a:latin typeface="Garamond"/>
                <a:cs typeface="Garamond"/>
              </a:rPr>
              <a:t> </a:t>
            </a:r>
            <a:r>
              <a:rPr lang="it-IT" sz="2900" b="1" dirty="0">
                <a:solidFill>
                  <a:srgbClr val="0070C0"/>
                </a:solidFill>
                <a:latin typeface="Garamond"/>
                <a:cs typeface="Garamond"/>
              </a:rPr>
              <a:t>f</a:t>
            </a:r>
            <a:r>
              <a:rPr lang="it-IT" sz="2900" b="1" spc="6" dirty="0">
                <a:solidFill>
                  <a:srgbClr val="0070C0"/>
                </a:solidFill>
                <a:latin typeface="Garamond"/>
                <a:cs typeface="Garamond"/>
              </a:rPr>
              <a:t>a</a:t>
            </a:r>
            <a:r>
              <a:rPr lang="it-IT" sz="2900" b="1" dirty="0">
                <a:solidFill>
                  <a:srgbClr val="0070C0"/>
                </a:solidFill>
                <a:latin typeface="Garamond"/>
                <a:cs typeface="Garamond"/>
              </a:rPr>
              <a:t>miglie </a:t>
            </a:r>
            <a:r>
              <a:rPr lang="it-IT" sz="2900" b="1" spc="-84" dirty="0">
                <a:solidFill>
                  <a:srgbClr val="0070C0"/>
                </a:solidFill>
                <a:latin typeface="Garamond"/>
                <a:cs typeface="Garamond"/>
              </a:rPr>
              <a:t> </a:t>
            </a:r>
            <a:r>
              <a:rPr lang="it-IT" sz="2900" b="1" spc="-6" dirty="0">
                <a:solidFill>
                  <a:srgbClr val="0070C0"/>
                </a:solidFill>
                <a:latin typeface="Garamond"/>
                <a:cs typeface="Garamond"/>
              </a:rPr>
              <a:t>n</a:t>
            </a:r>
            <a:r>
              <a:rPr lang="it-IT" sz="2900" b="1" dirty="0">
                <a:solidFill>
                  <a:srgbClr val="0070C0"/>
                </a:solidFill>
                <a:latin typeface="Garamond"/>
                <a:cs typeface="Garamond"/>
              </a:rPr>
              <a:t>el </a:t>
            </a:r>
            <a:r>
              <a:rPr lang="it-IT" sz="2900" b="1" spc="-84" dirty="0">
                <a:solidFill>
                  <a:srgbClr val="0070C0"/>
                </a:solidFill>
                <a:latin typeface="Garamond"/>
                <a:cs typeface="Garamond"/>
              </a:rPr>
              <a:t> </a:t>
            </a:r>
            <a:r>
              <a:rPr lang="it-IT" sz="2900" b="1" dirty="0">
                <a:solidFill>
                  <a:srgbClr val="0070C0"/>
                </a:solidFill>
                <a:latin typeface="Garamond"/>
                <a:cs typeface="Garamond"/>
              </a:rPr>
              <a:t>c</a:t>
            </a:r>
            <a:r>
              <a:rPr lang="it-IT" sz="2900" b="1" spc="-6" dirty="0">
                <a:solidFill>
                  <a:srgbClr val="0070C0"/>
                </a:solidFill>
                <a:latin typeface="Garamond"/>
                <a:cs typeface="Garamond"/>
              </a:rPr>
              <a:t>on</a:t>
            </a:r>
            <a:r>
              <a:rPr lang="it-IT" sz="2900" b="1" dirty="0">
                <a:solidFill>
                  <a:srgbClr val="0070C0"/>
                </a:solidFill>
                <a:latin typeface="Garamond"/>
                <a:cs typeface="Garamond"/>
              </a:rPr>
              <a:t>c</a:t>
            </a:r>
            <a:r>
              <a:rPr lang="it-IT" sz="2900" b="1" spc="-6" dirty="0">
                <a:solidFill>
                  <a:srgbClr val="0070C0"/>
                </a:solidFill>
                <a:latin typeface="Garamond"/>
                <a:cs typeface="Garamond"/>
              </a:rPr>
              <a:t>o</a:t>
            </a:r>
            <a:r>
              <a:rPr lang="it-IT" sz="2900" b="1" dirty="0">
                <a:solidFill>
                  <a:srgbClr val="0070C0"/>
                </a:solidFill>
                <a:latin typeface="Garamond"/>
                <a:cs typeface="Garamond"/>
              </a:rPr>
              <a:t>rrere </a:t>
            </a:r>
            <a:r>
              <a:rPr lang="it-IT" sz="2900" b="1" spc="-78" dirty="0">
                <a:solidFill>
                  <a:srgbClr val="0070C0"/>
                </a:solidFill>
                <a:latin typeface="Garamond"/>
                <a:cs typeface="Garamond"/>
              </a:rPr>
              <a:t> </a:t>
            </a:r>
            <a:r>
              <a:rPr lang="it-IT" sz="2900" b="1" dirty="0">
                <a:solidFill>
                  <a:srgbClr val="0070C0"/>
                </a:solidFill>
                <a:latin typeface="Garamond"/>
                <a:cs typeface="Garamond"/>
              </a:rPr>
              <a:t>a</a:t>
            </a:r>
            <a:r>
              <a:rPr lang="it-IT" sz="2900" b="1" spc="-18" dirty="0">
                <a:solidFill>
                  <a:srgbClr val="0070C0"/>
                </a:solidFill>
                <a:latin typeface="Garamond"/>
                <a:cs typeface="Garamond"/>
              </a:rPr>
              <a:t>l</a:t>
            </a:r>
            <a:r>
              <a:rPr lang="it-IT" sz="2900" b="1" dirty="0">
                <a:solidFill>
                  <a:srgbClr val="0070C0"/>
                </a:solidFill>
                <a:latin typeface="Garamond"/>
                <a:cs typeface="Garamond"/>
              </a:rPr>
              <a:t>la </a:t>
            </a:r>
            <a:r>
              <a:rPr lang="it-IT" sz="2900" b="1" spc="-84" dirty="0">
                <a:solidFill>
                  <a:srgbClr val="0070C0"/>
                </a:solidFill>
                <a:latin typeface="Garamond"/>
                <a:cs typeface="Garamond"/>
              </a:rPr>
              <a:t> </a:t>
            </a:r>
            <a:r>
              <a:rPr lang="it-IT" sz="2900" b="1" spc="-6" dirty="0">
                <a:solidFill>
                  <a:srgbClr val="0070C0"/>
                </a:solidFill>
                <a:latin typeface="Garamond"/>
                <a:cs typeface="Garamond"/>
              </a:rPr>
              <a:t>p</a:t>
            </a:r>
            <a:r>
              <a:rPr lang="it-IT" sz="2900" b="1" dirty="0">
                <a:solidFill>
                  <a:srgbClr val="0070C0"/>
                </a:solidFill>
                <a:latin typeface="Garamond"/>
                <a:cs typeface="Garamond"/>
              </a:rPr>
              <a:t>rev</a:t>
            </a:r>
            <a:r>
              <a:rPr lang="it-IT" sz="2900" b="1" spc="6" dirty="0">
                <a:solidFill>
                  <a:srgbClr val="0070C0"/>
                </a:solidFill>
                <a:latin typeface="Garamond"/>
                <a:cs typeface="Garamond"/>
              </a:rPr>
              <a:t>e</a:t>
            </a:r>
            <a:r>
              <a:rPr lang="it-IT" sz="2900" b="1" spc="-6" dirty="0">
                <a:solidFill>
                  <a:srgbClr val="0070C0"/>
                </a:solidFill>
                <a:latin typeface="Garamond"/>
                <a:cs typeface="Garamond"/>
              </a:rPr>
              <a:t>n</a:t>
            </a:r>
            <a:r>
              <a:rPr lang="it-IT" sz="2900" b="1" spc="6" dirty="0">
                <a:solidFill>
                  <a:srgbClr val="0070C0"/>
                </a:solidFill>
                <a:latin typeface="Garamond"/>
                <a:cs typeface="Garamond"/>
              </a:rPr>
              <a:t>z</a:t>
            </a:r>
            <a:r>
              <a:rPr lang="it-IT" sz="2900" b="1" dirty="0">
                <a:solidFill>
                  <a:srgbClr val="0070C0"/>
                </a:solidFill>
                <a:latin typeface="Garamond"/>
                <a:cs typeface="Garamond"/>
              </a:rPr>
              <a:t>i</a:t>
            </a:r>
            <a:r>
              <a:rPr lang="it-IT" sz="2900" b="1" spc="-6" dirty="0">
                <a:solidFill>
                  <a:srgbClr val="0070C0"/>
                </a:solidFill>
                <a:latin typeface="Garamond"/>
                <a:cs typeface="Garamond"/>
              </a:rPr>
              <a:t>on</a:t>
            </a:r>
            <a:r>
              <a:rPr lang="it-IT" sz="2900" b="1" dirty="0">
                <a:solidFill>
                  <a:srgbClr val="0070C0"/>
                </a:solidFill>
                <a:latin typeface="Garamond"/>
                <a:cs typeface="Garamond"/>
              </a:rPr>
              <a:t>e </a:t>
            </a:r>
            <a:r>
              <a:rPr lang="it-IT" sz="2900" b="1" spc="-78" dirty="0">
                <a:solidFill>
                  <a:srgbClr val="0070C0"/>
                </a:solidFill>
                <a:latin typeface="Garamond"/>
                <a:cs typeface="Garamond"/>
              </a:rPr>
              <a:t> </a:t>
            </a:r>
            <a:r>
              <a:rPr lang="it-IT" sz="2900" b="1" dirty="0">
                <a:solidFill>
                  <a:srgbClr val="0070C0"/>
                </a:solidFill>
                <a:latin typeface="Garamond"/>
                <a:cs typeface="Garamond"/>
              </a:rPr>
              <a:t>e </a:t>
            </a:r>
            <a:r>
              <a:rPr lang="it-IT" sz="2900" b="1" spc="-78" dirty="0">
                <a:solidFill>
                  <a:srgbClr val="0070C0"/>
                </a:solidFill>
                <a:latin typeface="Garamond"/>
                <a:cs typeface="Garamond"/>
              </a:rPr>
              <a:t> </a:t>
            </a:r>
            <a:r>
              <a:rPr lang="it-IT" sz="2900" b="1" dirty="0">
                <a:solidFill>
                  <a:srgbClr val="0070C0"/>
                </a:solidFill>
                <a:latin typeface="Garamond"/>
                <a:cs typeface="Garamond"/>
              </a:rPr>
              <a:t>al c</a:t>
            </a:r>
            <a:r>
              <a:rPr lang="it-IT" sz="2900" b="1" spc="-6" dirty="0">
                <a:solidFill>
                  <a:srgbClr val="0070C0"/>
                </a:solidFill>
                <a:latin typeface="Garamond"/>
                <a:cs typeface="Garamond"/>
              </a:rPr>
              <a:t>on</a:t>
            </a:r>
            <a:r>
              <a:rPr lang="it-IT" sz="2900" b="1" dirty="0">
                <a:solidFill>
                  <a:srgbClr val="0070C0"/>
                </a:solidFill>
                <a:latin typeface="Garamond"/>
                <a:cs typeface="Garamond"/>
              </a:rPr>
              <a:t>tra</a:t>
            </a:r>
            <a:r>
              <a:rPr lang="it-IT" sz="2900" b="1" spc="-6" dirty="0">
                <a:solidFill>
                  <a:srgbClr val="0070C0"/>
                </a:solidFill>
                <a:latin typeface="Garamond"/>
                <a:cs typeface="Garamond"/>
              </a:rPr>
              <a:t>s</a:t>
            </a:r>
            <a:r>
              <a:rPr lang="it-IT" sz="2900" b="1" spc="6" dirty="0">
                <a:solidFill>
                  <a:srgbClr val="0070C0"/>
                </a:solidFill>
                <a:latin typeface="Garamond"/>
                <a:cs typeface="Garamond"/>
              </a:rPr>
              <a:t>t</a:t>
            </a:r>
            <a:r>
              <a:rPr lang="it-IT" sz="2900" b="1" dirty="0">
                <a:solidFill>
                  <a:srgbClr val="0070C0"/>
                </a:solidFill>
                <a:latin typeface="Garamond"/>
                <a:cs typeface="Garamond"/>
              </a:rPr>
              <a:t>o</a:t>
            </a:r>
            <a:r>
              <a:rPr lang="it-IT" sz="2900" b="1" spc="-18"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ell’a</a:t>
            </a:r>
            <a:r>
              <a:rPr lang="it-IT" sz="2900" b="1" spc="6" dirty="0">
                <a:solidFill>
                  <a:srgbClr val="0070C0"/>
                </a:solidFill>
                <a:latin typeface="Garamond"/>
                <a:cs typeface="Garamond"/>
              </a:rPr>
              <a:t>b</a:t>
            </a:r>
            <a:r>
              <a:rPr lang="it-IT" sz="2900" b="1" spc="-6" dirty="0">
                <a:solidFill>
                  <a:srgbClr val="0070C0"/>
                </a:solidFill>
                <a:latin typeface="Garamond"/>
                <a:cs typeface="Garamond"/>
              </a:rPr>
              <a:t>b</a:t>
            </a:r>
            <a:r>
              <a:rPr lang="it-IT" sz="2900" b="1" dirty="0">
                <a:solidFill>
                  <a:srgbClr val="0070C0"/>
                </a:solidFill>
                <a:latin typeface="Garamond"/>
                <a:cs typeface="Garamond"/>
              </a:rPr>
              <a:t>a</a:t>
            </a:r>
            <a:r>
              <a:rPr lang="it-IT" sz="2900" b="1" spc="-6" dirty="0">
                <a:solidFill>
                  <a:srgbClr val="0070C0"/>
                </a:solidFill>
                <a:latin typeface="Garamond"/>
                <a:cs typeface="Garamond"/>
              </a:rPr>
              <a:t>n</a:t>
            </a:r>
            <a:r>
              <a:rPr lang="it-IT" sz="2900" b="1" spc="6" dirty="0">
                <a:solidFill>
                  <a:srgbClr val="0070C0"/>
                </a:solidFill>
                <a:latin typeface="Garamond"/>
                <a:cs typeface="Garamond"/>
              </a:rPr>
              <a:t>do</a:t>
            </a:r>
            <a:r>
              <a:rPr lang="it-IT" sz="2900" b="1" spc="-6" dirty="0">
                <a:solidFill>
                  <a:srgbClr val="0070C0"/>
                </a:solidFill>
                <a:latin typeface="Garamond"/>
                <a:cs typeface="Garamond"/>
              </a:rPr>
              <a:t>n</a:t>
            </a:r>
            <a:r>
              <a:rPr lang="it-IT" sz="2900" b="1" dirty="0">
                <a:solidFill>
                  <a:srgbClr val="0070C0"/>
                </a:solidFill>
                <a:latin typeface="Garamond"/>
                <a:cs typeface="Garamond"/>
              </a:rPr>
              <a:t>o</a:t>
            </a:r>
            <a:r>
              <a:rPr lang="it-IT" sz="2900" b="1" spc="-18" dirty="0">
                <a:solidFill>
                  <a:srgbClr val="0070C0"/>
                </a:solidFill>
                <a:latin typeface="Garamond"/>
                <a:cs typeface="Garamond"/>
              </a:rPr>
              <a:t> </a:t>
            </a:r>
            <a:r>
              <a:rPr lang="it-IT" sz="2900" b="1" spc="-6" dirty="0">
                <a:solidFill>
                  <a:srgbClr val="0070C0"/>
                </a:solidFill>
                <a:latin typeface="Garamond"/>
                <a:cs typeface="Garamond"/>
              </a:rPr>
              <a:t>s</a:t>
            </a:r>
            <a:r>
              <a:rPr lang="it-IT" sz="2900" b="1" spc="18" dirty="0">
                <a:solidFill>
                  <a:srgbClr val="0070C0"/>
                </a:solidFill>
                <a:latin typeface="Garamond"/>
                <a:cs typeface="Garamond"/>
              </a:rPr>
              <a:t>c</a:t>
            </a:r>
            <a:r>
              <a:rPr lang="it-IT" sz="2900" b="1" spc="-6" dirty="0">
                <a:solidFill>
                  <a:srgbClr val="0070C0"/>
                </a:solidFill>
                <a:latin typeface="Garamond"/>
                <a:cs typeface="Garamond"/>
              </a:rPr>
              <a:t>o</a:t>
            </a:r>
            <a:r>
              <a:rPr lang="it-IT" sz="2900" b="1" dirty="0">
                <a:solidFill>
                  <a:srgbClr val="0070C0"/>
                </a:solidFill>
                <a:latin typeface="Garamond"/>
                <a:cs typeface="Garamond"/>
              </a:rPr>
              <a:t>l</a:t>
            </a:r>
            <a:r>
              <a:rPr lang="it-IT" sz="2900" b="1" spc="18" dirty="0">
                <a:solidFill>
                  <a:srgbClr val="0070C0"/>
                </a:solidFill>
                <a:latin typeface="Garamond"/>
                <a:cs typeface="Garamond"/>
              </a:rPr>
              <a:t>a</a:t>
            </a:r>
            <a:r>
              <a:rPr lang="it-IT" sz="2900" b="1" spc="-6" dirty="0">
                <a:solidFill>
                  <a:srgbClr val="0070C0"/>
                </a:solidFill>
                <a:latin typeface="Garamond"/>
                <a:cs typeface="Garamond"/>
              </a:rPr>
              <a:t>s</a:t>
            </a:r>
            <a:r>
              <a:rPr lang="it-IT" sz="2900" b="1" dirty="0">
                <a:solidFill>
                  <a:srgbClr val="0070C0"/>
                </a:solidFill>
                <a:latin typeface="Garamond"/>
                <a:cs typeface="Garamond"/>
              </a:rPr>
              <a:t>tic</a:t>
            </a:r>
            <a:r>
              <a:rPr lang="it-IT" sz="2900" b="1" spc="13" dirty="0">
                <a:solidFill>
                  <a:srgbClr val="0070C0"/>
                </a:solidFill>
                <a:latin typeface="Garamond"/>
                <a:cs typeface="Garamond"/>
              </a:rPr>
              <a:t>o</a:t>
            </a:r>
            <a:r>
              <a:rPr lang="it-IT" sz="2900" dirty="0">
                <a:solidFill>
                  <a:srgbClr val="0070C0"/>
                </a:solidFill>
                <a:latin typeface="Garamond"/>
                <a:cs typeface="Garamond"/>
              </a:rPr>
              <a:t>,</a:t>
            </a:r>
            <a:r>
              <a:rPr lang="it-IT" sz="2900" spc="-18"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h</a:t>
            </a:r>
            <a:r>
              <a:rPr lang="it-IT" sz="2900" dirty="0">
                <a:solidFill>
                  <a:srgbClr val="0070C0"/>
                </a:solidFill>
                <a:latin typeface="Garamond"/>
                <a:cs typeface="Garamond"/>
              </a:rPr>
              <a:t>e</a:t>
            </a:r>
            <a:r>
              <a:rPr lang="it-IT" sz="2900" spc="6"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rev</a:t>
            </a:r>
            <a:r>
              <a:rPr lang="it-IT" sz="2900" spc="6" dirty="0">
                <a:solidFill>
                  <a:srgbClr val="0070C0"/>
                </a:solidFill>
                <a:latin typeface="Garamond"/>
                <a:cs typeface="Garamond"/>
              </a:rPr>
              <a:t>ed</a:t>
            </a:r>
            <a:r>
              <a:rPr lang="it-IT" sz="2900" dirty="0">
                <a:solidFill>
                  <a:srgbClr val="0070C0"/>
                </a:solidFill>
                <a:latin typeface="Garamond"/>
                <a:cs typeface="Garamond"/>
              </a:rPr>
              <a:t>e </a:t>
            </a:r>
            <a:r>
              <a:rPr lang="it-IT" sz="2900" spc="-6" dirty="0">
                <a:solidFill>
                  <a:srgbClr val="0070C0"/>
                </a:solidFill>
                <a:latin typeface="Garamond"/>
                <a:cs typeface="Garamond"/>
              </a:rPr>
              <a:t>p</a:t>
            </a:r>
            <a:r>
              <a:rPr lang="it-IT" sz="2900" dirty="0">
                <a:solidFill>
                  <a:srgbClr val="0070C0"/>
                </a:solidFill>
                <a:latin typeface="Garamond"/>
                <a:cs typeface="Garamond"/>
              </a:rPr>
              <a:t>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i</a:t>
            </a:r>
            <a:r>
              <a:rPr lang="it-IT" sz="2900" spc="-13"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13" dirty="0">
                <a:solidFill>
                  <a:srgbClr val="0070C0"/>
                </a:solidFill>
                <a:latin typeface="Garamond"/>
                <a:cs typeface="Garamond"/>
              </a:rPr>
              <a:t> </a:t>
            </a:r>
            <a:r>
              <a:rPr lang="it-IT" sz="2900" spc="-6" dirty="0">
                <a:solidFill>
                  <a:srgbClr val="0070C0"/>
                </a:solidFill>
                <a:latin typeface="Garamond"/>
                <a:cs typeface="Garamond"/>
              </a:rPr>
              <a:t>o</a:t>
            </a:r>
            <a:r>
              <a:rPr lang="it-IT" sz="2900" dirty="0">
                <a:solidFill>
                  <a:srgbClr val="0070C0"/>
                </a:solidFill>
                <a:latin typeface="Garamond"/>
                <a:cs typeface="Garamond"/>
              </a:rPr>
              <a:t>rie</a:t>
            </a:r>
            <a:r>
              <a:rPr lang="it-IT" sz="2900" spc="-6" dirty="0">
                <a:solidFill>
                  <a:srgbClr val="0070C0"/>
                </a:solidFill>
                <a:latin typeface="Garamond"/>
                <a:cs typeface="Garamond"/>
              </a:rPr>
              <a:t>n</a:t>
            </a:r>
            <a:r>
              <a:rPr lang="it-IT" sz="2900" dirty="0">
                <a:solidFill>
                  <a:srgbClr val="0070C0"/>
                </a:solidFill>
                <a:latin typeface="Garamond"/>
                <a:cs typeface="Garamond"/>
              </a:rPr>
              <a:t>tam</a:t>
            </a:r>
            <a:r>
              <a:rPr lang="it-IT" sz="2900" spc="6" dirty="0">
                <a:solidFill>
                  <a:srgbClr val="0070C0"/>
                </a:solidFill>
                <a:latin typeface="Garamond"/>
                <a:cs typeface="Garamond"/>
              </a:rPr>
              <a:t>e</a:t>
            </a:r>
            <a:r>
              <a:rPr lang="it-IT" sz="2900" spc="-6" dirty="0">
                <a:solidFill>
                  <a:srgbClr val="0070C0"/>
                </a:solidFill>
                <a:latin typeface="Garamond"/>
                <a:cs typeface="Garamond"/>
              </a:rPr>
              <a:t>n</a:t>
            </a:r>
            <a:r>
              <a:rPr lang="it-IT" sz="2900" spc="6" dirty="0">
                <a:solidFill>
                  <a:srgbClr val="0070C0"/>
                </a:solidFill>
                <a:latin typeface="Garamond"/>
                <a:cs typeface="Garamond"/>
              </a:rPr>
              <a:t>t</a:t>
            </a:r>
            <a:r>
              <a:rPr lang="it-IT" sz="2900" dirty="0">
                <a:solidFill>
                  <a:srgbClr val="0070C0"/>
                </a:solidFill>
                <a:latin typeface="Garamond"/>
                <a:cs typeface="Garamond"/>
              </a:rPr>
              <a:t>o</a:t>
            </a:r>
            <a:r>
              <a:rPr lang="it-IT" sz="2900" spc="-18" dirty="0">
                <a:solidFill>
                  <a:srgbClr val="0070C0"/>
                </a:solidFill>
                <a:latin typeface="Garamond"/>
                <a:cs typeface="Garamond"/>
              </a:rPr>
              <a:t> </a:t>
            </a:r>
            <a:r>
              <a:rPr lang="it-IT" sz="2900" dirty="0">
                <a:solidFill>
                  <a:srgbClr val="0070C0"/>
                </a:solidFill>
                <a:latin typeface="Garamond"/>
                <a:cs typeface="Garamond"/>
              </a:rPr>
              <a:t>er</a:t>
            </a:r>
            <a:r>
              <a:rPr lang="it-IT" sz="2900" spc="-6" dirty="0">
                <a:solidFill>
                  <a:srgbClr val="0070C0"/>
                </a:solidFill>
                <a:latin typeface="Garamond"/>
                <a:cs typeface="Garamond"/>
              </a:rPr>
              <a:t>o</a:t>
            </a:r>
            <a:r>
              <a:rPr lang="it-IT" sz="2900" dirty="0">
                <a:solidFill>
                  <a:srgbClr val="0070C0"/>
                </a:solidFill>
                <a:latin typeface="Garamond"/>
                <a:cs typeface="Garamond"/>
              </a:rPr>
              <a:t>gati</a:t>
            </a:r>
            <a:r>
              <a:rPr lang="it-IT" sz="2900" spc="-18" dirty="0">
                <a:solidFill>
                  <a:srgbClr val="0070C0"/>
                </a:solidFill>
                <a:latin typeface="Garamond"/>
                <a:cs typeface="Garamond"/>
              </a:rPr>
              <a:t> </a:t>
            </a:r>
            <a:r>
              <a:rPr lang="it-IT" sz="2900" dirty="0">
                <a:solidFill>
                  <a:srgbClr val="0070C0"/>
                </a:solidFill>
                <a:latin typeface="Garamond"/>
                <a:cs typeface="Garamond"/>
              </a:rPr>
              <a:t>a </a:t>
            </a:r>
            <a:r>
              <a:rPr lang="it-IT" sz="2900" spc="-6" dirty="0">
                <a:solidFill>
                  <a:srgbClr val="0070C0"/>
                </a:solidFill>
                <a:latin typeface="Garamond"/>
                <a:cs typeface="Garamond"/>
              </a:rPr>
              <a:t>p</a:t>
            </a:r>
            <a:r>
              <a:rPr lang="it-IT" sz="2900" dirty="0">
                <a:solidFill>
                  <a:srgbClr val="0070C0"/>
                </a:solidFill>
                <a:latin typeface="Garamond"/>
                <a:cs typeface="Garamond"/>
              </a:rPr>
              <a:t>icc</a:t>
            </a:r>
            <a:r>
              <a:rPr lang="it-IT" sz="2900" spc="-6" dirty="0">
                <a:solidFill>
                  <a:srgbClr val="0070C0"/>
                </a:solidFill>
                <a:latin typeface="Garamond"/>
                <a:cs typeface="Garamond"/>
              </a:rPr>
              <a:t>o</a:t>
            </a:r>
            <a:r>
              <a:rPr lang="it-IT" sz="2900" dirty="0">
                <a:solidFill>
                  <a:srgbClr val="0070C0"/>
                </a:solidFill>
                <a:latin typeface="Garamond"/>
                <a:cs typeface="Garamond"/>
              </a:rPr>
              <a:t>li</a:t>
            </a:r>
            <a:r>
              <a:rPr lang="it-IT" sz="2900" spc="-6" dirty="0">
                <a:solidFill>
                  <a:srgbClr val="0070C0"/>
                </a:solidFill>
                <a:latin typeface="Garamond"/>
                <a:cs typeface="Garamond"/>
              </a:rPr>
              <a:t> </a:t>
            </a:r>
            <a:r>
              <a:rPr lang="it-IT" sz="2900" dirty="0">
                <a:solidFill>
                  <a:srgbClr val="0070C0"/>
                </a:solidFill>
                <a:latin typeface="Garamond"/>
                <a:cs typeface="Garamond"/>
              </a:rPr>
              <a:t>gru</a:t>
            </a:r>
            <a:r>
              <a:rPr lang="it-IT" sz="2900" spc="6" dirty="0">
                <a:solidFill>
                  <a:srgbClr val="0070C0"/>
                </a:solidFill>
                <a:latin typeface="Garamond"/>
                <a:cs typeface="Garamond"/>
              </a:rPr>
              <a:t>p</a:t>
            </a:r>
            <a:r>
              <a:rPr lang="it-IT" sz="2900" spc="-6" dirty="0">
                <a:solidFill>
                  <a:srgbClr val="0070C0"/>
                </a:solidFill>
                <a:latin typeface="Garamond"/>
                <a:cs typeface="Garamond"/>
              </a:rPr>
              <a:t>p</a:t>
            </a:r>
            <a:r>
              <a:rPr lang="it-IT" sz="2900" dirty="0">
                <a:solidFill>
                  <a:srgbClr val="0070C0"/>
                </a:solidFill>
                <a:latin typeface="Garamond"/>
                <a:cs typeface="Garamond"/>
              </a:rPr>
              <a:t>i</a:t>
            </a:r>
            <a:r>
              <a:rPr lang="it-IT" sz="2900" spc="6"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o</a:t>
            </a:r>
            <a:r>
              <a:rPr lang="it-IT" sz="2900" dirty="0">
                <a:solidFill>
                  <a:srgbClr val="0070C0"/>
                </a:solidFill>
                <a:latin typeface="Garamond"/>
                <a:cs typeface="Garamond"/>
              </a:rPr>
              <a:t>n</a:t>
            </a:r>
            <a:r>
              <a:rPr lang="it-IT" sz="2900" spc="-6" dirty="0">
                <a:solidFill>
                  <a:srgbClr val="0070C0"/>
                </a:solidFill>
                <a:latin typeface="Garamond"/>
                <a:cs typeface="Garamond"/>
              </a:rPr>
              <a:t> </a:t>
            </a:r>
            <a:r>
              <a:rPr lang="it-IT" sz="2900" dirty="0">
                <a:solidFill>
                  <a:srgbClr val="0070C0"/>
                </a:solidFill>
                <a:latin typeface="Garamond"/>
                <a:cs typeface="Garamond"/>
              </a:rPr>
              <a:t>il</a:t>
            </a:r>
            <a:r>
              <a:rPr lang="it-IT" sz="2900" spc="-6" dirty="0">
                <a:solidFill>
                  <a:srgbClr val="0070C0"/>
                </a:solidFill>
                <a:latin typeface="Garamond"/>
                <a:cs typeface="Garamond"/>
              </a:rPr>
              <a:t> </a:t>
            </a:r>
            <a:r>
              <a:rPr lang="it-IT" sz="2900" spc="6" dirty="0">
                <a:solidFill>
                  <a:srgbClr val="0070C0"/>
                </a:solidFill>
                <a:latin typeface="Garamond"/>
                <a:cs typeface="Garamond"/>
              </a:rPr>
              <a:t>c</a:t>
            </a:r>
            <a:r>
              <a:rPr lang="it-IT" sz="2900" spc="-6" dirty="0">
                <a:solidFill>
                  <a:srgbClr val="0070C0"/>
                </a:solidFill>
                <a:latin typeface="Garamond"/>
                <a:cs typeface="Garamond"/>
              </a:rPr>
              <a:t>o</a:t>
            </a:r>
            <a:r>
              <a:rPr lang="it-IT" sz="2900" spc="13" dirty="0">
                <a:solidFill>
                  <a:srgbClr val="0070C0"/>
                </a:solidFill>
                <a:latin typeface="Garamond"/>
                <a:cs typeface="Garamond"/>
              </a:rPr>
              <a:t>i</a:t>
            </a:r>
            <a:r>
              <a:rPr lang="it-IT" sz="2900" spc="-6" dirty="0">
                <a:solidFill>
                  <a:srgbClr val="0070C0"/>
                </a:solidFill>
                <a:latin typeface="Garamond"/>
                <a:cs typeface="Garamond"/>
              </a:rPr>
              <a:t>n</a:t>
            </a:r>
            <a:r>
              <a:rPr lang="it-IT" sz="2900" dirty="0">
                <a:solidFill>
                  <a:srgbClr val="0070C0"/>
                </a:solidFill>
                <a:latin typeface="Garamond"/>
                <a:cs typeface="Garamond"/>
              </a:rPr>
              <a:t>v</a:t>
            </a:r>
            <a:r>
              <a:rPr lang="it-IT" sz="2900" spc="6" dirty="0">
                <a:solidFill>
                  <a:srgbClr val="0070C0"/>
                </a:solidFill>
                <a:latin typeface="Garamond"/>
                <a:cs typeface="Garamond"/>
              </a:rPr>
              <a:t>o</a:t>
            </a:r>
            <a:r>
              <a:rPr lang="it-IT" sz="2900" dirty="0">
                <a:solidFill>
                  <a:srgbClr val="0070C0"/>
                </a:solidFill>
                <a:latin typeface="Garamond"/>
                <a:cs typeface="Garamond"/>
              </a:rPr>
              <a:t>lgi</a:t>
            </a:r>
            <a:r>
              <a:rPr lang="it-IT" sz="2900" spc="6" dirty="0">
                <a:solidFill>
                  <a:srgbClr val="0070C0"/>
                </a:solidFill>
                <a:latin typeface="Garamond"/>
                <a:cs typeface="Garamond"/>
              </a:rPr>
              <a:t>m</a:t>
            </a:r>
            <a:r>
              <a:rPr lang="it-IT" sz="2900" dirty="0">
                <a:solidFill>
                  <a:srgbClr val="0070C0"/>
                </a:solidFill>
                <a:latin typeface="Garamond"/>
                <a:cs typeface="Garamond"/>
              </a:rPr>
              <a:t>e</a:t>
            </a:r>
            <a:r>
              <a:rPr lang="it-IT" sz="2900" spc="-6" dirty="0">
                <a:solidFill>
                  <a:srgbClr val="0070C0"/>
                </a:solidFill>
                <a:latin typeface="Garamond"/>
                <a:cs typeface="Garamond"/>
              </a:rPr>
              <a:t>n</a:t>
            </a:r>
            <a:r>
              <a:rPr lang="it-IT" sz="2900" dirty="0">
                <a:solidFill>
                  <a:srgbClr val="0070C0"/>
                </a:solidFill>
                <a:latin typeface="Garamond"/>
                <a:cs typeface="Garamond"/>
              </a:rPr>
              <a:t>to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6" dirty="0">
                <a:solidFill>
                  <a:srgbClr val="0070C0"/>
                </a:solidFill>
                <a:latin typeface="Garamond"/>
                <a:cs typeface="Garamond"/>
              </a:rPr>
              <a:t> </a:t>
            </a:r>
            <a:r>
              <a:rPr lang="it-IT" sz="2900" b="1" dirty="0">
                <a:solidFill>
                  <a:srgbClr val="0070C0"/>
                </a:solidFill>
                <a:latin typeface="Garamond"/>
                <a:cs typeface="Garamond"/>
              </a:rPr>
              <a:t>ge</a:t>
            </a:r>
            <a:r>
              <a:rPr lang="it-IT" sz="2900" b="1" spc="-6" dirty="0">
                <a:solidFill>
                  <a:srgbClr val="0070C0"/>
                </a:solidFill>
                <a:latin typeface="Garamond"/>
                <a:cs typeface="Garamond"/>
              </a:rPr>
              <a:t>n</a:t>
            </a:r>
            <a:r>
              <a:rPr lang="it-IT" sz="2900" b="1" dirty="0">
                <a:solidFill>
                  <a:srgbClr val="0070C0"/>
                </a:solidFill>
                <a:latin typeface="Garamond"/>
                <a:cs typeface="Garamond"/>
              </a:rPr>
              <a:t>i</a:t>
            </a:r>
            <a:r>
              <a:rPr lang="it-IT" sz="2900" b="1" spc="6" dirty="0">
                <a:solidFill>
                  <a:srgbClr val="0070C0"/>
                </a:solidFill>
                <a:latin typeface="Garamond"/>
                <a:cs typeface="Garamond"/>
              </a:rPr>
              <a:t>t</a:t>
            </a:r>
            <a:r>
              <a:rPr lang="it-IT" sz="2900" b="1" spc="-6" dirty="0">
                <a:solidFill>
                  <a:srgbClr val="0070C0"/>
                </a:solidFill>
                <a:latin typeface="Garamond"/>
                <a:cs typeface="Garamond"/>
              </a:rPr>
              <a:t>o</a:t>
            </a:r>
            <a:r>
              <a:rPr lang="it-IT" sz="2900" b="1" dirty="0">
                <a:solidFill>
                  <a:srgbClr val="0070C0"/>
                </a:solidFill>
                <a:latin typeface="Garamond"/>
                <a:cs typeface="Garamond"/>
              </a:rPr>
              <a:t>ri</a:t>
            </a:r>
            <a:r>
              <a:rPr lang="it-IT" sz="2900" b="1" spc="-6" dirty="0">
                <a:solidFill>
                  <a:srgbClr val="0070C0"/>
                </a:solidFill>
                <a:latin typeface="Garamond"/>
                <a:cs typeface="Garamond"/>
              </a:rPr>
              <a:t> </a:t>
            </a:r>
            <a:r>
              <a:rPr lang="it-IT" sz="2900" b="1" spc="6" dirty="0">
                <a:solidFill>
                  <a:srgbClr val="0070C0"/>
                </a:solidFill>
                <a:latin typeface="Garamond"/>
                <a:cs typeface="Garamond"/>
              </a:rPr>
              <a:t>d</a:t>
            </a:r>
            <a:r>
              <a:rPr lang="it-IT" sz="2900" b="1" dirty="0">
                <a:solidFill>
                  <a:srgbClr val="0070C0"/>
                </a:solidFill>
                <a:latin typeface="Garamond"/>
                <a:cs typeface="Garamond"/>
              </a:rPr>
              <a:t>i</a:t>
            </a:r>
            <a:r>
              <a:rPr lang="it-IT" sz="2900" b="1" spc="-6" dirty="0">
                <a:solidFill>
                  <a:srgbClr val="0070C0"/>
                </a:solidFill>
                <a:latin typeface="Garamond"/>
                <a:cs typeface="Garamond"/>
              </a:rPr>
              <a:t> </a:t>
            </a:r>
            <a:r>
              <a:rPr lang="it-IT" sz="2900" b="1" spc="6" dirty="0">
                <a:solidFill>
                  <a:srgbClr val="0070C0"/>
                </a:solidFill>
                <a:latin typeface="Garamond"/>
                <a:cs typeface="Garamond"/>
              </a:rPr>
              <a:t>a</a:t>
            </a:r>
            <a:r>
              <a:rPr lang="it-IT" sz="2900" b="1" dirty="0">
                <a:solidFill>
                  <a:srgbClr val="0070C0"/>
                </a:solidFill>
                <a:latin typeface="Garamond"/>
                <a:cs typeface="Garamond"/>
              </a:rPr>
              <a:t>lme</a:t>
            </a:r>
            <a:r>
              <a:rPr lang="it-IT" sz="2900" b="1" spc="-6" dirty="0">
                <a:solidFill>
                  <a:srgbClr val="0070C0"/>
                </a:solidFill>
                <a:latin typeface="Garamond"/>
                <a:cs typeface="Garamond"/>
              </a:rPr>
              <a:t>n</a:t>
            </a:r>
            <a:r>
              <a:rPr lang="it-IT" sz="2900" b="1" dirty="0">
                <a:solidFill>
                  <a:srgbClr val="0070C0"/>
                </a:solidFill>
                <a:latin typeface="Garamond"/>
                <a:cs typeface="Garamond"/>
              </a:rPr>
              <a:t>o</a:t>
            </a:r>
            <a:r>
              <a:rPr lang="it-IT" sz="2900" b="1" spc="-6" dirty="0">
                <a:solidFill>
                  <a:srgbClr val="0070C0"/>
                </a:solidFill>
                <a:latin typeface="Garamond"/>
                <a:cs typeface="Garamond"/>
              </a:rPr>
              <a:t> </a:t>
            </a:r>
            <a:r>
              <a:rPr lang="it-IT" sz="2900" b="1" dirty="0">
                <a:solidFill>
                  <a:srgbClr val="0070C0"/>
                </a:solidFill>
                <a:latin typeface="Garamond"/>
                <a:cs typeface="Garamond"/>
              </a:rPr>
              <a:t>3 </a:t>
            </a:r>
            <a:r>
              <a:rPr lang="it-IT" sz="2900" b="1" spc="6" dirty="0">
                <a:solidFill>
                  <a:srgbClr val="0070C0"/>
                </a:solidFill>
                <a:latin typeface="Garamond"/>
                <a:cs typeface="Garamond"/>
              </a:rPr>
              <a:t>d</a:t>
            </a:r>
            <a:r>
              <a:rPr lang="it-IT" sz="2900" b="1" dirty="0">
                <a:solidFill>
                  <a:srgbClr val="0070C0"/>
                </a:solidFill>
                <a:latin typeface="Garamond"/>
                <a:cs typeface="Garamond"/>
              </a:rPr>
              <a:t>e</a:t>
            </a:r>
            <a:r>
              <a:rPr lang="it-IT" sz="2900" b="1" spc="6" dirty="0">
                <a:solidFill>
                  <a:srgbClr val="0070C0"/>
                </a:solidFill>
                <a:latin typeface="Garamond"/>
                <a:cs typeface="Garamond"/>
              </a:rPr>
              <a:t>s</a:t>
            </a:r>
            <a:r>
              <a:rPr lang="it-IT" sz="2900" b="1" dirty="0">
                <a:solidFill>
                  <a:srgbClr val="0070C0"/>
                </a:solidFill>
                <a:latin typeface="Garamond"/>
                <a:cs typeface="Garamond"/>
              </a:rPr>
              <a:t>ti</a:t>
            </a:r>
            <a:r>
              <a:rPr lang="it-IT" sz="2900" b="1" spc="-13" dirty="0">
                <a:solidFill>
                  <a:srgbClr val="0070C0"/>
                </a:solidFill>
                <a:latin typeface="Garamond"/>
                <a:cs typeface="Garamond"/>
              </a:rPr>
              <a:t>n</a:t>
            </a:r>
            <a:r>
              <a:rPr lang="it-IT" sz="2900" b="1" dirty="0">
                <a:solidFill>
                  <a:srgbClr val="0070C0"/>
                </a:solidFill>
                <a:latin typeface="Garamond"/>
                <a:cs typeface="Garamond"/>
              </a:rPr>
              <a:t>atari</a:t>
            </a:r>
            <a:r>
              <a:rPr lang="it-IT" sz="2900" dirty="0">
                <a:solidFill>
                  <a:srgbClr val="0070C0"/>
                </a:solidFill>
                <a:latin typeface="Garamond"/>
                <a:cs typeface="Garamond"/>
              </a:rPr>
              <a:t>.</a:t>
            </a:r>
          </a:p>
          <a:p>
            <a:pPr marL="77373" marR="87236" algn="just"/>
            <a:r>
              <a:rPr lang="it-IT" sz="2900" dirty="0">
                <a:solidFill>
                  <a:srgbClr val="0070C0"/>
                </a:solidFill>
                <a:latin typeface="Garamond"/>
                <a:cs typeface="Garamond"/>
              </a:rPr>
              <a:t>Cia</a:t>
            </a:r>
            <a:r>
              <a:rPr lang="it-IT" sz="2900" spc="-6" dirty="0">
                <a:solidFill>
                  <a:srgbClr val="0070C0"/>
                </a:solidFill>
                <a:latin typeface="Garamond"/>
                <a:cs typeface="Garamond"/>
              </a:rPr>
              <a:t>s</a:t>
            </a:r>
            <a:r>
              <a:rPr lang="it-IT" sz="2900" dirty="0">
                <a:solidFill>
                  <a:srgbClr val="0070C0"/>
                </a:solidFill>
                <a:latin typeface="Garamond"/>
                <a:cs typeface="Garamond"/>
              </a:rPr>
              <a:t>cun</a:t>
            </a:r>
            <a:r>
              <a:rPr lang="it-IT" sz="2900" spc="65"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o</a:t>
            </a:r>
            <a:r>
              <a:rPr lang="it-IT" sz="2900" spc="78" dirty="0">
                <a:solidFill>
                  <a:srgbClr val="0070C0"/>
                </a:solidFill>
                <a:latin typeface="Garamond"/>
                <a:cs typeface="Garamond"/>
              </a:rPr>
              <a:t> </a:t>
            </a:r>
            <a:r>
              <a:rPr lang="it-IT" sz="2900" dirty="0">
                <a:solidFill>
                  <a:srgbClr val="0070C0"/>
                </a:solidFill>
                <a:latin typeface="Garamond"/>
                <a:cs typeface="Garamond"/>
              </a:rPr>
              <a:t>vie</a:t>
            </a:r>
            <a:r>
              <a:rPr lang="it-IT" sz="2900" spc="-6" dirty="0">
                <a:solidFill>
                  <a:srgbClr val="0070C0"/>
                </a:solidFill>
                <a:latin typeface="Garamond"/>
                <a:cs typeface="Garamond"/>
              </a:rPr>
              <a:t>n</a:t>
            </a:r>
            <a:r>
              <a:rPr lang="it-IT" sz="2900" dirty="0">
                <a:solidFill>
                  <a:srgbClr val="0070C0"/>
                </a:solidFill>
                <a:latin typeface="Garamond"/>
                <a:cs typeface="Garamond"/>
              </a:rPr>
              <a:t>e</a:t>
            </a:r>
            <a:r>
              <a:rPr lang="it-IT" sz="2900" spc="78" dirty="0">
                <a:solidFill>
                  <a:srgbClr val="0070C0"/>
                </a:solidFill>
                <a:latin typeface="Garamond"/>
                <a:cs typeface="Garamond"/>
              </a:rPr>
              <a:t> </a:t>
            </a:r>
            <a:r>
              <a:rPr lang="it-IT" sz="2900" dirty="0">
                <a:solidFill>
                  <a:srgbClr val="0070C0"/>
                </a:solidFill>
                <a:latin typeface="Garamond"/>
                <a:cs typeface="Garamond"/>
              </a:rPr>
              <a:t>er</a:t>
            </a:r>
            <a:r>
              <a:rPr lang="it-IT" sz="2900" spc="-6" dirty="0">
                <a:solidFill>
                  <a:srgbClr val="0070C0"/>
                </a:solidFill>
                <a:latin typeface="Garamond"/>
                <a:cs typeface="Garamond"/>
              </a:rPr>
              <a:t>o</a:t>
            </a:r>
            <a:r>
              <a:rPr lang="it-IT" sz="2900" dirty="0">
                <a:solidFill>
                  <a:srgbClr val="0070C0"/>
                </a:solidFill>
                <a:latin typeface="Garamond"/>
                <a:cs typeface="Garamond"/>
              </a:rPr>
              <a:t>ga</a:t>
            </a:r>
            <a:r>
              <a:rPr lang="it-IT" sz="2900" spc="13" dirty="0">
                <a:solidFill>
                  <a:srgbClr val="0070C0"/>
                </a:solidFill>
                <a:latin typeface="Garamond"/>
                <a:cs typeface="Garamond"/>
              </a:rPr>
              <a:t>t</a:t>
            </a:r>
            <a:r>
              <a:rPr lang="it-IT" sz="2900" spc="-6" dirty="0">
                <a:solidFill>
                  <a:srgbClr val="0070C0"/>
                </a:solidFill>
                <a:latin typeface="Garamond"/>
                <a:cs typeface="Garamond"/>
              </a:rPr>
              <a:t>o</a:t>
            </a:r>
            <a:r>
              <a:rPr lang="it-IT" sz="2900" dirty="0">
                <a:solidFill>
                  <a:srgbClr val="0070C0"/>
                </a:solidFill>
                <a:latin typeface="Garamond"/>
                <a:cs typeface="Garamond"/>
              </a:rPr>
              <a:t>,</a:t>
            </a:r>
            <a:r>
              <a:rPr lang="it-IT" sz="2900" spc="65" dirty="0">
                <a:solidFill>
                  <a:srgbClr val="0070C0"/>
                </a:solidFill>
                <a:latin typeface="Garamond"/>
                <a:cs typeface="Garamond"/>
              </a:rPr>
              <a:t> </a:t>
            </a:r>
            <a:r>
              <a:rPr lang="it-IT" sz="2900" dirty="0">
                <a:solidFill>
                  <a:srgbClr val="0070C0"/>
                </a:solidFill>
                <a:latin typeface="Garamond"/>
                <a:cs typeface="Garamond"/>
              </a:rPr>
              <a:t>in</a:t>
            </a:r>
            <a:r>
              <a:rPr lang="it-IT" sz="2900" spc="78"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re</a:t>
            </a:r>
            <a:r>
              <a:rPr lang="it-IT" sz="2900" spc="-6" dirty="0">
                <a:solidFill>
                  <a:srgbClr val="0070C0"/>
                </a:solidFill>
                <a:latin typeface="Garamond"/>
                <a:cs typeface="Garamond"/>
              </a:rPr>
              <a:t>s</a:t>
            </a:r>
            <a:r>
              <a:rPr lang="it-IT" sz="2900" dirty="0">
                <a:solidFill>
                  <a:srgbClr val="0070C0"/>
                </a:solidFill>
                <a:latin typeface="Garamond"/>
                <a:cs typeface="Garamond"/>
              </a:rPr>
              <a:t>e</a:t>
            </a:r>
            <a:r>
              <a:rPr lang="it-IT" sz="2900" spc="-6" dirty="0">
                <a:solidFill>
                  <a:srgbClr val="0070C0"/>
                </a:solidFill>
                <a:latin typeface="Garamond"/>
                <a:cs typeface="Garamond"/>
              </a:rPr>
              <a:t>n</a:t>
            </a:r>
            <a:r>
              <a:rPr lang="it-IT" sz="2900" spc="6" dirty="0">
                <a:solidFill>
                  <a:srgbClr val="0070C0"/>
                </a:solidFill>
                <a:latin typeface="Garamond"/>
                <a:cs typeface="Garamond"/>
              </a:rPr>
              <a:t>z</a:t>
            </a:r>
            <a:r>
              <a:rPr lang="it-IT" sz="2900" dirty="0">
                <a:solidFill>
                  <a:srgbClr val="0070C0"/>
                </a:solidFill>
                <a:latin typeface="Garamond"/>
                <a:cs typeface="Garamond"/>
              </a:rPr>
              <a:t>a,</a:t>
            </a:r>
            <a:r>
              <a:rPr lang="it-IT" sz="2900" spc="65"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a</a:t>
            </a:r>
            <a:r>
              <a:rPr lang="it-IT" sz="2900" spc="72" dirty="0">
                <a:solidFill>
                  <a:srgbClr val="0070C0"/>
                </a:solidFill>
                <a:latin typeface="Garamond"/>
                <a:cs typeface="Garamond"/>
              </a:rPr>
              <a:t> </a:t>
            </a:r>
            <a:r>
              <a:rPr lang="it-IT" sz="2900" dirty="0">
                <a:solidFill>
                  <a:srgbClr val="0070C0"/>
                </a:solidFill>
                <a:latin typeface="Garamond"/>
                <a:cs typeface="Garamond"/>
              </a:rPr>
              <a:t>alme</a:t>
            </a:r>
            <a:r>
              <a:rPr lang="it-IT" sz="2900" spc="6" dirty="0">
                <a:solidFill>
                  <a:srgbClr val="0070C0"/>
                </a:solidFill>
                <a:latin typeface="Garamond"/>
                <a:cs typeface="Garamond"/>
              </a:rPr>
              <a:t>n</a:t>
            </a:r>
            <a:r>
              <a:rPr lang="it-IT" sz="2900" dirty="0">
                <a:solidFill>
                  <a:srgbClr val="0070C0"/>
                </a:solidFill>
                <a:latin typeface="Garamond"/>
                <a:cs typeface="Garamond"/>
              </a:rPr>
              <a:t>o</a:t>
            </a:r>
            <a:r>
              <a:rPr lang="it-IT" sz="2900" spc="65" dirty="0">
                <a:solidFill>
                  <a:srgbClr val="0070C0"/>
                </a:solidFill>
                <a:latin typeface="Garamond"/>
                <a:cs typeface="Garamond"/>
              </a:rPr>
              <a:t> </a:t>
            </a:r>
            <a:r>
              <a:rPr lang="it-IT" sz="2900" dirty="0">
                <a:solidFill>
                  <a:srgbClr val="0070C0"/>
                </a:solidFill>
                <a:latin typeface="Garamond"/>
                <a:cs typeface="Garamond"/>
              </a:rPr>
              <a:t>un</a:t>
            </a:r>
            <a:r>
              <a:rPr lang="it-IT" sz="2900" spc="65" dirty="0">
                <a:solidFill>
                  <a:srgbClr val="0070C0"/>
                </a:solidFill>
                <a:latin typeface="Garamond"/>
                <a:cs typeface="Garamond"/>
              </a:rPr>
              <a:t> </a:t>
            </a:r>
            <a:r>
              <a:rPr lang="it-IT" sz="2900" spc="18" dirty="0">
                <a:solidFill>
                  <a:srgbClr val="0070C0"/>
                </a:solidFill>
                <a:latin typeface="Garamond"/>
                <a:cs typeface="Garamond"/>
              </a:rPr>
              <a:t>e</a:t>
            </a:r>
            <a:r>
              <a:rPr lang="it-IT" sz="2900" spc="-6" dirty="0">
                <a:solidFill>
                  <a:srgbClr val="0070C0"/>
                </a:solidFill>
                <a:latin typeface="Garamond"/>
                <a:cs typeface="Garamond"/>
              </a:rPr>
              <a:t>sp</a:t>
            </a:r>
            <a:r>
              <a:rPr lang="it-IT" sz="2900" dirty="0">
                <a:solidFill>
                  <a:srgbClr val="0070C0"/>
                </a:solidFill>
                <a:latin typeface="Garamond"/>
                <a:cs typeface="Garamond"/>
              </a:rPr>
              <a:t>erto</a:t>
            </a:r>
            <a:r>
              <a:rPr lang="it-IT" sz="2900" spc="61" dirty="0">
                <a:solidFill>
                  <a:srgbClr val="0070C0"/>
                </a:solidFill>
                <a:latin typeface="Garamond"/>
                <a:cs typeface="Garamond"/>
              </a:rPr>
              <a:t> </a:t>
            </a:r>
            <a:r>
              <a:rPr lang="it-IT" sz="2900" spc="13" dirty="0">
                <a:solidFill>
                  <a:srgbClr val="0070C0"/>
                </a:solidFill>
                <a:latin typeface="Garamond"/>
                <a:cs typeface="Garamond"/>
              </a:rPr>
              <a:t>i</a:t>
            </a:r>
            <a:r>
              <a:rPr lang="it-IT" sz="2900" dirty="0">
                <a:solidFill>
                  <a:srgbClr val="0070C0"/>
                </a:solidFill>
                <a:latin typeface="Garamond"/>
                <a:cs typeface="Garamond"/>
              </a:rPr>
              <a:t>n</a:t>
            </a:r>
            <a:r>
              <a:rPr lang="it-IT" sz="2900" spc="78" dirty="0">
                <a:solidFill>
                  <a:srgbClr val="0070C0"/>
                </a:solidFill>
                <a:latin typeface="Garamond"/>
                <a:cs typeface="Garamond"/>
              </a:rPr>
              <a:t> </a:t>
            </a:r>
            <a:r>
              <a:rPr lang="it-IT" sz="2900" spc="-6" dirty="0">
                <a:solidFill>
                  <a:srgbClr val="0070C0"/>
                </a:solidFill>
                <a:latin typeface="Garamond"/>
                <a:cs typeface="Garamond"/>
              </a:rPr>
              <a:t>p</a:t>
            </a:r>
            <a:r>
              <a:rPr lang="it-IT" sz="2900" spc="6" dirty="0">
                <a:solidFill>
                  <a:srgbClr val="0070C0"/>
                </a:solidFill>
                <a:latin typeface="Garamond"/>
                <a:cs typeface="Garamond"/>
              </a:rPr>
              <a:t>o</a:t>
            </a:r>
            <a:r>
              <a:rPr lang="it-IT" sz="2900" spc="-6" dirty="0">
                <a:solidFill>
                  <a:srgbClr val="0070C0"/>
                </a:solidFill>
                <a:latin typeface="Garamond"/>
                <a:cs typeface="Garamond"/>
              </a:rPr>
              <a:t>ss</a:t>
            </a:r>
            <a:r>
              <a:rPr lang="it-IT" sz="2900" dirty="0">
                <a:solidFill>
                  <a:srgbClr val="0070C0"/>
                </a:solidFill>
                <a:latin typeface="Garamond"/>
                <a:cs typeface="Garamond"/>
              </a:rPr>
              <a:t>e</a:t>
            </a:r>
            <a:r>
              <a:rPr lang="it-IT" sz="2900" spc="-6" dirty="0">
                <a:solidFill>
                  <a:srgbClr val="0070C0"/>
                </a:solidFill>
                <a:latin typeface="Garamond"/>
                <a:cs typeface="Garamond"/>
              </a:rPr>
              <a:t>s</a:t>
            </a:r>
            <a:r>
              <a:rPr lang="it-IT" sz="2900" spc="6" dirty="0">
                <a:solidFill>
                  <a:srgbClr val="0070C0"/>
                </a:solidFill>
                <a:latin typeface="Garamond"/>
                <a:cs typeface="Garamond"/>
              </a:rPr>
              <a:t>s</a:t>
            </a:r>
            <a:r>
              <a:rPr lang="it-IT" sz="2900" dirty="0">
                <a:solidFill>
                  <a:srgbClr val="0070C0"/>
                </a:solidFill>
                <a:latin typeface="Garamond"/>
                <a:cs typeface="Garamond"/>
              </a:rPr>
              <a:t>o</a:t>
            </a:r>
            <a:r>
              <a:rPr lang="it-IT" sz="2900" spc="65"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 </a:t>
            </a:r>
            <a:r>
              <a:rPr lang="it-IT" sz="2900" spc="-6" dirty="0">
                <a:solidFill>
                  <a:srgbClr val="0070C0"/>
                </a:solidFill>
                <a:latin typeface="Garamond"/>
                <a:cs typeface="Garamond"/>
              </a:rPr>
              <a:t>sp</a:t>
            </a:r>
            <a:r>
              <a:rPr lang="it-IT" sz="2900" dirty="0">
                <a:solidFill>
                  <a:srgbClr val="0070C0"/>
                </a:solidFill>
                <a:latin typeface="Garamond"/>
                <a:cs typeface="Garamond"/>
              </a:rPr>
              <a:t>ecifi</a:t>
            </a:r>
            <a:r>
              <a:rPr lang="it-IT" sz="2900" spc="6" dirty="0">
                <a:solidFill>
                  <a:srgbClr val="0070C0"/>
                </a:solidFill>
                <a:latin typeface="Garamond"/>
                <a:cs typeface="Garamond"/>
              </a:rPr>
              <a:t>c</a:t>
            </a:r>
            <a:r>
              <a:rPr lang="it-IT" sz="2900" spc="-6" dirty="0">
                <a:solidFill>
                  <a:srgbClr val="0070C0"/>
                </a:solidFill>
                <a:latin typeface="Garamond"/>
                <a:cs typeface="Garamond"/>
              </a:rPr>
              <a:t>h</a:t>
            </a:r>
            <a:r>
              <a:rPr lang="it-IT" sz="2900" dirty="0">
                <a:solidFill>
                  <a:srgbClr val="0070C0"/>
                </a:solidFill>
                <a:latin typeface="Garamond"/>
                <a:cs typeface="Garamond"/>
              </a:rPr>
              <a:t>e</a:t>
            </a:r>
            <a:r>
              <a:rPr lang="it-IT" sz="2900" spc="6"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o</a:t>
            </a:r>
            <a:r>
              <a:rPr lang="it-IT" sz="2900" dirty="0">
                <a:solidFill>
                  <a:srgbClr val="0070C0"/>
                </a:solidFill>
                <a:latin typeface="Garamond"/>
                <a:cs typeface="Garamond"/>
              </a:rPr>
              <a:t>m</a:t>
            </a:r>
            <a:r>
              <a:rPr lang="it-IT" sz="2900" spc="-6" dirty="0">
                <a:solidFill>
                  <a:srgbClr val="0070C0"/>
                </a:solidFill>
                <a:latin typeface="Garamond"/>
                <a:cs typeface="Garamond"/>
              </a:rPr>
              <a:t>p</a:t>
            </a:r>
            <a:r>
              <a:rPr lang="it-IT" sz="2900" dirty="0">
                <a:solidFill>
                  <a:srgbClr val="0070C0"/>
                </a:solidFill>
                <a:latin typeface="Garamond"/>
                <a:cs typeface="Garamond"/>
              </a:rPr>
              <a:t>etenze.</a:t>
            </a:r>
          </a:p>
          <a:p>
            <a:pPr marL="77373" marR="78891" algn="just"/>
            <a:r>
              <a:rPr lang="it-IT" sz="2900" dirty="0">
                <a:solidFill>
                  <a:srgbClr val="0070C0"/>
                </a:solidFill>
                <a:latin typeface="Garamond"/>
                <a:cs typeface="Garamond"/>
              </a:rPr>
              <a:t>La</a:t>
            </a:r>
            <a:r>
              <a:rPr lang="it-IT" sz="2900" spc="-41" dirty="0">
                <a:solidFill>
                  <a:srgbClr val="0070C0"/>
                </a:solidFill>
                <a:latin typeface="Garamond"/>
                <a:cs typeface="Garamond"/>
              </a:rPr>
              <a:t> </a:t>
            </a:r>
            <a:r>
              <a:rPr lang="it-IT" sz="2900" spc="6" dirty="0">
                <a:solidFill>
                  <a:srgbClr val="0070C0"/>
                </a:solidFill>
                <a:latin typeface="Garamond"/>
                <a:cs typeface="Garamond"/>
              </a:rPr>
              <a:t>d</a:t>
            </a:r>
            <a:r>
              <a:rPr lang="it-IT" sz="2900" spc="-13" dirty="0">
                <a:solidFill>
                  <a:srgbClr val="0070C0"/>
                </a:solidFill>
                <a:latin typeface="Garamond"/>
                <a:cs typeface="Garamond"/>
              </a:rPr>
              <a:t>u</a:t>
            </a:r>
            <a:r>
              <a:rPr lang="it-IT" sz="2900" dirty="0">
                <a:solidFill>
                  <a:srgbClr val="0070C0"/>
                </a:solidFill>
                <a:latin typeface="Garamond"/>
                <a:cs typeface="Garamond"/>
              </a:rPr>
              <a:t>rata</a:t>
            </a:r>
            <a:r>
              <a:rPr lang="it-IT" sz="2900" spc="-41" dirty="0">
                <a:solidFill>
                  <a:srgbClr val="0070C0"/>
                </a:solidFill>
                <a:latin typeface="Garamond"/>
                <a:cs typeface="Garamond"/>
              </a:rPr>
              <a:t> </a:t>
            </a:r>
            <a:r>
              <a:rPr lang="it-IT" sz="2900" spc="-13" dirty="0">
                <a:solidFill>
                  <a:srgbClr val="0070C0"/>
                </a:solidFill>
                <a:latin typeface="Garamond"/>
                <a:cs typeface="Garamond"/>
              </a:rPr>
              <a:t>d</a:t>
            </a:r>
            <a:r>
              <a:rPr lang="it-IT" sz="2900" dirty="0">
                <a:solidFill>
                  <a:srgbClr val="0070C0"/>
                </a:solidFill>
                <a:latin typeface="Garamond"/>
                <a:cs typeface="Garamond"/>
              </a:rPr>
              <a:t>ei</a:t>
            </a:r>
            <a:r>
              <a:rPr lang="it-IT" sz="2900" spc="-41"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i</a:t>
            </a:r>
            <a:r>
              <a:rPr lang="it-IT" sz="2900" spc="-41" dirty="0">
                <a:solidFill>
                  <a:srgbClr val="0070C0"/>
                </a:solidFill>
                <a:latin typeface="Garamond"/>
                <a:cs typeface="Garamond"/>
              </a:rPr>
              <a:t> </a:t>
            </a:r>
            <a:r>
              <a:rPr lang="it-IT" sz="2900" dirty="0">
                <a:solidFill>
                  <a:srgbClr val="0070C0"/>
                </a:solidFill>
                <a:latin typeface="Garamond"/>
                <a:cs typeface="Garamond"/>
              </a:rPr>
              <a:t>è</a:t>
            </a:r>
            <a:r>
              <a:rPr lang="it-IT" sz="2900" spc="-5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ec</a:t>
            </a:r>
            <a:r>
              <a:rPr lang="it-IT" sz="2900" spc="13" dirty="0">
                <a:solidFill>
                  <a:srgbClr val="0070C0"/>
                </a:solidFill>
                <a:latin typeface="Garamond"/>
                <a:cs typeface="Garamond"/>
              </a:rPr>
              <a:t>i</a:t>
            </a:r>
            <a:r>
              <a:rPr lang="it-IT" sz="2900" spc="-6" dirty="0">
                <a:solidFill>
                  <a:srgbClr val="0070C0"/>
                </a:solidFill>
                <a:latin typeface="Garamond"/>
                <a:cs typeface="Garamond"/>
              </a:rPr>
              <a:t>s</a:t>
            </a:r>
            <a:r>
              <a:rPr lang="it-IT" sz="2900" dirty="0">
                <a:solidFill>
                  <a:srgbClr val="0070C0"/>
                </a:solidFill>
                <a:latin typeface="Garamond"/>
                <a:cs typeface="Garamond"/>
              </a:rPr>
              <a:t>a</a:t>
            </a:r>
            <a:r>
              <a:rPr lang="it-IT" sz="2900" spc="-54" dirty="0">
                <a:solidFill>
                  <a:srgbClr val="0070C0"/>
                </a:solidFill>
                <a:latin typeface="Garamond"/>
                <a:cs typeface="Garamond"/>
              </a:rPr>
              <a:t> </a:t>
            </a:r>
            <a:r>
              <a:rPr lang="it-IT" sz="2900" spc="-13" dirty="0">
                <a:solidFill>
                  <a:srgbClr val="0070C0"/>
                </a:solidFill>
                <a:latin typeface="Garamond"/>
                <a:cs typeface="Garamond"/>
              </a:rPr>
              <a:t>d</a:t>
            </a:r>
            <a:r>
              <a:rPr lang="it-IT" sz="2900" dirty="0">
                <a:solidFill>
                  <a:srgbClr val="0070C0"/>
                </a:solidFill>
                <a:latin typeface="Garamond"/>
                <a:cs typeface="Garamond"/>
              </a:rPr>
              <a:t>all’i</a:t>
            </a:r>
            <a:r>
              <a:rPr lang="it-IT" sz="2900" spc="-13" dirty="0">
                <a:solidFill>
                  <a:srgbClr val="0070C0"/>
                </a:solidFill>
                <a:latin typeface="Garamond"/>
                <a:cs typeface="Garamond"/>
              </a:rPr>
              <a:t>s</a:t>
            </a:r>
            <a:r>
              <a:rPr lang="it-IT" sz="2900" dirty="0">
                <a:solidFill>
                  <a:srgbClr val="0070C0"/>
                </a:solidFill>
                <a:latin typeface="Garamond"/>
                <a:cs typeface="Garamond"/>
              </a:rPr>
              <a:t>ti</a:t>
            </a:r>
            <a:r>
              <a:rPr lang="it-IT" sz="2900" spc="-13" dirty="0">
                <a:solidFill>
                  <a:srgbClr val="0070C0"/>
                </a:solidFill>
                <a:latin typeface="Garamond"/>
                <a:cs typeface="Garamond"/>
              </a:rPr>
              <a:t>t</a:t>
            </a:r>
            <a:r>
              <a:rPr lang="it-IT" sz="2900" dirty="0">
                <a:solidFill>
                  <a:srgbClr val="0070C0"/>
                </a:solidFill>
                <a:latin typeface="Garamond"/>
                <a:cs typeface="Garamond"/>
              </a:rPr>
              <a:t>u</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a:t>
            </a:r>
            <a:r>
              <a:rPr lang="it-IT" sz="2900" spc="-6" dirty="0">
                <a:solidFill>
                  <a:srgbClr val="0070C0"/>
                </a:solidFill>
                <a:latin typeface="Garamond"/>
                <a:cs typeface="Garamond"/>
              </a:rPr>
              <a:t>n</a:t>
            </a:r>
            <a:r>
              <a:rPr lang="it-IT" sz="2900" dirty="0">
                <a:solidFill>
                  <a:srgbClr val="0070C0"/>
                </a:solidFill>
                <a:latin typeface="Garamond"/>
                <a:cs typeface="Garamond"/>
              </a:rPr>
              <a:t>e</a:t>
            </a:r>
            <a:r>
              <a:rPr lang="it-IT" sz="2900" spc="-37" dirty="0">
                <a:solidFill>
                  <a:srgbClr val="0070C0"/>
                </a:solidFill>
                <a:latin typeface="Garamond"/>
                <a:cs typeface="Garamond"/>
              </a:rPr>
              <a:t> </a:t>
            </a:r>
            <a:r>
              <a:rPr lang="it-IT" sz="2900" spc="-6" dirty="0">
                <a:solidFill>
                  <a:srgbClr val="0070C0"/>
                </a:solidFill>
                <a:latin typeface="Garamond"/>
                <a:cs typeface="Garamond"/>
              </a:rPr>
              <a:t>s</a:t>
            </a:r>
            <a:r>
              <a:rPr lang="it-IT" sz="2900" dirty="0">
                <a:solidFill>
                  <a:srgbClr val="0070C0"/>
                </a:solidFill>
                <a:latin typeface="Garamond"/>
                <a:cs typeface="Garamond"/>
              </a:rPr>
              <a:t>c</a:t>
            </a:r>
            <a:r>
              <a:rPr lang="it-IT" sz="2900" spc="-6" dirty="0">
                <a:solidFill>
                  <a:srgbClr val="0070C0"/>
                </a:solidFill>
                <a:latin typeface="Garamond"/>
                <a:cs typeface="Garamond"/>
              </a:rPr>
              <a:t>o</a:t>
            </a:r>
            <a:r>
              <a:rPr lang="it-IT" sz="2900" dirty="0">
                <a:solidFill>
                  <a:srgbClr val="0070C0"/>
                </a:solidFill>
                <a:latin typeface="Garamond"/>
                <a:cs typeface="Garamond"/>
              </a:rPr>
              <a:t>la</a:t>
            </a:r>
            <a:r>
              <a:rPr lang="it-IT" sz="2900" spc="6" dirty="0">
                <a:solidFill>
                  <a:srgbClr val="0070C0"/>
                </a:solidFill>
                <a:latin typeface="Garamond"/>
                <a:cs typeface="Garamond"/>
              </a:rPr>
              <a:t>s</a:t>
            </a:r>
            <a:r>
              <a:rPr lang="it-IT" sz="2900" dirty="0">
                <a:solidFill>
                  <a:srgbClr val="0070C0"/>
                </a:solidFill>
                <a:latin typeface="Garamond"/>
                <a:cs typeface="Garamond"/>
              </a:rPr>
              <a:t>tica</a:t>
            </a:r>
            <a:r>
              <a:rPr lang="it-IT" sz="2900" spc="-37" dirty="0">
                <a:solidFill>
                  <a:srgbClr val="0070C0"/>
                </a:solidFill>
                <a:latin typeface="Garamond"/>
                <a:cs typeface="Garamond"/>
              </a:rPr>
              <a:t> </a:t>
            </a:r>
            <a:r>
              <a:rPr lang="it-IT" sz="2900" dirty="0">
                <a:solidFill>
                  <a:srgbClr val="0070C0"/>
                </a:solidFill>
                <a:latin typeface="Garamond"/>
                <a:cs typeface="Garamond"/>
              </a:rPr>
              <a:t>in</a:t>
            </a:r>
            <a:r>
              <a:rPr lang="it-IT" sz="2900" spc="-48" dirty="0">
                <a:solidFill>
                  <a:srgbClr val="0070C0"/>
                </a:solidFill>
                <a:latin typeface="Garamond"/>
                <a:cs typeface="Garamond"/>
              </a:rPr>
              <a:t> </a:t>
            </a:r>
            <a:r>
              <a:rPr lang="it-IT" sz="2900" spc="-6" dirty="0">
                <a:solidFill>
                  <a:srgbClr val="0070C0"/>
                </a:solidFill>
                <a:latin typeface="Garamond"/>
                <a:cs typeface="Garamond"/>
              </a:rPr>
              <a:t>s</a:t>
            </a:r>
            <a:r>
              <a:rPr lang="it-IT" sz="2900" dirty="0">
                <a:solidFill>
                  <a:srgbClr val="0070C0"/>
                </a:solidFill>
                <a:latin typeface="Garamond"/>
                <a:cs typeface="Garamond"/>
              </a:rPr>
              <a:t>e</a:t>
            </a:r>
            <a:r>
              <a:rPr lang="it-IT" sz="2900" spc="6" dirty="0">
                <a:solidFill>
                  <a:srgbClr val="0070C0"/>
                </a:solidFill>
                <a:latin typeface="Garamond"/>
                <a:cs typeface="Garamond"/>
              </a:rPr>
              <a:t>d</a:t>
            </a:r>
            <a:r>
              <a:rPr lang="it-IT" sz="2900" dirty="0">
                <a:solidFill>
                  <a:srgbClr val="0070C0"/>
                </a:solidFill>
                <a:latin typeface="Garamond"/>
                <a:cs typeface="Garamond"/>
              </a:rPr>
              <a:t>e</a:t>
            </a:r>
            <a:r>
              <a:rPr lang="it-IT" sz="2900" spc="-5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41"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r</a:t>
            </a:r>
            <a:r>
              <a:rPr lang="it-IT" sz="2900" spc="-6" dirty="0">
                <a:solidFill>
                  <a:srgbClr val="0070C0"/>
                </a:solidFill>
                <a:latin typeface="Garamond"/>
                <a:cs typeface="Garamond"/>
              </a:rPr>
              <a:t>o</a:t>
            </a:r>
            <a:r>
              <a:rPr lang="it-IT" sz="2900" dirty="0">
                <a:solidFill>
                  <a:srgbClr val="0070C0"/>
                </a:solidFill>
                <a:latin typeface="Garamond"/>
                <a:cs typeface="Garamond"/>
              </a:rPr>
              <a:t>get</a:t>
            </a:r>
            <a:r>
              <a:rPr lang="it-IT" sz="2900" spc="-6" dirty="0">
                <a:solidFill>
                  <a:srgbClr val="0070C0"/>
                </a:solidFill>
                <a:latin typeface="Garamond"/>
                <a:cs typeface="Garamond"/>
              </a:rPr>
              <a:t>t</a:t>
            </a:r>
            <a:r>
              <a:rPr lang="it-IT" sz="2900" dirty="0">
                <a:solidFill>
                  <a:srgbClr val="0070C0"/>
                </a:solidFill>
                <a:latin typeface="Garamond"/>
                <a:cs typeface="Garamond"/>
              </a:rPr>
              <a:t>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a:t>
            </a:r>
            <a:r>
              <a:rPr lang="it-IT" sz="2900" spc="-13" dirty="0">
                <a:solidFill>
                  <a:srgbClr val="0070C0"/>
                </a:solidFill>
                <a:latin typeface="Garamond"/>
                <a:cs typeface="Garamond"/>
              </a:rPr>
              <a:t> </a:t>
            </a:r>
            <a:r>
              <a:rPr lang="it-IT" sz="2900" dirty="0">
                <a:solidFill>
                  <a:srgbClr val="0070C0"/>
                </a:solidFill>
                <a:latin typeface="Garamond"/>
                <a:cs typeface="Garamond"/>
              </a:rPr>
              <a:t>fi</a:t>
            </a:r>
            <a:r>
              <a:rPr lang="it-IT" sz="2900" spc="6" dirty="0">
                <a:solidFill>
                  <a:srgbClr val="0070C0"/>
                </a:solidFill>
                <a:latin typeface="Garamond"/>
                <a:cs typeface="Garamond"/>
              </a:rPr>
              <a:t>n</a:t>
            </a:r>
            <a:r>
              <a:rPr lang="it-IT" sz="2900" dirty="0">
                <a:solidFill>
                  <a:srgbClr val="0070C0"/>
                </a:solidFill>
                <a:latin typeface="Garamond"/>
                <a:cs typeface="Garamond"/>
              </a:rPr>
              <a:t>o a</a:t>
            </a:r>
            <a:r>
              <a:rPr lang="it-IT" sz="2900" spc="6" dirty="0">
                <a:solidFill>
                  <a:srgbClr val="0070C0"/>
                </a:solidFill>
                <a:latin typeface="Garamond"/>
                <a:cs typeface="Garamond"/>
              </a:rPr>
              <a:t> </a:t>
            </a:r>
            <a:r>
              <a:rPr lang="it-IT" sz="2900" dirty="0">
                <a:solidFill>
                  <a:srgbClr val="0070C0"/>
                </a:solidFill>
                <a:latin typeface="Garamond"/>
                <a:cs typeface="Garamond"/>
              </a:rPr>
              <a:t>un</a:t>
            </a:r>
            <a:r>
              <a:rPr lang="it-IT" sz="2900" spc="-6" dirty="0">
                <a:solidFill>
                  <a:srgbClr val="0070C0"/>
                </a:solidFill>
                <a:latin typeface="Garamond"/>
                <a:cs typeface="Garamond"/>
              </a:rPr>
              <a:t> </a:t>
            </a:r>
            <a:r>
              <a:rPr lang="it-IT" sz="2900" dirty="0">
                <a:solidFill>
                  <a:srgbClr val="0070C0"/>
                </a:solidFill>
                <a:latin typeface="Garamond"/>
                <a:cs typeface="Garamond"/>
              </a:rPr>
              <a:t>ma</a:t>
            </a:r>
            <a:r>
              <a:rPr lang="it-IT" sz="2900" spc="-6" dirty="0">
                <a:solidFill>
                  <a:srgbClr val="0070C0"/>
                </a:solidFill>
                <a:latin typeface="Garamond"/>
                <a:cs typeface="Garamond"/>
              </a:rPr>
              <a:t>ss</a:t>
            </a:r>
            <a:r>
              <a:rPr lang="it-IT" sz="2900" dirty="0">
                <a:solidFill>
                  <a:srgbClr val="0070C0"/>
                </a:solidFill>
                <a:latin typeface="Garamond"/>
                <a:cs typeface="Garamond"/>
              </a:rPr>
              <a:t>i</a:t>
            </a:r>
            <a:r>
              <a:rPr lang="it-IT" sz="2900" spc="13" dirty="0">
                <a:solidFill>
                  <a:srgbClr val="0070C0"/>
                </a:solidFill>
                <a:latin typeface="Garamond"/>
                <a:cs typeface="Garamond"/>
              </a:rPr>
              <a:t>m</a:t>
            </a:r>
            <a:r>
              <a:rPr lang="it-IT" sz="2900" dirty="0">
                <a:solidFill>
                  <a:srgbClr val="0070C0"/>
                </a:solidFill>
                <a:latin typeface="Garamond"/>
                <a:cs typeface="Garamond"/>
              </a:rPr>
              <a:t>o</a:t>
            </a:r>
            <a:r>
              <a:rPr lang="it-IT" sz="2900" spc="-6"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6" dirty="0">
                <a:solidFill>
                  <a:srgbClr val="0070C0"/>
                </a:solidFill>
                <a:latin typeface="Garamond"/>
                <a:cs typeface="Garamond"/>
              </a:rPr>
              <a:t> </a:t>
            </a:r>
            <a:r>
              <a:rPr lang="it-IT" sz="2900" b="1" dirty="0">
                <a:solidFill>
                  <a:srgbClr val="0070C0"/>
                </a:solidFill>
                <a:latin typeface="Garamond"/>
                <a:cs typeface="Garamond"/>
              </a:rPr>
              <a:t>10 </a:t>
            </a:r>
            <a:r>
              <a:rPr lang="it-IT" sz="2900" b="1" spc="-6" dirty="0">
                <a:solidFill>
                  <a:srgbClr val="0070C0"/>
                </a:solidFill>
                <a:latin typeface="Garamond"/>
                <a:cs typeface="Garamond"/>
              </a:rPr>
              <a:t>o</a:t>
            </a:r>
            <a:r>
              <a:rPr lang="it-IT" sz="2900" b="1" dirty="0">
                <a:solidFill>
                  <a:srgbClr val="0070C0"/>
                </a:solidFill>
                <a:latin typeface="Garamond"/>
                <a:cs typeface="Garamond"/>
              </a:rPr>
              <a:t>re</a:t>
            </a:r>
            <a:r>
              <a:rPr lang="it-IT" sz="2900" b="1" spc="6"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 </a:t>
            </a:r>
            <a:r>
              <a:rPr lang="it-IT" sz="2900" spc="-6" dirty="0">
                <a:solidFill>
                  <a:srgbClr val="0070C0"/>
                </a:solidFill>
                <a:latin typeface="Garamond"/>
                <a:cs typeface="Garamond"/>
              </a:rPr>
              <a:t>p</a:t>
            </a:r>
            <a:r>
              <a:rPr lang="it-IT" sz="2900" dirty="0">
                <a:solidFill>
                  <a:srgbClr val="0070C0"/>
                </a:solidFill>
                <a:latin typeface="Garamond"/>
                <a:cs typeface="Garamond"/>
              </a:rPr>
              <a:t>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so</a:t>
            </a:r>
            <a:r>
              <a:rPr lang="it-IT" sz="2900" dirty="0">
                <a:solidFill>
                  <a:srgbClr val="0070C0"/>
                </a:solidFill>
                <a:latin typeface="Garamond"/>
                <a:cs typeface="Garamond"/>
              </a:rPr>
              <a:t>.</a:t>
            </a:r>
          </a:p>
          <a:p>
            <a:pPr marL="77373" marR="78133" algn="just"/>
            <a:r>
              <a:rPr lang="it-IT" sz="2900" dirty="0">
                <a:solidFill>
                  <a:srgbClr val="0070C0"/>
                </a:solidFill>
                <a:latin typeface="Garamond"/>
                <a:cs typeface="Garamond"/>
              </a:rPr>
              <a:t>L’</a:t>
            </a:r>
            <a:r>
              <a:rPr lang="it-IT" sz="2900" b="1" dirty="0">
                <a:solidFill>
                  <a:srgbClr val="0070C0"/>
                </a:solidFill>
                <a:latin typeface="Garamond"/>
                <a:cs typeface="Garamond"/>
              </a:rPr>
              <a:t>UCS</a:t>
            </a:r>
            <a:r>
              <a:rPr lang="it-IT" sz="2900" dirty="0">
                <a:solidFill>
                  <a:srgbClr val="0070C0"/>
                </a:solidFill>
                <a:latin typeface="Garamond"/>
                <a:cs typeface="Garamond"/>
              </a:rPr>
              <a:t> </a:t>
            </a:r>
            <a:r>
              <a:rPr lang="it-IT" sz="2900" spc="-65" dirty="0">
                <a:solidFill>
                  <a:srgbClr val="0070C0"/>
                </a:solidFill>
                <a:latin typeface="Garamond"/>
                <a:cs typeface="Garamond"/>
              </a:rPr>
              <a:t> </a:t>
            </a:r>
            <a:r>
              <a:rPr lang="it-IT" sz="2900" dirty="0">
                <a:solidFill>
                  <a:srgbClr val="0070C0"/>
                </a:solidFill>
                <a:latin typeface="Garamond"/>
                <a:cs typeface="Garamond"/>
              </a:rPr>
              <a:t>relativa </a:t>
            </a:r>
            <a:r>
              <a:rPr lang="it-IT" sz="2900" spc="-72" dirty="0">
                <a:solidFill>
                  <a:srgbClr val="0070C0"/>
                </a:solidFill>
                <a:latin typeface="Garamond"/>
                <a:cs typeface="Garamond"/>
              </a:rPr>
              <a:t> </a:t>
            </a:r>
            <a:r>
              <a:rPr lang="it-IT" sz="2900" dirty="0">
                <a:solidFill>
                  <a:srgbClr val="0070C0"/>
                </a:solidFill>
                <a:latin typeface="Garamond"/>
                <a:cs typeface="Garamond"/>
              </a:rPr>
              <a:t>alla </a:t>
            </a:r>
            <a:r>
              <a:rPr lang="it-IT" sz="2900" spc="-65" dirty="0">
                <a:solidFill>
                  <a:srgbClr val="0070C0"/>
                </a:solidFill>
                <a:latin typeface="Garamond"/>
                <a:cs typeface="Garamond"/>
              </a:rPr>
              <a:t> </a:t>
            </a:r>
            <a:r>
              <a:rPr lang="it-IT" sz="2900" dirty="0">
                <a:solidFill>
                  <a:srgbClr val="0070C0"/>
                </a:solidFill>
                <a:latin typeface="Garamond"/>
                <a:cs typeface="Garamond"/>
              </a:rPr>
              <a:t>remu</a:t>
            </a:r>
            <a:r>
              <a:rPr lang="it-IT" sz="2900" spc="-6" dirty="0">
                <a:solidFill>
                  <a:srgbClr val="0070C0"/>
                </a:solidFill>
                <a:latin typeface="Garamond"/>
                <a:cs typeface="Garamond"/>
              </a:rPr>
              <a:t>n</a:t>
            </a:r>
            <a:r>
              <a:rPr lang="it-IT" sz="2900" dirty="0">
                <a:solidFill>
                  <a:srgbClr val="0070C0"/>
                </a:solidFill>
                <a:latin typeface="Garamond"/>
                <a:cs typeface="Garamond"/>
              </a:rPr>
              <a:t>era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 </a:t>
            </a:r>
            <a:r>
              <a:rPr lang="it-IT" sz="2900" spc="-65"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ei </a:t>
            </a:r>
            <a:r>
              <a:rPr lang="it-IT" sz="2900" spc="-72"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os</a:t>
            </a:r>
            <a:r>
              <a:rPr lang="it-IT" sz="2900" dirty="0">
                <a:solidFill>
                  <a:srgbClr val="0070C0"/>
                </a:solidFill>
                <a:latin typeface="Garamond"/>
                <a:cs typeface="Garamond"/>
              </a:rPr>
              <a:t>ti </a:t>
            </a:r>
            <a:r>
              <a:rPr lang="it-IT" sz="2900" spc="-61"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 </a:t>
            </a:r>
            <a:r>
              <a:rPr lang="it-IT" sz="2900" spc="-65" dirty="0">
                <a:solidFill>
                  <a:srgbClr val="0070C0"/>
                </a:solidFill>
                <a:latin typeface="Garamond"/>
                <a:cs typeface="Garamond"/>
              </a:rPr>
              <a:t> </a:t>
            </a:r>
            <a:r>
              <a:rPr lang="it-IT" sz="2900" dirty="0">
                <a:solidFill>
                  <a:srgbClr val="0070C0"/>
                </a:solidFill>
                <a:latin typeface="Garamond"/>
                <a:cs typeface="Garamond"/>
              </a:rPr>
              <a:t>il </a:t>
            </a:r>
            <a:r>
              <a:rPr lang="it-IT" sz="2900" spc="-72"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a:t>
            </a:r>
            <a:r>
              <a:rPr lang="it-IT" sz="2900" spc="6" dirty="0">
                <a:solidFill>
                  <a:srgbClr val="0070C0"/>
                </a:solidFill>
                <a:latin typeface="Garamond"/>
                <a:cs typeface="Garamond"/>
              </a:rPr>
              <a:t>s</a:t>
            </a:r>
            <a:r>
              <a:rPr lang="it-IT" sz="2900" spc="-6" dirty="0">
                <a:solidFill>
                  <a:srgbClr val="0070C0"/>
                </a:solidFill>
                <a:latin typeface="Garamond"/>
                <a:cs typeface="Garamond"/>
              </a:rPr>
              <a:t>on</a:t>
            </a:r>
            <a:r>
              <a:rPr lang="it-IT" sz="2900" dirty="0">
                <a:solidFill>
                  <a:srgbClr val="0070C0"/>
                </a:solidFill>
                <a:latin typeface="Garamond"/>
                <a:cs typeface="Garamond"/>
              </a:rPr>
              <a:t>ale </a:t>
            </a:r>
            <a:r>
              <a:rPr lang="it-IT" sz="2900" spc="-13" dirty="0">
                <a:solidFill>
                  <a:srgbClr val="0070C0"/>
                </a:solidFill>
                <a:latin typeface="Garamond"/>
                <a:cs typeface="Garamond"/>
              </a:rPr>
              <a:t> </a:t>
            </a:r>
            <a:r>
              <a:rPr lang="it-IT" sz="2900" dirty="0">
                <a:solidFill>
                  <a:srgbClr val="0070C0"/>
                </a:solidFill>
                <a:latin typeface="Garamond"/>
                <a:cs typeface="Garamond"/>
              </a:rPr>
              <a:t>e</a:t>
            </a:r>
            <a:r>
              <a:rPr lang="it-IT" sz="2900" spc="-6" dirty="0">
                <a:solidFill>
                  <a:srgbClr val="0070C0"/>
                </a:solidFill>
                <a:latin typeface="Garamond"/>
                <a:cs typeface="Garamond"/>
              </a:rPr>
              <a:t>sp</a:t>
            </a:r>
            <a:r>
              <a:rPr lang="it-IT" sz="2900" dirty="0">
                <a:solidFill>
                  <a:srgbClr val="0070C0"/>
                </a:solidFill>
                <a:latin typeface="Garamond"/>
                <a:cs typeface="Garamond"/>
              </a:rPr>
              <a:t>erto </a:t>
            </a:r>
            <a:r>
              <a:rPr lang="it-IT" sz="2900" spc="-72" dirty="0">
                <a:solidFill>
                  <a:srgbClr val="0070C0"/>
                </a:solidFill>
                <a:latin typeface="Garamond"/>
                <a:cs typeface="Garamond"/>
              </a:rPr>
              <a:t> </a:t>
            </a:r>
            <a:r>
              <a:rPr lang="it-IT" sz="2900" dirty="0">
                <a:solidFill>
                  <a:srgbClr val="0070C0"/>
                </a:solidFill>
                <a:latin typeface="Garamond"/>
                <a:cs typeface="Garamond"/>
              </a:rPr>
              <a:t>i</a:t>
            </a:r>
            <a:r>
              <a:rPr lang="it-IT" sz="2900" spc="13" dirty="0">
                <a:solidFill>
                  <a:srgbClr val="0070C0"/>
                </a:solidFill>
                <a:latin typeface="Garamond"/>
                <a:cs typeface="Garamond"/>
              </a:rPr>
              <a:t>m</a:t>
            </a:r>
            <a:r>
              <a:rPr lang="it-IT" sz="2900" spc="-6" dirty="0">
                <a:solidFill>
                  <a:srgbClr val="0070C0"/>
                </a:solidFill>
                <a:latin typeface="Garamond"/>
                <a:cs typeface="Garamond"/>
              </a:rPr>
              <a:t>p</a:t>
            </a:r>
            <a:r>
              <a:rPr lang="it-IT" sz="2900" dirty="0">
                <a:solidFill>
                  <a:srgbClr val="0070C0"/>
                </a:solidFill>
                <a:latin typeface="Garamond"/>
                <a:cs typeface="Garamond"/>
              </a:rPr>
              <a:t>e</a:t>
            </a:r>
            <a:r>
              <a:rPr lang="it-IT" sz="2900" spc="6" dirty="0">
                <a:solidFill>
                  <a:srgbClr val="0070C0"/>
                </a:solidFill>
                <a:latin typeface="Garamond"/>
                <a:cs typeface="Garamond"/>
              </a:rPr>
              <a:t>g</a:t>
            </a:r>
            <a:r>
              <a:rPr lang="it-IT" sz="2900" spc="-6" dirty="0">
                <a:solidFill>
                  <a:srgbClr val="0070C0"/>
                </a:solidFill>
                <a:latin typeface="Garamond"/>
                <a:cs typeface="Garamond"/>
              </a:rPr>
              <a:t>n</a:t>
            </a:r>
            <a:r>
              <a:rPr lang="it-IT" sz="2900" dirty="0">
                <a:solidFill>
                  <a:srgbClr val="0070C0"/>
                </a:solidFill>
                <a:latin typeface="Garamond"/>
                <a:cs typeface="Garamond"/>
              </a:rPr>
              <a:t>ato </a:t>
            </a:r>
            <a:r>
              <a:rPr lang="it-IT" sz="2900" spc="6" dirty="0">
                <a:solidFill>
                  <a:srgbClr val="0070C0"/>
                </a:solidFill>
                <a:latin typeface="Garamond"/>
                <a:cs typeface="Garamond"/>
              </a:rPr>
              <a:t>d</a:t>
            </a:r>
            <a:r>
              <a:rPr lang="it-IT" sz="2900" dirty="0">
                <a:solidFill>
                  <a:srgbClr val="0070C0"/>
                </a:solidFill>
                <a:latin typeface="Garamond"/>
                <a:cs typeface="Garamond"/>
              </a:rPr>
              <a:t>iret</a:t>
            </a:r>
            <a:r>
              <a:rPr lang="it-IT" sz="2900" spc="-13" dirty="0">
                <a:solidFill>
                  <a:srgbClr val="0070C0"/>
                </a:solidFill>
                <a:latin typeface="Garamond"/>
                <a:cs typeface="Garamond"/>
              </a:rPr>
              <a:t>t</a:t>
            </a:r>
            <a:r>
              <a:rPr lang="it-IT" sz="2900" dirty="0">
                <a:solidFill>
                  <a:srgbClr val="0070C0"/>
                </a:solidFill>
                <a:latin typeface="Garamond"/>
                <a:cs typeface="Garamond"/>
              </a:rPr>
              <a:t>ame</a:t>
            </a:r>
            <a:r>
              <a:rPr lang="it-IT" sz="2900" spc="-6" dirty="0">
                <a:solidFill>
                  <a:srgbClr val="0070C0"/>
                </a:solidFill>
                <a:latin typeface="Garamond"/>
                <a:cs typeface="Garamond"/>
              </a:rPr>
              <a:t>n</a:t>
            </a:r>
            <a:r>
              <a:rPr lang="it-IT" sz="2900" dirty="0">
                <a:solidFill>
                  <a:srgbClr val="0070C0"/>
                </a:solidFill>
                <a:latin typeface="Garamond"/>
                <a:cs typeface="Garamond"/>
              </a:rPr>
              <a:t>te </a:t>
            </a:r>
            <a:r>
              <a:rPr lang="it-IT" sz="2900" spc="-6" dirty="0">
                <a:solidFill>
                  <a:srgbClr val="0070C0"/>
                </a:solidFill>
                <a:latin typeface="Garamond"/>
                <a:cs typeface="Garamond"/>
              </a:rPr>
              <a:t>n</a:t>
            </a:r>
            <a:r>
              <a:rPr lang="it-IT" sz="2900" dirty="0">
                <a:solidFill>
                  <a:srgbClr val="0070C0"/>
                </a:solidFill>
                <a:latin typeface="Garamond"/>
                <a:cs typeface="Garamond"/>
              </a:rPr>
              <a:t>ella er</a:t>
            </a:r>
            <a:r>
              <a:rPr lang="it-IT" sz="2900" spc="-6" dirty="0">
                <a:solidFill>
                  <a:srgbClr val="0070C0"/>
                </a:solidFill>
                <a:latin typeface="Garamond"/>
                <a:cs typeface="Garamond"/>
              </a:rPr>
              <a:t>o</a:t>
            </a:r>
            <a:r>
              <a:rPr lang="it-IT" sz="2900" dirty="0">
                <a:solidFill>
                  <a:srgbClr val="0070C0"/>
                </a:solidFill>
                <a:latin typeface="Garamond"/>
                <a:cs typeface="Garamond"/>
              </a:rPr>
              <a:t>ga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a:t>
            </a:r>
            <a:r>
              <a:rPr lang="it-IT" sz="2900" spc="6" dirty="0">
                <a:solidFill>
                  <a:srgbClr val="0070C0"/>
                </a:solidFill>
                <a:latin typeface="Garamond"/>
                <a:cs typeface="Garamond"/>
              </a:rPr>
              <a:t> d</a:t>
            </a:r>
            <a:r>
              <a:rPr lang="it-IT" sz="2900" dirty="0">
                <a:solidFill>
                  <a:srgbClr val="0070C0"/>
                </a:solidFill>
                <a:latin typeface="Garamond"/>
                <a:cs typeface="Garamond"/>
              </a:rPr>
              <a:t>elle</a:t>
            </a:r>
            <a:r>
              <a:rPr lang="it-IT" sz="2900" spc="6" dirty="0">
                <a:solidFill>
                  <a:srgbClr val="0070C0"/>
                </a:solidFill>
                <a:latin typeface="Garamond"/>
                <a:cs typeface="Garamond"/>
              </a:rPr>
              <a:t> </a:t>
            </a:r>
            <a:r>
              <a:rPr lang="it-IT" sz="2900" dirty="0">
                <a:solidFill>
                  <a:srgbClr val="0070C0"/>
                </a:solidFill>
                <a:latin typeface="Garamond"/>
                <a:cs typeface="Garamond"/>
              </a:rPr>
              <a:t>at</a:t>
            </a:r>
            <a:r>
              <a:rPr lang="it-IT" sz="2900" spc="-13" dirty="0">
                <a:solidFill>
                  <a:srgbClr val="0070C0"/>
                </a:solidFill>
                <a:latin typeface="Garamond"/>
                <a:cs typeface="Garamond"/>
              </a:rPr>
              <a:t>t</a:t>
            </a:r>
            <a:r>
              <a:rPr lang="it-IT" sz="2900" dirty="0">
                <a:solidFill>
                  <a:srgbClr val="0070C0"/>
                </a:solidFill>
                <a:latin typeface="Garamond"/>
                <a:cs typeface="Garamond"/>
              </a:rPr>
              <a:t>ività è</a:t>
            </a:r>
            <a:r>
              <a:rPr lang="it-IT" sz="2900" spc="6"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ari</a:t>
            </a:r>
            <a:r>
              <a:rPr lang="it-IT" sz="2900" spc="-6" dirty="0">
                <a:solidFill>
                  <a:srgbClr val="0070C0"/>
                </a:solidFill>
                <a:latin typeface="Garamond"/>
                <a:cs typeface="Garamond"/>
              </a:rPr>
              <a:t> </a:t>
            </a:r>
            <a:r>
              <a:rPr lang="it-IT" sz="2900" dirty="0">
                <a:solidFill>
                  <a:srgbClr val="0070C0"/>
                </a:solidFill>
                <a:latin typeface="Garamond"/>
                <a:cs typeface="Garamond"/>
              </a:rPr>
              <a:t>a</a:t>
            </a:r>
            <a:r>
              <a:rPr lang="it-IT" sz="2900" spc="6" dirty="0">
                <a:solidFill>
                  <a:srgbClr val="0070C0"/>
                </a:solidFill>
                <a:latin typeface="Garamond"/>
                <a:cs typeface="Garamond"/>
              </a:rPr>
              <a:t> </a:t>
            </a:r>
            <a:r>
              <a:rPr lang="it-IT" sz="2900" b="1" dirty="0">
                <a:solidFill>
                  <a:srgbClr val="0070C0"/>
                </a:solidFill>
                <a:latin typeface="Garamond"/>
                <a:cs typeface="Garamond"/>
              </a:rPr>
              <a:t>79,00 €</a:t>
            </a:r>
            <a:r>
              <a:rPr lang="it-IT" sz="2900" b="1" spc="6" dirty="0">
                <a:solidFill>
                  <a:srgbClr val="0070C0"/>
                </a:solidFill>
                <a:latin typeface="Garamond"/>
                <a:cs typeface="Garamond"/>
              </a:rPr>
              <a:t>/</a:t>
            </a:r>
            <a:r>
              <a:rPr lang="it-IT" sz="2900" b="1" spc="-6" dirty="0">
                <a:solidFill>
                  <a:srgbClr val="0070C0"/>
                </a:solidFill>
                <a:latin typeface="Garamond"/>
                <a:cs typeface="Garamond"/>
              </a:rPr>
              <a:t>h</a:t>
            </a:r>
            <a:r>
              <a:rPr lang="it-IT" sz="2900" dirty="0">
                <a:solidFill>
                  <a:srgbClr val="0070C0"/>
                </a:solidFill>
                <a:latin typeface="Garamond"/>
                <a:cs typeface="Garamond"/>
              </a:rPr>
              <a:t>.</a:t>
            </a:r>
          </a:p>
        </p:txBody>
      </p:sp>
      <p:sp>
        <p:nvSpPr>
          <p:cNvPr id="3" name="Rettangolo 2"/>
          <p:cNvSpPr/>
          <p:nvPr/>
        </p:nvSpPr>
        <p:spPr>
          <a:xfrm>
            <a:off x="2217538" y="655689"/>
            <a:ext cx="7719826" cy="1901395"/>
          </a:xfrm>
          <a:prstGeom prst="rect">
            <a:avLst/>
          </a:prstGeom>
        </p:spPr>
        <p:txBody>
          <a:bodyPr wrap="square" lIns="145646" tIns="72823" rIns="145646" bIns="72823">
            <a:spAutoFit/>
          </a:bodyPr>
          <a:lstStyle/>
          <a:p>
            <a:pPr marL="77373" marR="154747" algn="ctr"/>
            <a:r>
              <a:rPr lang="it-IT" sz="3800" b="1" dirty="0">
                <a:solidFill>
                  <a:srgbClr val="7030A0"/>
                </a:solidFill>
                <a:latin typeface="Garamond"/>
                <a:cs typeface="Garamond"/>
              </a:rPr>
              <a:t>Pe</a:t>
            </a:r>
            <a:r>
              <a:rPr lang="it-IT" sz="3800" b="1" spc="6" dirty="0">
                <a:solidFill>
                  <a:srgbClr val="7030A0"/>
                </a:solidFill>
                <a:latin typeface="Garamond"/>
                <a:cs typeface="Garamond"/>
              </a:rPr>
              <a:t>r</a:t>
            </a:r>
            <a:r>
              <a:rPr lang="it-IT" sz="3800" b="1" dirty="0">
                <a:solidFill>
                  <a:srgbClr val="7030A0"/>
                </a:solidFill>
                <a:latin typeface="Garamond"/>
                <a:cs typeface="Garamond"/>
              </a:rPr>
              <a:t>corsi</a:t>
            </a:r>
            <a:r>
              <a:rPr lang="it-IT" sz="3800" b="1" spc="-6" dirty="0">
                <a:solidFill>
                  <a:srgbClr val="7030A0"/>
                </a:solidFill>
                <a:latin typeface="Garamond"/>
                <a:cs typeface="Garamond"/>
              </a:rPr>
              <a:t> </a:t>
            </a:r>
            <a:r>
              <a:rPr lang="it-IT" sz="3800" b="1" dirty="0">
                <a:solidFill>
                  <a:srgbClr val="7030A0"/>
                </a:solidFill>
                <a:latin typeface="Garamond"/>
                <a:cs typeface="Garamond"/>
              </a:rPr>
              <a:t>di</a:t>
            </a:r>
            <a:r>
              <a:rPr lang="it-IT" sz="3800" b="1" spc="-6" dirty="0">
                <a:solidFill>
                  <a:srgbClr val="7030A0"/>
                </a:solidFill>
                <a:latin typeface="Garamond"/>
                <a:cs typeface="Garamond"/>
              </a:rPr>
              <a:t> </a:t>
            </a:r>
            <a:r>
              <a:rPr lang="it-IT" sz="3800" b="1" dirty="0">
                <a:solidFill>
                  <a:srgbClr val="7030A0"/>
                </a:solidFill>
                <a:latin typeface="Garamond"/>
                <a:cs typeface="Garamond"/>
              </a:rPr>
              <a:t>or</a:t>
            </a:r>
            <a:r>
              <a:rPr lang="it-IT" sz="3800" b="1" spc="-6" dirty="0">
                <a:solidFill>
                  <a:srgbClr val="7030A0"/>
                </a:solidFill>
                <a:latin typeface="Garamond"/>
                <a:cs typeface="Garamond"/>
              </a:rPr>
              <a:t>i</a:t>
            </a:r>
            <a:r>
              <a:rPr lang="it-IT" sz="3800" b="1" dirty="0">
                <a:solidFill>
                  <a:srgbClr val="7030A0"/>
                </a:solidFill>
                <a:latin typeface="Garamond"/>
                <a:cs typeface="Garamond"/>
              </a:rPr>
              <a:t>entamen</a:t>
            </a:r>
            <a:r>
              <a:rPr lang="it-IT" sz="3800" b="1" spc="13" dirty="0">
                <a:solidFill>
                  <a:srgbClr val="7030A0"/>
                </a:solidFill>
                <a:latin typeface="Garamond"/>
                <a:cs typeface="Garamond"/>
              </a:rPr>
              <a:t>t</a:t>
            </a:r>
            <a:r>
              <a:rPr lang="it-IT" sz="3800" b="1" dirty="0">
                <a:solidFill>
                  <a:srgbClr val="7030A0"/>
                </a:solidFill>
                <a:latin typeface="Garamond"/>
                <a:cs typeface="Garamond"/>
              </a:rPr>
              <a:t>o </a:t>
            </a:r>
          </a:p>
          <a:p>
            <a:pPr marL="77373" marR="154747"/>
            <a:r>
              <a:rPr lang="it-IT" sz="3800" b="1" dirty="0">
                <a:solidFill>
                  <a:srgbClr val="7030A0"/>
                </a:solidFill>
                <a:latin typeface="Garamond"/>
                <a:cs typeface="Garamond"/>
              </a:rPr>
              <a:t>con </a:t>
            </a:r>
            <a:r>
              <a:rPr lang="it-IT" sz="3800" b="1" spc="-6" dirty="0">
                <a:solidFill>
                  <a:srgbClr val="7030A0"/>
                </a:solidFill>
                <a:latin typeface="Garamond"/>
                <a:cs typeface="Garamond"/>
              </a:rPr>
              <a:t>i</a:t>
            </a:r>
            <a:r>
              <a:rPr lang="it-IT" sz="3800" b="1" dirty="0">
                <a:solidFill>
                  <a:srgbClr val="7030A0"/>
                </a:solidFill>
                <a:latin typeface="Garamond"/>
                <a:cs typeface="Garamond"/>
              </a:rPr>
              <a:t>l co</a:t>
            </a:r>
            <a:r>
              <a:rPr lang="it-IT" sz="3800" b="1" spc="-13" dirty="0">
                <a:solidFill>
                  <a:srgbClr val="7030A0"/>
                </a:solidFill>
                <a:latin typeface="Garamond"/>
                <a:cs typeface="Garamond"/>
              </a:rPr>
              <a:t>i</a:t>
            </a:r>
            <a:r>
              <a:rPr lang="it-IT" sz="3800" b="1" dirty="0">
                <a:solidFill>
                  <a:srgbClr val="7030A0"/>
                </a:solidFill>
                <a:latin typeface="Garamond"/>
                <a:cs typeface="Garamond"/>
              </a:rPr>
              <a:t>n</a:t>
            </a:r>
            <a:r>
              <a:rPr lang="it-IT" sz="3800" b="1" spc="13" dirty="0">
                <a:solidFill>
                  <a:srgbClr val="7030A0"/>
                </a:solidFill>
                <a:latin typeface="Garamond"/>
                <a:cs typeface="Garamond"/>
              </a:rPr>
              <a:t>v</a:t>
            </a:r>
            <a:r>
              <a:rPr lang="it-IT" sz="3800" b="1" dirty="0">
                <a:solidFill>
                  <a:srgbClr val="7030A0"/>
                </a:solidFill>
                <a:latin typeface="Garamond"/>
                <a:cs typeface="Garamond"/>
              </a:rPr>
              <a:t>olgi</a:t>
            </a:r>
            <a:r>
              <a:rPr lang="it-IT" sz="3800" b="1" spc="6" dirty="0">
                <a:solidFill>
                  <a:srgbClr val="7030A0"/>
                </a:solidFill>
                <a:latin typeface="Garamond"/>
                <a:cs typeface="Garamond"/>
              </a:rPr>
              <a:t>m</a:t>
            </a:r>
            <a:r>
              <a:rPr lang="it-IT" sz="3800" b="1" dirty="0">
                <a:solidFill>
                  <a:srgbClr val="7030A0"/>
                </a:solidFill>
                <a:latin typeface="Garamond"/>
                <a:cs typeface="Garamond"/>
              </a:rPr>
              <a:t>ento delle</a:t>
            </a:r>
            <a:r>
              <a:rPr lang="it-IT" sz="3800" b="1" spc="6" dirty="0">
                <a:solidFill>
                  <a:srgbClr val="7030A0"/>
                </a:solidFill>
                <a:latin typeface="Garamond"/>
                <a:cs typeface="Garamond"/>
              </a:rPr>
              <a:t> </a:t>
            </a:r>
            <a:r>
              <a:rPr lang="it-IT" sz="3800" b="1" dirty="0">
                <a:solidFill>
                  <a:srgbClr val="7030A0"/>
                </a:solidFill>
                <a:latin typeface="Garamond"/>
                <a:cs typeface="Garamond"/>
              </a:rPr>
              <a:t>famiglie - 1</a:t>
            </a:r>
            <a:endParaRPr lang="it-IT" sz="3800" dirty="0">
              <a:solidFill>
                <a:srgbClr val="7030A0"/>
              </a:solidFill>
              <a:latin typeface="Garamond"/>
              <a:cs typeface="Garamond"/>
            </a:endParaRPr>
          </a:p>
        </p:txBody>
      </p:sp>
      <p:pic>
        <p:nvPicPr>
          <p:cNvPr id="5" name="Google Shape;56;p13"/>
          <p:cNvPicPr preferRelativeResize="0"/>
          <p:nvPr/>
        </p:nvPicPr>
        <p:blipFill>
          <a:blip r:embed="rId2">
            <a:alphaModFix/>
          </a:blip>
          <a:stretch>
            <a:fillRect/>
          </a:stretch>
        </p:blipFill>
        <p:spPr>
          <a:xfrm>
            <a:off x="11981422" y="9015798"/>
            <a:ext cx="647644" cy="262827"/>
          </a:xfrm>
          <a:prstGeom prst="rect">
            <a:avLst/>
          </a:prstGeom>
          <a:noFill/>
          <a:ln>
            <a:noFill/>
          </a:ln>
        </p:spPr>
      </p:pic>
      <p:pic>
        <p:nvPicPr>
          <p:cNvPr id="7" name="object 5"/>
          <p:cNvPicPr/>
          <p:nvPr/>
        </p:nvPicPr>
        <p:blipFill>
          <a:blip r:embed="rId3" cstate="print"/>
          <a:stretch>
            <a:fillRect/>
          </a:stretch>
        </p:blipFill>
        <p:spPr>
          <a:xfrm>
            <a:off x="11107605" y="8477982"/>
            <a:ext cx="1445498" cy="889537"/>
          </a:xfrm>
          <a:prstGeom prst="rect">
            <a:avLst/>
          </a:prstGeom>
        </p:spPr>
      </p:pic>
      <p:pic>
        <p:nvPicPr>
          <p:cNvPr id="8"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30415450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016000" y="1676401"/>
            <a:ext cx="11049759" cy="6017892"/>
          </a:xfrm>
          <a:prstGeom prst="rect">
            <a:avLst/>
          </a:prstGeom>
        </p:spPr>
      </p:pic>
      <p:pic>
        <p:nvPicPr>
          <p:cNvPr id="4" name="Google Shape;56;p13"/>
          <p:cNvPicPr preferRelativeResize="0"/>
          <p:nvPr/>
        </p:nvPicPr>
        <p:blipFill>
          <a:blip r:embed="rId3">
            <a:alphaModFix/>
          </a:blip>
          <a:stretch>
            <a:fillRect/>
          </a:stretch>
        </p:blipFill>
        <p:spPr>
          <a:xfrm>
            <a:off x="11937858" y="7987577"/>
            <a:ext cx="647644" cy="197120"/>
          </a:xfrm>
          <a:prstGeom prst="rect">
            <a:avLst/>
          </a:prstGeom>
          <a:noFill/>
          <a:ln>
            <a:noFill/>
          </a:ln>
        </p:spPr>
      </p:pic>
      <p:pic>
        <p:nvPicPr>
          <p:cNvPr id="7" name="object 3"/>
          <p:cNvPicPr/>
          <p:nvPr/>
        </p:nvPicPr>
        <p:blipFill>
          <a:blip r:embed="rId4" cstate="print"/>
          <a:stretch>
            <a:fillRect/>
          </a:stretch>
        </p:blipFill>
        <p:spPr>
          <a:xfrm>
            <a:off x="11107605" y="8477982"/>
            <a:ext cx="1445498" cy="889537"/>
          </a:xfrm>
          <a:prstGeom prst="rect">
            <a:avLst/>
          </a:prstGeom>
        </p:spPr>
      </p:pic>
      <p:pic>
        <p:nvPicPr>
          <p:cNvPr id="8" name="object 4"/>
          <p:cNvPicPr/>
          <p:nvPr/>
        </p:nvPicPr>
        <p:blipFill>
          <a:blip r:embed="rId5" cstate="print"/>
          <a:stretch>
            <a:fillRect/>
          </a:stretch>
        </p:blipFill>
        <p:spPr>
          <a:xfrm>
            <a:off x="239250" y="344875"/>
            <a:ext cx="1500224" cy="889549"/>
          </a:xfrm>
          <a:prstGeom prst="rect">
            <a:avLst/>
          </a:prstGeom>
        </p:spPr>
      </p:pic>
    </p:spTree>
    <p:extLst>
      <p:ext uri="{BB962C8B-B14F-4D97-AF65-F5344CB8AC3E}">
        <p14:creationId xmlns:p14="http://schemas.microsoft.com/office/powerpoint/2010/main" val="21307045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09462" y="723657"/>
            <a:ext cx="3075940" cy="480695"/>
          </a:xfrm>
          <a:prstGeom prst="rect">
            <a:avLst/>
          </a:prstGeom>
        </p:spPr>
        <p:txBody>
          <a:bodyPr vert="horz" wrap="square" lIns="0" tIns="17145" rIns="0" bIns="0" rtlCol="0">
            <a:spAutoFit/>
          </a:bodyPr>
          <a:lstStyle/>
          <a:p>
            <a:pPr marL="12700">
              <a:lnSpc>
                <a:spcPct val="100000"/>
              </a:lnSpc>
              <a:spcBef>
                <a:spcPts val="135"/>
              </a:spcBef>
            </a:pPr>
            <a:r>
              <a:rPr sz="2950" b="1" dirty="0">
                <a:solidFill>
                  <a:srgbClr val="FF0000"/>
                </a:solidFill>
                <a:latin typeface="Garamond"/>
                <a:cs typeface="Garamond"/>
              </a:rPr>
              <a:t>Costi</a:t>
            </a:r>
            <a:r>
              <a:rPr sz="2950" b="1" spc="50" dirty="0">
                <a:solidFill>
                  <a:srgbClr val="FF0000"/>
                </a:solidFill>
                <a:latin typeface="Garamond"/>
                <a:cs typeface="Garamond"/>
              </a:rPr>
              <a:t> </a:t>
            </a:r>
            <a:r>
              <a:rPr sz="2950" b="1" spc="-10" dirty="0">
                <a:solidFill>
                  <a:srgbClr val="FF0000"/>
                </a:solidFill>
                <a:latin typeface="Garamond"/>
                <a:cs typeface="Garamond"/>
              </a:rPr>
              <a:t>INDIRETTI</a:t>
            </a:r>
            <a:endParaRPr sz="2950">
              <a:latin typeface="Garamond"/>
              <a:cs typeface="Garamond"/>
            </a:endParaRPr>
          </a:p>
        </p:txBody>
      </p:sp>
      <p:pic>
        <p:nvPicPr>
          <p:cNvPr id="3" name="object 3"/>
          <p:cNvPicPr/>
          <p:nvPr/>
        </p:nvPicPr>
        <p:blipFill>
          <a:blip r:embed="rId2" cstate="print"/>
          <a:stretch>
            <a:fillRect/>
          </a:stretch>
        </p:blipFill>
        <p:spPr>
          <a:xfrm>
            <a:off x="1345579" y="1893163"/>
            <a:ext cx="10258898" cy="5645554"/>
          </a:xfrm>
          <a:prstGeom prst="rect">
            <a:avLst/>
          </a:prstGeom>
        </p:spPr>
      </p:pic>
      <p:pic>
        <p:nvPicPr>
          <p:cNvPr id="4" name="object 4"/>
          <p:cNvPicPr/>
          <p:nvPr/>
        </p:nvPicPr>
        <p:blipFill>
          <a:blip r:embed="rId3" cstate="print"/>
          <a:stretch>
            <a:fillRect/>
          </a:stretch>
        </p:blipFill>
        <p:spPr>
          <a:xfrm>
            <a:off x="11107605" y="8477982"/>
            <a:ext cx="1445498" cy="889537"/>
          </a:xfrm>
          <a:prstGeom prst="rect">
            <a:avLst/>
          </a:prstGeom>
        </p:spPr>
      </p:pic>
      <p:pic>
        <p:nvPicPr>
          <p:cNvPr id="5" name="object 5"/>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9111" y="835197"/>
            <a:ext cx="3075940" cy="480695"/>
          </a:xfrm>
          <a:prstGeom prst="rect">
            <a:avLst/>
          </a:prstGeom>
        </p:spPr>
        <p:txBody>
          <a:bodyPr vert="horz" wrap="square" lIns="0" tIns="17145" rIns="0" bIns="0" rtlCol="0">
            <a:spAutoFit/>
          </a:bodyPr>
          <a:lstStyle/>
          <a:p>
            <a:pPr marL="12700">
              <a:lnSpc>
                <a:spcPct val="100000"/>
              </a:lnSpc>
              <a:spcBef>
                <a:spcPts val="135"/>
              </a:spcBef>
            </a:pPr>
            <a:r>
              <a:rPr sz="2950" b="1" dirty="0">
                <a:solidFill>
                  <a:srgbClr val="FF0000"/>
                </a:solidFill>
                <a:latin typeface="Garamond"/>
                <a:cs typeface="Garamond"/>
              </a:rPr>
              <a:t>Costi</a:t>
            </a:r>
            <a:r>
              <a:rPr sz="2950" b="1" spc="50" dirty="0">
                <a:solidFill>
                  <a:srgbClr val="FF0000"/>
                </a:solidFill>
                <a:latin typeface="Garamond"/>
                <a:cs typeface="Garamond"/>
              </a:rPr>
              <a:t> </a:t>
            </a:r>
            <a:r>
              <a:rPr sz="2950" b="1" spc="-10" dirty="0">
                <a:solidFill>
                  <a:srgbClr val="FF0000"/>
                </a:solidFill>
                <a:latin typeface="Garamond"/>
                <a:cs typeface="Garamond"/>
              </a:rPr>
              <a:t>INDIRETTI</a:t>
            </a:r>
            <a:endParaRPr sz="2950">
              <a:latin typeface="Garamond"/>
              <a:cs typeface="Garamond"/>
            </a:endParaRPr>
          </a:p>
        </p:txBody>
      </p:sp>
      <p:pic>
        <p:nvPicPr>
          <p:cNvPr id="3" name="object 3"/>
          <p:cNvPicPr/>
          <p:nvPr/>
        </p:nvPicPr>
        <p:blipFill>
          <a:blip r:embed="rId2" cstate="print"/>
          <a:stretch>
            <a:fillRect/>
          </a:stretch>
        </p:blipFill>
        <p:spPr>
          <a:xfrm>
            <a:off x="1254034" y="1815038"/>
            <a:ext cx="11060440" cy="5851887"/>
          </a:xfrm>
          <a:prstGeom prst="rect">
            <a:avLst/>
          </a:prstGeom>
        </p:spPr>
      </p:pic>
      <p:pic>
        <p:nvPicPr>
          <p:cNvPr id="4" name="object 4"/>
          <p:cNvPicPr/>
          <p:nvPr/>
        </p:nvPicPr>
        <p:blipFill>
          <a:blip r:embed="rId3" cstate="print"/>
          <a:stretch>
            <a:fillRect/>
          </a:stretch>
        </p:blipFill>
        <p:spPr>
          <a:xfrm>
            <a:off x="11107605" y="8477982"/>
            <a:ext cx="1445498" cy="889537"/>
          </a:xfrm>
          <a:prstGeom prst="rect">
            <a:avLst/>
          </a:prstGeom>
        </p:spPr>
      </p:pic>
      <p:pic>
        <p:nvPicPr>
          <p:cNvPr id="5" name="object 5"/>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7733" y="1418844"/>
            <a:ext cx="723138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2060"/>
                </a:solidFill>
                <a:latin typeface="Trebuchet MS"/>
                <a:cs typeface="Trebuchet MS"/>
              </a:rPr>
              <a:t>Esempio/elencazione</a:t>
            </a:r>
            <a:r>
              <a:rPr sz="3200" b="1" spc="-120" dirty="0">
                <a:solidFill>
                  <a:srgbClr val="002060"/>
                </a:solidFill>
                <a:latin typeface="Trebuchet MS"/>
                <a:cs typeface="Trebuchet MS"/>
              </a:rPr>
              <a:t> </a:t>
            </a:r>
            <a:r>
              <a:rPr sz="3200" b="1" dirty="0">
                <a:solidFill>
                  <a:srgbClr val="002060"/>
                </a:solidFill>
                <a:latin typeface="Trebuchet MS"/>
                <a:cs typeface="Trebuchet MS"/>
              </a:rPr>
              <a:t>COSTI</a:t>
            </a:r>
            <a:r>
              <a:rPr sz="3200" b="1" spc="-120" dirty="0">
                <a:solidFill>
                  <a:srgbClr val="002060"/>
                </a:solidFill>
                <a:latin typeface="Trebuchet MS"/>
                <a:cs typeface="Trebuchet MS"/>
              </a:rPr>
              <a:t> </a:t>
            </a:r>
            <a:r>
              <a:rPr sz="3200" b="1" spc="-10" dirty="0">
                <a:solidFill>
                  <a:srgbClr val="002060"/>
                </a:solidFill>
                <a:latin typeface="Trebuchet MS"/>
                <a:cs typeface="Trebuchet MS"/>
              </a:rPr>
              <a:t>INDIRETTI</a:t>
            </a:r>
            <a:endParaRPr sz="3200">
              <a:latin typeface="Trebuchet MS"/>
              <a:cs typeface="Trebuchet MS"/>
            </a:endParaRPr>
          </a:p>
        </p:txBody>
      </p:sp>
      <p:sp>
        <p:nvSpPr>
          <p:cNvPr id="3" name="object 3"/>
          <p:cNvSpPr txBox="1"/>
          <p:nvPr/>
        </p:nvSpPr>
        <p:spPr>
          <a:xfrm>
            <a:off x="946262" y="2362824"/>
            <a:ext cx="11304270" cy="6431889"/>
          </a:xfrm>
          <a:prstGeom prst="rect">
            <a:avLst/>
          </a:prstGeom>
        </p:spPr>
        <p:txBody>
          <a:bodyPr vert="horz" wrap="square" lIns="0" tIns="17145" rIns="0" bIns="0" rtlCol="0">
            <a:spAutoFit/>
          </a:bodyPr>
          <a:lstStyle/>
          <a:p>
            <a:pPr marL="13335" algn="l">
              <a:lnSpc>
                <a:spcPct val="100000"/>
              </a:lnSpc>
              <a:spcBef>
                <a:spcPts val="135"/>
              </a:spcBef>
              <a:tabLst>
                <a:tab pos="328930" algn="l"/>
              </a:tabLst>
            </a:pPr>
            <a:r>
              <a:rPr sz="2950" b="1" spc="-50" dirty="0">
                <a:solidFill>
                  <a:srgbClr val="2E7114"/>
                </a:solidFill>
                <a:latin typeface="Trebuchet MS"/>
                <a:cs typeface="Trebuchet MS"/>
              </a:rPr>
              <a:t>-</a:t>
            </a:r>
            <a:r>
              <a:rPr sz="2950" b="1" dirty="0">
                <a:solidFill>
                  <a:srgbClr val="2E7114"/>
                </a:solidFill>
                <a:latin typeface="Trebuchet MS"/>
                <a:cs typeface="Trebuchet MS"/>
              </a:rPr>
              <a:t>	</a:t>
            </a:r>
            <a:r>
              <a:rPr sz="2950" b="1" spc="-10" dirty="0">
                <a:solidFill>
                  <a:srgbClr val="2E7114"/>
                </a:solidFill>
                <a:latin typeface="Trebuchet MS"/>
                <a:cs typeface="Trebuchet MS"/>
              </a:rPr>
              <a:t>Pubblicità</a:t>
            </a:r>
            <a:endParaRPr sz="2950" dirty="0">
              <a:latin typeface="Trebuchet MS"/>
              <a:cs typeface="Trebuchet MS"/>
            </a:endParaRPr>
          </a:p>
          <a:p>
            <a:pPr marL="314960" indent="-314960" algn="l">
              <a:lnSpc>
                <a:spcPct val="100000"/>
              </a:lnSpc>
              <a:spcBef>
                <a:spcPts val="45"/>
              </a:spcBef>
              <a:buChar char="-"/>
              <a:tabLst>
                <a:tab pos="314960" algn="l"/>
                <a:tab pos="349250" algn="l"/>
              </a:tabLst>
            </a:pPr>
            <a:r>
              <a:rPr sz="2950" b="1" dirty="0">
                <a:solidFill>
                  <a:srgbClr val="2E7114"/>
                </a:solidFill>
                <a:latin typeface="Trebuchet MS"/>
                <a:cs typeface="Trebuchet MS"/>
              </a:rPr>
              <a:t>Imputazione</a:t>
            </a:r>
            <a:r>
              <a:rPr sz="2950" b="1" spc="65" dirty="0">
                <a:solidFill>
                  <a:srgbClr val="2E7114"/>
                </a:solidFill>
                <a:latin typeface="Trebuchet MS"/>
                <a:cs typeface="Trebuchet MS"/>
              </a:rPr>
              <a:t> </a:t>
            </a:r>
            <a:r>
              <a:rPr sz="2950" b="1" dirty="0">
                <a:solidFill>
                  <a:srgbClr val="2E7114"/>
                </a:solidFill>
                <a:latin typeface="Trebuchet MS"/>
                <a:cs typeface="Trebuchet MS"/>
              </a:rPr>
              <a:t>costi/fatture</a:t>
            </a:r>
            <a:r>
              <a:rPr sz="2950" b="1" spc="75" dirty="0">
                <a:solidFill>
                  <a:srgbClr val="2E7114"/>
                </a:solidFill>
                <a:latin typeface="Trebuchet MS"/>
                <a:cs typeface="Trebuchet MS"/>
              </a:rPr>
              <a:t> </a:t>
            </a:r>
            <a:r>
              <a:rPr sz="2950" b="1" dirty="0">
                <a:solidFill>
                  <a:srgbClr val="2E7114"/>
                </a:solidFill>
                <a:latin typeface="Trebuchet MS"/>
                <a:cs typeface="Trebuchet MS"/>
              </a:rPr>
              <a:t>pro</a:t>
            </a:r>
            <a:r>
              <a:rPr sz="2950" b="1" spc="70" dirty="0">
                <a:solidFill>
                  <a:srgbClr val="2E7114"/>
                </a:solidFill>
                <a:latin typeface="Trebuchet MS"/>
                <a:cs typeface="Trebuchet MS"/>
              </a:rPr>
              <a:t> </a:t>
            </a:r>
            <a:r>
              <a:rPr sz="2950" b="1" dirty="0">
                <a:solidFill>
                  <a:srgbClr val="2E7114"/>
                </a:solidFill>
                <a:latin typeface="Trebuchet MS"/>
                <a:cs typeface="Trebuchet MS"/>
              </a:rPr>
              <a:t>–</a:t>
            </a:r>
            <a:r>
              <a:rPr sz="2950" b="1" spc="75" dirty="0">
                <a:solidFill>
                  <a:srgbClr val="2E7114"/>
                </a:solidFill>
                <a:latin typeface="Trebuchet MS"/>
                <a:cs typeface="Trebuchet MS"/>
              </a:rPr>
              <a:t> </a:t>
            </a:r>
            <a:r>
              <a:rPr sz="2950" b="1" dirty="0">
                <a:solidFill>
                  <a:srgbClr val="2E7114"/>
                </a:solidFill>
                <a:latin typeface="Trebuchet MS"/>
                <a:cs typeface="Trebuchet MS"/>
              </a:rPr>
              <a:t>quota</a:t>
            </a:r>
            <a:r>
              <a:rPr sz="2950" b="1" spc="70" dirty="0">
                <a:solidFill>
                  <a:srgbClr val="2E7114"/>
                </a:solidFill>
                <a:latin typeface="Trebuchet MS"/>
                <a:cs typeface="Trebuchet MS"/>
              </a:rPr>
              <a:t> </a:t>
            </a:r>
            <a:r>
              <a:rPr sz="2950" b="1" dirty="0">
                <a:solidFill>
                  <a:srgbClr val="2E7114"/>
                </a:solidFill>
                <a:latin typeface="Trebuchet MS"/>
                <a:cs typeface="Trebuchet MS"/>
              </a:rPr>
              <a:t>(telefono,</a:t>
            </a:r>
            <a:r>
              <a:rPr sz="2950" b="1" spc="75" dirty="0">
                <a:solidFill>
                  <a:srgbClr val="2E7114"/>
                </a:solidFill>
                <a:latin typeface="Trebuchet MS"/>
                <a:cs typeface="Trebuchet MS"/>
              </a:rPr>
              <a:t> </a:t>
            </a:r>
            <a:r>
              <a:rPr sz="2950" b="1" spc="-10" dirty="0">
                <a:solidFill>
                  <a:srgbClr val="2E7114"/>
                </a:solidFill>
                <a:latin typeface="Trebuchet MS"/>
                <a:cs typeface="Trebuchet MS"/>
              </a:rPr>
              <a:t>connettività,</a:t>
            </a:r>
            <a:endParaRPr sz="2950" dirty="0">
              <a:latin typeface="Trebuchet MS"/>
              <a:cs typeface="Trebuchet MS"/>
            </a:endParaRPr>
          </a:p>
          <a:p>
            <a:pPr marL="328930" algn="l">
              <a:lnSpc>
                <a:spcPct val="100000"/>
              </a:lnSpc>
              <a:spcBef>
                <a:spcPts val="45"/>
              </a:spcBef>
            </a:pPr>
            <a:r>
              <a:rPr sz="2950" b="1" dirty="0">
                <a:solidFill>
                  <a:srgbClr val="2E7114"/>
                </a:solidFill>
                <a:latin typeface="Trebuchet MS"/>
                <a:cs typeface="Trebuchet MS"/>
              </a:rPr>
              <a:t>noleggi,</a:t>
            </a:r>
            <a:r>
              <a:rPr sz="2950" b="1" spc="70" dirty="0">
                <a:solidFill>
                  <a:srgbClr val="2E7114"/>
                </a:solidFill>
                <a:latin typeface="Trebuchet MS"/>
                <a:cs typeface="Trebuchet MS"/>
              </a:rPr>
              <a:t> </a:t>
            </a:r>
            <a:r>
              <a:rPr sz="2950" b="1" spc="-10" dirty="0" err="1">
                <a:solidFill>
                  <a:srgbClr val="2E7114"/>
                </a:solidFill>
                <a:latin typeface="Trebuchet MS"/>
                <a:cs typeface="Trebuchet MS"/>
              </a:rPr>
              <a:t>ecc</a:t>
            </a:r>
            <a:r>
              <a:rPr sz="2950" b="1" spc="-10" dirty="0">
                <a:solidFill>
                  <a:srgbClr val="2E7114"/>
                </a:solidFill>
                <a:latin typeface="Trebuchet MS"/>
                <a:cs typeface="Trebuchet MS"/>
              </a:rPr>
              <a:t>.)</a:t>
            </a:r>
            <a:endParaRPr lang="it-IT" sz="2950" b="1" spc="-10" dirty="0">
              <a:solidFill>
                <a:srgbClr val="2E7114"/>
              </a:solidFill>
              <a:latin typeface="Trebuchet MS"/>
              <a:cs typeface="Trebuchet MS"/>
            </a:endParaRPr>
          </a:p>
          <a:p>
            <a:pPr algn="l">
              <a:lnSpc>
                <a:spcPct val="100000"/>
              </a:lnSpc>
              <a:spcBef>
                <a:spcPts val="45"/>
              </a:spcBef>
            </a:pPr>
            <a:r>
              <a:rPr lang="it-IT" sz="2950" b="1" spc="-10" dirty="0">
                <a:solidFill>
                  <a:srgbClr val="2E7114"/>
                </a:solidFill>
                <a:latin typeface="Trebuchet MS"/>
                <a:cs typeface="Trebuchet MS"/>
              </a:rPr>
              <a:t>- Direzione e coordinamento del DS</a:t>
            </a:r>
          </a:p>
          <a:p>
            <a:pPr marL="327660" marR="5080" indent="-327660" algn="l">
              <a:lnSpc>
                <a:spcPts val="3579"/>
              </a:lnSpc>
              <a:spcBef>
                <a:spcPts val="130"/>
              </a:spcBef>
              <a:buChar char="-"/>
              <a:tabLst>
                <a:tab pos="327660" algn="l"/>
                <a:tab pos="328295" algn="l"/>
              </a:tabLst>
            </a:pPr>
            <a:r>
              <a:rPr sz="2950" b="1" dirty="0" err="1">
                <a:solidFill>
                  <a:srgbClr val="2E7114"/>
                </a:solidFill>
                <a:latin typeface="Trebuchet MS"/>
                <a:cs typeface="Trebuchet MS"/>
              </a:rPr>
              <a:t>Attività</a:t>
            </a:r>
            <a:r>
              <a:rPr sz="2950" b="1" spc="85" dirty="0">
                <a:solidFill>
                  <a:srgbClr val="2E7114"/>
                </a:solidFill>
                <a:latin typeface="Trebuchet MS"/>
                <a:cs typeface="Trebuchet MS"/>
              </a:rPr>
              <a:t> </a:t>
            </a:r>
            <a:r>
              <a:rPr sz="2950" b="1" dirty="0">
                <a:solidFill>
                  <a:srgbClr val="2E7114"/>
                </a:solidFill>
                <a:latin typeface="Trebuchet MS"/>
                <a:cs typeface="Trebuchet MS"/>
              </a:rPr>
              <a:t>di</a:t>
            </a:r>
            <a:r>
              <a:rPr sz="2950" b="1" spc="85" dirty="0">
                <a:solidFill>
                  <a:srgbClr val="2E7114"/>
                </a:solidFill>
                <a:latin typeface="Trebuchet MS"/>
                <a:cs typeface="Trebuchet MS"/>
              </a:rPr>
              <a:t> </a:t>
            </a:r>
            <a:r>
              <a:rPr sz="2950" b="1" dirty="0">
                <a:solidFill>
                  <a:srgbClr val="2E7114"/>
                </a:solidFill>
                <a:latin typeface="Trebuchet MS"/>
                <a:cs typeface="Trebuchet MS"/>
              </a:rPr>
              <a:t>supporto</a:t>
            </a:r>
            <a:r>
              <a:rPr sz="2950" b="1" spc="85" dirty="0">
                <a:solidFill>
                  <a:srgbClr val="2E7114"/>
                </a:solidFill>
                <a:latin typeface="Trebuchet MS"/>
                <a:cs typeface="Trebuchet MS"/>
              </a:rPr>
              <a:t> </a:t>
            </a:r>
            <a:r>
              <a:rPr sz="2950" b="1" dirty="0">
                <a:solidFill>
                  <a:srgbClr val="2E7114"/>
                </a:solidFill>
                <a:latin typeface="Trebuchet MS"/>
                <a:cs typeface="Trebuchet MS"/>
              </a:rPr>
              <a:t>al</a:t>
            </a:r>
            <a:r>
              <a:rPr sz="2950" b="1" spc="85" dirty="0">
                <a:solidFill>
                  <a:srgbClr val="2E7114"/>
                </a:solidFill>
                <a:latin typeface="Trebuchet MS"/>
                <a:cs typeface="Trebuchet MS"/>
              </a:rPr>
              <a:t> </a:t>
            </a:r>
            <a:r>
              <a:rPr sz="2950" b="1" dirty="0">
                <a:solidFill>
                  <a:srgbClr val="2E7114"/>
                </a:solidFill>
                <a:latin typeface="Trebuchet MS"/>
                <a:cs typeface="Trebuchet MS"/>
              </a:rPr>
              <a:t>RUP</a:t>
            </a:r>
            <a:r>
              <a:rPr sz="2950" b="1" spc="25" dirty="0">
                <a:solidFill>
                  <a:srgbClr val="2E7114"/>
                </a:solidFill>
                <a:latin typeface="Trebuchet MS"/>
                <a:cs typeface="Trebuchet MS"/>
              </a:rPr>
              <a:t> </a:t>
            </a:r>
            <a:r>
              <a:rPr sz="2950" b="1" dirty="0">
                <a:solidFill>
                  <a:srgbClr val="2E7114"/>
                </a:solidFill>
                <a:latin typeface="Trebuchet MS"/>
                <a:cs typeface="Trebuchet MS"/>
              </a:rPr>
              <a:t>(attività</a:t>
            </a:r>
            <a:r>
              <a:rPr sz="2950" b="1" spc="80" dirty="0">
                <a:solidFill>
                  <a:srgbClr val="2E7114"/>
                </a:solidFill>
                <a:latin typeface="Trebuchet MS"/>
                <a:cs typeface="Trebuchet MS"/>
              </a:rPr>
              <a:t> </a:t>
            </a:r>
            <a:r>
              <a:rPr sz="2950" b="1" dirty="0">
                <a:solidFill>
                  <a:srgbClr val="2E7114"/>
                </a:solidFill>
                <a:latin typeface="Trebuchet MS"/>
                <a:cs typeface="Trebuchet MS"/>
              </a:rPr>
              <a:t>amministrativa</a:t>
            </a:r>
            <a:r>
              <a:rPr sz="2950" b="1" spc="85" dirty="0">
                <a:solidFill>
                  <a:srgbClr val="2E7114"/>
                </a:solidFill>
                <a:latin typeface="Trebuchet MS"/>
                <a:cs typeface="Trebuchet MS"/>
              </a:rPr>
              <a:t> </a:t>
            </a:r>
            <a:r>
              <a:rPr sz="2950" b="1" spc="-10" dirty="0">
                <a:solidFill>
                  <a:srgbClr val="2E7114"/>
                </a:solidFill>
                <a:latin typeface="Trebuchet MS"/>
                <a:cs typeface="Trebuchet MS"/>
              </a:rPr>
              <a:t>finalizzata </a:t>
            </a:r>
            <a:r>
              <a:rPr sz="2950" b="1" dirty="0">
                <a:solidFill>
                  <a:srgbClr val="2E7114"/>
                </a:solidFill>
                <a:latin typeface="Trebuchet MS"/>
                <a:cs typeface="Trebuchet MS"/>
              </a:rPr>
              <a:t>all’attuazione</a:t>
            </a:r>
            <a:r>
              <a:rPr sz="2950" b="1" spc="75" dirty="0">
                <a:solidFill>
                  <a:srgbClr val="2E7114"/>
                </a:solidFill>
                <a:latin typeface="Trebuchet MS"/>
                <a:cs typeface="Trebuchet MS"/>
              </a:rPr>
              <a:t> </a:t>
            </a:r>
            <a:r>
              <a:rPr sz="2950" b="1" dirty="0">
                <a:solidFill>
                  <a:srgbClr val="2E7114"/>
                </a:solidFill>
                <a:latin typeface="Trebuchet MS"/>
                <a:cs typeface="Trebuchet MS"/>
              </a:rPr>
              <a:t>del</a:t>
            </a:r>
            <a:r>
              <a:rPr sz="2950" b="1" spc="85" dirty="0">
                <a:solidFill>
                  <a:srgbClr val="2E7114"/>
                </a:solidFill>
                <a:latin typeface="Trebuchet MS"/>
                <a:cs typeface="Trebuchet MS"/>
              </a:rPr>
              <a:t> </a:t>
            </a:r>
            <a:r>
              <a:rPr sz="2950" b="1" spc="-10" dirty="0">
                <a:solidFill>
                  <a:srgbClr val="2E7114"/>
                </a:solidFill>
                <a:latin typeface="Trebuchet MS"/>
                <a:cs typeface="Trebuchet MS"/>
              </a:rPr>
              <a:t>progetto/straordinario)</a:t>
            </a:r>
            <a:endParaRPr sz="2950" dirty="0">
              <a:latin typeface="Trebuchet MS"/>
              <a:cs typeface="Trebuchet MS"/>
            </a:endParaRPr>
          </a:p>
          <a:p>
            <a:pPr marL="330200" marR="13970" indent="-330200" algn="l">
              <a:lnSpc>
                <a:spcPts val="3579"/>
              </a:lnSpc>
              <a:spcBef>
                <a:spcPts val="10"/>
              </a:spcBef>
              <a:buChar char="-"/>
              <a:tabLst>
                <a:tab pos="330200" algn="l"/>
                <a:tab pos="330835" algn="l"/>
              </a:tabLst>
            </a:pPr>
            <a:r>
              <a:rPr sz="2950" b="1" dirty="0">
                <a:solidFill>
                  <a:srgbClr val="2E7114"/>
                </a:solidFill>
                <a:latin typeface="Trebuchet MS"/>
                <a:cs typeface="Trebuchet MS"/>
              </a:rPr>
              <a:t>Straordinari</a:t>
            </a:r>
            <a:r>
              <a:rPr sz="2950" b="1" spc="50" dirty="0">
                <a:solidFill>
                  <a:srgbClr val="2E7114"/>
                </a:solidFill>
                <a:latin typeface="Trebuchet MS"/>
                <a:cs typeface="Trebuchet MS"/>
              </a:rPr>
              <a:t> </a:t>
            </a:r>
            <a:r>
              <a:rPr sz="2950" b="1" dirty="0">
                <a:solidFill>
                  <a:srgbClr val="2E7114"/>
                </a:solidFill>
                <a:latin typeface="Trebuchet MS"/>
                <a:cs typeface="Trebuchet MS"/>
              </a:rPr>
              <a:t>degli</a:t>
            </a:r>
            <a:r>
              <a:rPr sz="2950" b="1" spc="50" dirty="0">
                <a:solidFill>
                  <a:srgbClr val="2E7114"/>
                </a:solidFill>
                <a:latin typeface="Trebuchet MS"/>
                <a:cs typeface="Trebuchet MS"/>
              </a:rPr>
              <a:t> </a:t>
            </a:r>
            <a:r>
              <a:rPr sz="2950" b="1" dirty="0">
                <a:solidFill>
                  <a:srgbClr val="2E7114"/>
                </a:solidFill>
                <a:latin typeface="Trebuchet MS"/>
                <a:cs typeface="Trebuchet MS"/>
              </a:rPr>
              <a:t>assistenti</a:t>
            </a:r>
            <a:r>
              <a:rPr sz="2950" b="1" spc="55" dirty="0">
                <a:solidFill>
                  <a:srgbClr val="2E7114"/>
                </a:solidFill>
                <a:latin typeface="Trebuchet MS"/>
                <a:cs typeface="Trebuchet MS"/>
              </a:rPr>
              <a:t> </a:t>
            </a:r>
            <a:r>
              <a:rPr sz="2950" b="1" dirty="0">
                <a:solidFill>
                  <a:srgbClr val="2E7114"/>
                </a:solidFill>
                <a:latin typeface="Trebuchet MS"/>
                <a:cs typeface="Trebuchet MS"/>
              </a:rPr>
              <a:t>tecnici</a:t>
            </a:r>
            <a:r>
              <a:rPr sz="2950" b="1" spc="50" dirty="0">
                <a:solidFill>
                  <a:srgbClr val="2E7114"/>
                </a:solidFill>
                <a:latin typeface="Trebuchet MS"/>
                <a:cs typeface="Trebuchet MS"/>
              </a:rPr>
              <a:t> </a:t>
            </a:r>
            <a:r>
              <a:rPr sz="2950" b="1" dirty="0">
                <a:solidFill>
                  <a:srgbClr val="2E7114"/>
                </a:solidFill>
                <a:latin typeface="Trebuchet MS"/>
                <a:cs typeface="Trebuchet MS"/>
              </a:rPr>
              <a:t>e/o</a:t>
            </a:r>
            <a:r>
              <a:rPr sz="2950" b="1" spc="50" dirty="0">
                <a:solidFill>
                  <a:srgbClr val="2E7114"/>
                </a:solidFill>
                <a:latin typeface="Trebuchet MS"/>
                <a:cs typeface="Trebuchet MS"/>
              </a:rPr>
              <a:t> </a:t>
            </a:r>
            <a:r>
              <a:rPr sz="2950" b="1" dirty="0">
                <a:solidFill>
                  <a:srgbClr val="2E7114"/>
                </a:solidFill>
                <a:latin typeface="Trebuchet MS"/>
                <a:cs typeface="Trebuchet MS"/>
              </a:rPr>
              <a:t>collaboratori</a:t>
            </a:r>
            <a:r>
              <a:rPr sz="2950" b="1" spc="50" dirty="0">
                <a:solidFill>
                  <a:srgbClr val="2E7114"/>
                </a:solidFill>
                <a:latin typeface="Trebuchet MS"/>
                <a:cs typeface="Trebuchet MS"/>
              </a:rPr>
              <a:t> </a:t>
            </a:r>
            <a:r>
              <a:rPr sz="2950" b="1" spc="-10" dirty="0">
                <a:solidFill>
                  <a:srgbClr val="2E7114"/>
                </a:solidFill>
                <a:latin typeface="Trebuchet MS"/>
                <a:cs typeface="Trebuchet MS"/>
              </a:rPr>
              <a:t>scolastici </a:t>
            </a:r>
            <a:r>
              <a:rPr sz="2950" b="1" dirty="0">
                <a:solidFill>
                  <a:srgbClr val="2E7114"/>
                </a:solidFill>
                <a:latin typeface="Trebuchet MS"/>
                <a:cs typeface="Trebuchet MS"/>
              </a:rPr>
              <a:t>per</a:t>
            </a:r>
            <a:r>
              <a:rPr sz="2950" b="1" spc="45" dirty="0">
                <a:solidFill>
                  <a:srgbClr val="2E7114"/>
                </a:solidFill>
                <a:latin typeface="Trebuchet MS"/>
                <a:cs typeface="Trebuchet MS"/>
              </a:rPr>
              <a:t> </a:t>
            </a:r>
            <a:r>
              <a:rPr sz="2950" b="1" dirty="0">
                <a:solidFill>
                  <a:srgbClr val="2E7114"/>
                </a:solidFill>
                <a:latin typeface="Trebuchet MS"/>
                <a:cs typeface="Trebuchet MS"/>
              </a:rPr>
              <a:t>garantire</a:t>
            </a:r>
            <a:r>
              <a:rPr sz="2950" b="1" spc="55" dirty="0">
                <a:solidFill>
                  <a:srgbClr val="2E7114"/>
                </a:solidFill>
                <a:latin typeface="Trebuchet MS"/>
                <a:cs typeface="Trebuchet MS"/>
              </a:rPr>
              <a:t> </a:t>
            </a:r>
            <a:r>
              <a:rPr sz="2950" b="1" dirty="0">
                <a:solidFill>
                  <a:srgbClr val="2E7114"/>
                </a:solidFill>
                <a:latin typeface="Trebuchet MS"/>
                <a:cs typeface="Trebuchet MS"/>
              </a:rPr>
              <a:t>le</a:t>
            </a:r>
            <a:r>
              <a:rPr sz="2950" b="1" spc="55" dirty="0">
                <a:solidFill>
                  <a:srgbClr val="2E7114"/>
                </a:solidFill>
                <a:latin typeface="Trebuchet MS"/>
                <a:cs typeface="Trebuchet MS"/>
              </a:rPr>
              <a:t> </a:t>
            </a:r>
            <a:r>
              <a:rPr sz="2950" b="1" dirty="0">
                <a:solidFill>
                  <a:srgbClr val="2E7114"/>
                </a:solidFill>
                <a:latin typeface="Trebuchet MS"/>
                <a:cs typeface="Trebuchet MS"/>
              </a:rPr>
              <a:t>attività</a:t>
            </a:r>
            <a:r>
              <a:rPr sz="2950" b="1" spc="55" dirty="0">
                <a:solidFill>
                  <a:srgbClr val="2E7114"/>
                </a:solidFill>
                <a:latin typeface="Trebuchet MS"/>
                <a:cs typeface="Trebuchet MS"/>
              </a:rPr>
              <a:t> </a:t>
            </a:r>
            <a:r>
              <a:rPr sz="2950" b="1" spc="-10" dirty="0">
                <a:solidFill>
                  <a:srgbClr val="2E7114"/>
                </a:solidFill>
                <a:latin typeface="Trebuchet MS"/>
                <a:cs typeface="Trebuchet MS"/>
              </a:rPr>
              <a:t>pomeridiane/serali</a:t>
            </a:r>
            <a:endParaRPr sz="2950" dirty="0">
              <a:latin typeface="Trebuchet MS"/>
              <a:cs typeface="Trebuchet MS"/>
            </a:endParaRPr>
          </a:p>
          <a:p>
            <a:pPr marL="12700" algn="l">
              <a:lnSpc>
                <a:spcPts val="3465"/>
              </a:lnSpc>
              <a:tabLst>
                <a:tab pos="327660" algn="l"/>
              </a:tabLst>
            </a:pPr>
            <a:r>
              <a:rPr sz="2950" b="1" spc="-50" dirty="0">
                <a:solidFill>
                  <a:srgbClr val="2E7114"/>
                </a:solidFill>
                <a:latin typeface="Trebuchet MS"/>
                <a:cs typeface="Trebuchet MS"/>
              </a:rPr>
              <a:t>-</a:t>
            </a:r>
            <a:r>
              <a:rPr sz="2950" b="1" dirty="0">
                <a:solidFill>
                  <a:srgbClr val="2E7114"/>
                </a:solidFill>
                <a:latin typeface="Trebuchet MS"/>
                <a:cs typeface="Trebuchet MS"/>
              </a:rPr>
              <a:t>	Assistenza</a:t>
            </a:r>
            <a:r>
              <a:rPr sz="2950" b="1" spc="55" dirty="0">
                <a:solidFill>
                  <a:srgbClr val="2E7114"/>
                </a:solidFill>
                <a:latin typeface="Trebuchet MS"/>
                <a:cs typeface="Trebuchet MS"/>
              </a:rPr>
              <a:t> </a:t>
            </a:r>
            <a:r>
              <a:rPr sz="2950" b="1" dirty="0">
                <a:solidFill>
                  <a:srgbClr val="2E7114"/>
                </a:solidFill>
                <a:latin typeface="Trebuchet MS"/>
                <a:cs typeface="Trebuchet MS"/>
              </a:rPr>
              <a:t>ai</a:t>
            </a:r>
            <a:r>
              <a:rPr sz="2950" b="1" spc="65" dirty="0">
                <a:solidFill>
                  <a:srgbClr val="2E7114"/>
                </a:solidFill>
                <a:latin typeface="Trebuchet MS"/>
                <a:cs typeface="Trebuchet MS"/>
              </a:rPr>
              <a:t> </a:t>
            </a:r>
            <a:r>
              <a:rPr sz="2950" b="1" spc="-10" dirty="0">
                <a:solidFill>
                  <a:srgbClr val="2E7114"/>
                </a:solidFill>
                <a:latin typeface="Trebuchet MS"/>
                <a:cs typeface="Trebuchet MS"/>
              </a:rPr>
              <a:t>disabili</a:t>
            </a:r>
            <a:endParaRPr sz="2950" dirty="0">
              <a:latin typeface="Trebuchet MS"/>
              <a:cs typeface="Trebuchet MS"/>
            </a:endParaRPr>
          </a:p>
          <a:p>
            <a:pPr marL="325755" lvl="1" indent="-325755" algn="l">
              <a:lnSpc>
                <a:spcPct val="100000"/>
              </a:lnSpc>
              <a:spcBef>
                <a:spcPts val="45"/>
              </a:spcBef>
              <a:buChar char="-"/>
              <a:tabLst>
                <a:tab pos="325755" algn="l"/>
                <a:tab pos="3427095" algn="l"/>
              </a:tabLst>
            </a:pPr>
            <a:r>
              <a:rPr sz="2950" b="1" dirty="0">
                <a:solidFill>
                  <a:srgbClr val="2E7114"/>
                </a:solidFill>
                <a:latin typeface="Trebuchet MS"/>
                <a:cs typeface="Trebuchet MS"/>
              </a:rPr>
              <a:t>Noleggio</a:t>
            </a:r>
            <a:r>
              <a:rPr sz="2950" b="1" spc="85" dirty="0">
                <a:solidFill>
                  <a:srgbClr val="2E7114"/>
                </a:solidFill>
                <a:latin typeface="Trebuchet MS"/>
                <a:cs typeface="Trebuchet MS"/>
              </a:rPr>
              <a:t> </a:t>
            </a:r>
            <a:r>
              <a:rPr sz="2950" b="1" spc="-10" dirty="0">
                <a:solidFill>
                  <a:srgbClr val="2E7114"/>
                </a:solidFill>
                <a:latin typeface="Trebuchet MS"/>
                <a:cs typeface="Trebuchet MS"/>
              </a:rPr>
              <a:t>attrezzature/beni</a:t>
            </a:r>
            <a:endParaRPr sz="2950" dirty="0">
              <a:latin typeface="Trebuchet MS"/>
              <a:cs typeface="Trebuchet MS"/>
            </a:endParaRPr>
          </a:p>
          <a:p>
            <a:pPr marL="327025" lvl="1" indent="-327025" algn="l">
              <a:lnSpc>
                <a:spcPct val="100000"/>
              </a:lnSpc>
              <a:spcBef>
                <a:spcPts val="40"/>
              </a:spcBef>
              <a:buChar char="-"/>
              <a:tabLst>
                <a:tab pos="327025" algn="l"/>
                <a:tab pos="3380740" algn="l"/>
              </a:tabLst>
            </a:pPr>
            <a:r>
              <a:rPr sz="2950" b="1" dirty="0">
                <a:solidFill>
                  <a:srgbClr val="2E7114"/>
                </a:solidFill>
                <a:latin typeface="Trebuchet MS"/>
                <a:cs typeface="Trebuchet MS"/>
              </a:rPr>
              <a:t>Materiale</a:t>
            </a:r>
            <a:r>
              <a:rPr sz="2950" b="1" spc="60" dirty="0">
                <a:solidFill>
                  <a:srgbClr val="2E7114"/>
                </a:solidFill>
                <a:latin typeface="Trebuchet MS"/>
                <a:cs typeface="Trebuchet MS"/>
              </a:rPr>
              <a:t> </a:t>
            </a:r>
            <a:r>
              <a:rPr sz="2950" b="1" dirty="0">
                <a:solidFill>
                  <a:srgbClr val="2E7114"/>
                </a:solidFill>
                <a:latin typeface="Trebuchet MS"/>
                <a:cs typeface="Trebuchet MS"/>
              </a:rPr>
              <a:t>di</a:t>
            </a:r>
            <a:r>
              <a:rPr sz="2950" b="1" spc="60" dirty="0">
                <a:solidFill>
                  <a:srgbClr val="2E7114"/>
                </a:solidFill>
                <a:latin typeface="Trebuchet MS"/>
                <a:cs typeface="Trebuchet MS"/>
              </a:rPr>
              <a:t> </a:t>
            </a:r>
            <a:r>
              <a:rPr sz="2950" b="1" dirty="0">
                <a:solidFill>
                  <a:srgbClr val="2E7114"/>
                </a:solidFill>
                <a:latin typeface="Trebuchet MS"/>
                <a:cs typeface="Trebuchet MS"/>
              </a:rPr>
              <a:t>facile</a:t>
            </a:r>
            <a:r>
              <a:rPr sz="2950" b="1" spc="55" dirty="0">
                <a:solidFill>
                  <a:srgbClr val="2E7114"/>
                </a:solidFill>
                <a:latin typeface="Trebuchet MS"/>
                <a:cs typeface="Trebuchet MS"/>
              </a:rPr>
              <a:t> </a:t>
            </a:r>
            <a:r>
              <a:rPr sz="2950" b="1" spc="-10" dirty="0" err="1">
                <a:solidFill>
                  <a:srgbClr val="2E7114"/>
                </a:solidFill>
                <a:latin typeface="Trebuchet MS"/>
                <a:cs typeface="Trebuchet MS"/>
              </a:rPr>
              <a:t>consumo</a:t>
            </a:r>
            <a:endParaRPr lang="it-IT" sz="2950" b="1" spc="-10" dirty="0">
              <a:solidFill>
                <a:srgbClr val="2E7114"/>
              </a:solidFill>
              <a:latin typeface="Trebuchet MS"/>
              <a:cs typeface="Trebuchet MS"/>
            </a:endParaRPr>
          </a:p>
          <a:p>
            <a:pPr marL="327025" lvl="1" indent="-327025" algn="l">
              <a:lnSpc>
                <a:spcPct val="100000"/>
              </a:lnSpc>
              <a:spcBef>
                <a:spcPts val="40"/>
              </a:spcBef>
              <a:buChar char="-"/>
              <a:tabLst>
                <a:tab pos="327025" algn="l"/>
                <a:tab pos="3380740" algn="l"/>
              </a:tabLst>
            </a:pPr>
            <a:r>
              <a:rPr sz="2950" b="1" dirty="0" err="1">
                <a:solidFill>
                  <a:srgbClr val="2E7114"/>
                </a:solidFill>
                <a:latin typeface="Trebuchet MS"/>
                <a:cs typeface="Trebuchet MS"/>
              </a:rPr>
              <a:t>Rimborsi</a:t>
            </a:r>
            <a:r>
              <a:rPr sz="2950" b="1" spc="65" dirty="0">
                <a:solidFill>
                  <a:srgbClr val="2E7114"/>
                </a:solidFill>
                <a:latin typeface="Trebuchet MS"/>
                <a:cs typeface="Trebuchet MS"/>
              </a:rPr>
              <a:t> </a:t>
            </a:r>
            <a:r>
              <a:rPr sz="2950" b="1" dirty="0">
                <a:solidFill>
                  <a:srgbClr val="2E7114"/>
                </a:solidFill>
                <a:latin typeface="Trebuchet MS"/>
                <a:cs typeface="Trebuchet MS"/>
              </a:rPr>
              <a:t>spese</a:t>
            </a:r>
            <a:r>
              <a:rPr sz="2950" b="1" spc="75" dirty="0">
                <a:solidFill>
                  <a:srgbClr val="2E7114"/>
                </a:solidFill>
                <a:latin typeface="Trebuchet MS"/>
                <a:cs typeface="Trebuchet MS"/>
              </a:rPr>
              <a:t> </a:t>
            </a:r>
            <a:r>
              <a:rPr sz="2950" b="1" dirty="0">
                <a:solidFill>
                  <a:srgbClr val="2E7114"/>
                </a:solidFill>
                <a:latin typeface="Trebuchet MS"/>
                <a:cs typeface="Trebuchet MS"/>
              </a:rPr>
              <a:t>per</a:t>
            </a:r>
            <a:r>
              <a:rPr sz="2950" b="1" spc="75" dirty="0">
                <a:solidFill>
                  <a:srgbClr val="2E7114"/>
                </a:solidFill>
                <a:latin typeface="Trebuchet MS"/>
                <a:cs typeface="Trebuchet MS"/>
              </a:rPr>
              <a:t> </a:t>
            </a:r>
            <a:r>
              <a:rPr sz="2950" b="1" dirty="0">
                <a:solidFill>
                  <a:srgbClr val="2E7114"/>
                </a:solidFill>
                <a:latin typeface="Trebuchet MS"/>
                <a:cs typeface="Trebuchet MS"/>
              </a:rPr>
              <a:t>lo</a:t>
            </a:r>
            <a:r>
              <a:rPr sz="2950" b="1" spc="70" dirty="0">
                <a:solidFill>
                  <a:srgbClr val="2E7114"/>
                </a:solidFill>
                <a:latin typeface="Trebuchet MS"/>
                <a:cs typeface="Trebuchet MS"/>
              </a:rPr>
              <a:t> </a:t>
            </a:r>
            <a:r>
              <a:rPr sz="2950" b="1" dirty="0">
                <a:solidFill>
                  <a:srgbClr val="2E7114"/>
                </a:solidFill>
                <a:latin typeface="Trebuchet MS"/>
                <a:cs typeface="Trebuchet MS"/>
              </a:rPr>
              <a:t>svolgimento</a:t>
            </a:r>
            <a:r>
              <a:rPr sz="2950" b="1" spc="75" dirty="0">
                <a:solidFill>
                  <a:srgbClr val="2E7114"/>
                </a:solidFill>
                <a:latin typeface="Trebuchet MS"/>
                <a:cs typeface="Trebuchet MS"/>
              </a:rPr>
              <a:t> </a:t>
            </a:r>
            <a:r>
              <a:rPr sz="2950" b="1" dirty="0">
                <a:solidFill>
                  <a:srgbClr val="2E7114"/>
                </a:solidFill>
                <a:latin typeface="Trebuchet MS"/>
                <a:cs typeface="Trebuchet MS"/>
              </a:rPr>
              <a:t>di</a:t>
            </a:r>
            <a:r>
              <a:rPr sz="2950" b="1" spc="75" dirty="0">
                <a:solidFill>
                  <a:srgbClr val="2E7114"/>
                </a:solidFill>
                <a:latin typeface="Trebuchet MS"/>
                <a:cs typeface="Trebuchet MS"/>
              </a:rPr>
              <a:t> </a:t>
            </a:r>
            <a:r>
              <a:rPr sz="2950" b="1" dirty="0">
                <a:solidFill>
                  <a:srgbClr val="2E7114"/>
                </a:solidFill>
                <a:latin typeface="Trebuchet MS"/>
                <a:cs typeface="Trebuchet MS"/>
              </a:rPr>
              <a:t>attività</a:t>
            </a:r>
            <a:r>
              <a:rPr sz="2950" b="1" spc="75" dirty="0">
                <a:solidFill>
                  <a:srgbClr val="2E7114"/>
                </a:solidFill>
                <a:latin typeface="Trebuchet MS"/>
                <a:cs typeface="Trebuchet MS"/>
              </a:rPr>
              <a:t> </a:t>
            </a:r>
            <a:r>
              <a:rPr sz="2950" b="1" spc="-10" dirty="0">
                <a:solidFill>
                  <a:srgbClr val="2E7114"/>
                </a:solidFill>
                <a:latin typeface="Trebuchet MS"/>
                <a:cs typeface="Trebuchet MS"/>
              </a:rPr>
              <a:t>fondamentali </a:t>
            </a:r>
            <a:r>
              <a:rPr sz="2950" b="1" dirty="0">
                <a:solidFill>
                  <a:srgbClr val="2E7114"/>
                </a:solidFill>
                <a:latin typeface="Trebuchet MS"/>
                <a:cs typeface="Trebuchet MS"/>
              </a:rPr>
              <a:t>per</a:t>
            </a:r>
            <a:r>
              <a:rPr sz="2950" b="1" spc="45" dirty="0">
                <a:solidFill>
                  <a:srgbClr val="2E7114"/>
                </a:solidFill>
                <a:latin typeface="Trebuchet MS"/>
                <a:cs typeface="Trebuchet MS"/>
              </a:rPr>
              <a:t> </a:t>
            </a:r>
            <a:r>
              <a:rPr sz="2950" b="1" dirty="0">
                <a:solidFill>
                  <a:srgbClr val="2E7114"/>
                </a:solidFill>
                <a:latin typeface="Trebuchet MS"/>
                <a:cs typeface="Trebuchet MS"/>
              </a:rPr>
              <a:t>la</a:t>
            </a:r>
            <a:r>
              <a:rPr sz="2950" b="1" spc="55" dirty="0">
                <a:solidFill>
                  <a:srgbClr val="2E7114"/>
                </a:solidFill>
                <a:latin typeface="Trebuchet MS"/>
                <a:cs typeface="Trebuchet MS"/>
              </a:rPr>
              <a:t> </a:t>
            </a:r>
            <a:r>
              <a:rPr sz="2950" b="1" dirty="0">
                <a:solidFill>
                  <a:srgbClr val="2E7114"/>
                </a:solidFill>
                <a:latin typeface="Trebuchet MS"/>
                <a:cs typeface="Trebuchet MS"/>
              </a:rPr>
              <a:t>realizzazione</a:t>
            </a:r>
            <a:r>
              <a:rPr sz="2950" b="1" spc="55" dirty="0">
                <a:solidFill>
                  <a:srgbClr val="2E7114"/>
                </a:solidFill>
                <a:latin typeface="Trebuchet MS"/>
                <a:cs typeface="Trebuchet MS"/>
              </a:rPr>
              <a:t> </a:t>
            </a:r>
            <a:r>
              <a:rPr sz="2950" b="1" dirty="0">
                <a:solidFill>
                  <a:srgbClr val="2E7114"/>
                </a:solidFill>
                <a:latin typeface="Trebuchet MS"/>
                <a:cs typeface="Trebuchet MS"/>
              </a:rPr>
              <a:t>del</a:t>
            </a:r>
            <a:r>
              <a:rPr sz="2950" b="1" spc="60" dirty="0">
                <a:solidFill>
                  <a:srgbClr val="2E7114"/>
                </a:solidFill>
                <a:latin typeface="Trebuchet MS"/>
                <a:cs typeface="Trebuchet MS"/>
              </a:rPr>
              <a:t> </a:t>
            </a:r>
            <a:r>
              <a:rPr sz="2950" b="1" spc="-10" dirty="0" err="1">
                <a:solidFill>
                  <a:srgbClr val="2E7114"/>
                </a:solidFill>
                <a:latin typeface="Trebuchet MS"/>
                <a:cs typeface="Trebuchet MS"/>
              </a:rPr>
              <a:t>progetto</a:t>
            </a:r>
            <a:endParaRPr lang="it-IT" sz="2950" b="1" spc="-10" dirty="0">
              <a:solidFill>
                <a:srgbClr val="2E7114"/>
              </a:solidFill>
              <a:latin typeface="Trebuchet MS"/>
              <a:cs typeface="Trebuchet MS"/>
            </a:endParaRPr>
          </a:p>
          <a:p>
            <a:pPr marL="2906395" marR="320675" indent="-2580640">
              <a:lnSpc>
                <a:spcPts val="3579"/>
              </a:lnSpc>
              <a:spcBef>
                <a:spcPts val="120"/>
              </a:spcBef>
              <a:tabLst>
                <a:tab pos="641350" algn="l"/>
              </a:tabLst>
            </a:pPr>
            <a:endParaRPr sz="2950" dirty="0">
              <a:latin typeface="Trebuchet MS"/>
              <a:cs typeface="Trebuchet MS"/>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5152" y="614692"/>
            <a:ext cx="745426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2060"/>
                </a:solidFill>
                <a:latin typeface="Trebuchet MS"/>
                <a:cs typeface="Trebuchet MS"/>
              </a:rPr>
              <a:t>ORGANICO</a:t>
            </a:r>
            <a:r>
              <a:rPr sz="2400" b="1" spc="-35" dirty="0">
                <a:solidFill>
                  <a:srgbClr val="002060"/>
                </a:solidFill>
                <a:latin typeface="Trebuchet MS"/>
                <a:cs typeface="Trebuchet MS"/>
              </a:rPr>
              <a:t> </a:t>
            </a:r>
            <a:r>
              <a:rPr sz="2400" b="1" dirty="0">
                <a:solidFill>
                  <a:srgbClr val="002060"/>
                </a:solidFill>
                <a:latin typeface="Trebuchet MS"/>
                <a:cs typeface="Trebuchet MS"/>
              </a:rPr>
              <a:t>PNRR</a:t>
            </a:r>
            <a:r>
              <a:rPr sz="2400" b="1" spc="-30" dirty="0">
                <a:solidFill>
                  <a:srgbClr val="002060"/>
                </a:solidFill>
                <a:latin typeface="Trebuchet MS"/>
                <a:cs typeface="Trebuchet MS"/>
              </a:rPr>
              <a:t> </a:t>
            </a:r>
            <a:r>
              <a:rPr sz="2400" b="1" dirty="0">
                <a:solidFill>
                  <a:srgbClr val="002060"/>
                </a:solidFill>
                <a:latin typeface="Trebuchet MS"/>
                <a:cs typeface="Trebuchet MS"/>
              </a:rPr>
              <a:t>–</a:t>
            </a:r>
            <a:r>
              <a:rPr sz="2400" b="1" spc="-30" dirty="0">
                <a:solidFill>
                  <a:srgbClr val="002060"/>
                </a:solidFill>
                <a:latin typeface="Trebuchet MS"/>
                <a:cs typeface="Trebuchet MS"/>
              </a:rPr>
              <a:t> </a:t>
            </a:r>
            <a:r>
              <a:rPr sz="2400" b="1" dirty="0">
                <a:solidFill>
                  <a:srgbClr val="002060"/>
                </a:solidFill>
                <a:latin typeface="Trebuchet MS"/>
                <a:cs typeface="Trebuchet MS"/>
              </a:rPr>
              <a:t>assistenti</a:t>
            </a:r>
            <a:r>
              <a:rPr sz="2400" b="1" spc="-35" dirty="0">
                <a:solidFill>
                  <a:srgbClr val="002060"/>
                </a:solidFill>
                <a:latin typeface="Trebuchet MS"/>
                <a:cs typeface="Trebuchet MS"/>
              </a:rPr>
              <a:t> </a:t>
            </a:r>
            <a:r>
              <a:rPr sz="2400" b="1" dirty="0">
                <a:solidFill>
                  <a:srgbClr val="002060"/>
                </a:solidFill>
                <a:latin typeface="Trebuchet MS"/>
                <a:cs typeface="Trebuchet MS"/>
              </a:rPr>
              <a:t>amministrativi</a:t>
            </a:r>
            <a:r>
              <a:rPr sz="2400" b="1" spc="-30" dirty="0">
                <a:solidFill>
                  <a:srgbClr val="002060"/>
                </a:solidFill>
                <a:latin typeface="Trebuchet MS"/>
                <a:cs typeface="Trebuchet MS"/>
              </a:rPr>
              <a:t> </a:t>
            </a:r>
            <a:r>
              <a:rPr sz="2400" b="1" dirty="0">
                <a:solidFill>
                  <a:srgbClr val="002060"/>
                </a:solidFill>
                <a:latin typeface="Trebuchet MS"/>
                <a:cs typeface="Trebuchet MS"/>
              </a:rPr>
              <a:t>e</a:t>
            </a:r>
            <a:r>
              <a:rPr sz="2400" b="1" spc="-30" dirty="0">
                <a:solidFill>
                  <a:srgbClr val="002060"/>
                </a:solidFill>
                <a:latin typeface="Trebuchet MS"/>
                <a:cs typeface="Trebuchet MS"/>
              </a:rPr>
              <a:t> </a:t>
            </a:r>
            <a:r>
              <a:rPr sz="2400" b="1" spc="-10" dirty="0">
                <a:solidFill>
                  <a:srgbClr val="002060"/>
                </a:solidFill>
                <a:latin typeface="Trebuchet MS"/>
                <a:cs typeface="Trebuchet MS"/>
              </a:rPr>
              <a:t>tecnici</a:t>
            </a:r>
            <a:endParaRPr sz="2400">
              <a:latin typeface="Trebuchet MS"/>
              <a:cs typeface="Trebuchet MS"/>
            </a:endParaRPr>
          </a:p>
        </p:txBody>
      </p:sp>
      <p:sp>
        <p:nvSpPr>
          <p:cNvPr id="3" name="object 3"/>
          <p:cNvSpPr txBox="1"/>
          <p:nvPr/>
        </p:nvSpPr>
        <p:spPr>
          <a:xfrm>
            <a:off x="1076958" y="2294621"/>
            <a:ext cx="10657205" cy="6093460"/>
          </a:xfrm>
          <a:prstGeom prst="rect">
            <a:avLst/>
          </a:prstGeom>
        </p:spPr>
        <p:txBody>
          <a:bodyPr vert="horz" wrap="square" lIns="0" tIns="12700" rIns="0" bIns="0" rtlCol="0">
            <a:spAutoFit/>
          </a:bodyPr>
          <a:lstStyle/>
          <a:p>
            <a:pPr marL="12700" algn="just">
              <a:lnSpc>
                <a:spcPct val="100000"/>
              </a:lnSpc>
              <a:spcBef>
                <a:spcPts val="100"/>
              </a:spcBef>
            </a:pPr>
            <a:r>
              <a:rPr sz="2400" b="1" dirty="0">
                <a:solidFill>
                  <a:srgbClr val="222222"/>
                </a:solidFill>
                <a:latin typeface="Arial"/>
                <a:cs typeface="Arial"/>
              </a:rPr>
              <a:t>Gli</a:t>
            </a:r>
            <a:r>
              <a:rPr sz="2400" b="1" spc="-40" dirty="0">
                <a:solidFill>
                  <a:srgbClr val="222222"/>
                </a:solidFill>
                <a:latin typeface="Arial"/>
                <a:cs typeface="Arial"/>
              </a:rPr>
              <a:t> </a:t>
            </a:r>
            <a:r>
              <a:rPr sz="2400" b="1" dirty="0">
                <a:solidFill>
                  <a:srgbClr val="222222"/>
                </a:solidFill>
                <a:latin typeface="Arial"/>
                <a:cs typeface="Arial"/>
              </a:rPr>
              <a:t>assistenti,</a:t>
            </a:r>
            <a:r>
              <a:rPr sz="2400" b="1" spc="-25" dirty="0">
                <a:solidFill>
                  <a:srgbClr val="222222"/>
                </a:solidFill>
                <a:latin typeface="Arial"/>
                <a:cs typeface="Arial"/>
              </a:rPr>
              <a:t> </a:t>
            </a:r>
            <a:r>
              <a:rPr sz="2400" b="1" dirty="0">
                <a:solidFill>
                  <a:srgbClr val="222222"/>
                </a:solidFill>
                <a:latin typeface="Arial"/>
                <a:cs typeface="Arial"/>
              </a:rPr>
              <a:t>proroga</a:t>
            </a:r>
            <a:r>
              <a:rPr sz="2400" b="1" spc="-25" dirty="0">
                <a:solidFill>
                  <a:srgbClr val="222222"/>
                </a:solidFill>
                <a:latin typeface="Arial"/>
                <a:cs typeface="Arial"/>
              </a:rPr>
              <a:t> </a:t>
            </a:r>
            <a:r>
              <a:rPr sz="2400" b="1" dirty="0">
                <a:solidFill>
                  <a:srgbClr val="222222"/>
                </a:solidFill>
                <a:latin typeface="Arial"/>
                <a:cs typeface="Arial"/>
              </a:rPr>
              <a:t>fino</a:t>
            </a:r>
            <a:r>
              <a:rPr sz="2400" b="1" spc="-25" dirty="0">
                <a:solidFill>
                  <a:srgbClr val="222222"/>
                </a:solidFill>
                <a:latin typeface="Arial"/>
                <a:cs typeface="Arial"/>
              </a:rPr>
              <a:t> </a:t>
            </a:r>
            <a:r>
              <a:rPr sz="2400" b="1" dirty="0">
                <a:solidFill>
                  <a:srgbClr val="222222"/>
                </a:solidFill>
                <a:latin typeface="Arial"/>
                <a:cs typeface="Arial"/>
              </a:rPr>
              <a:t>a</a:t>
            </a:r>
            <a:r>
              <a:rPr sz="2400" b="1" spc="-20" dirty="0">
                <a:solidFill>
                  <a:srgbClr val="222222"/>
                </a:solidFill>
                <a:latin typeface="Arial"/>
                <a:cs typeface="Arial"/>
              </a:rPr>
              <a:t> </a:t>
            </a:r>
            <a:r>
              <a:rPr sz="2400" b="1" spc="-10" dirty="0">
                <a:solidFill>
                  <a:srgbClr val="222222"/>
                </a:solidFill>
                <a:latin typeface="Arial"/>
                <a:cs typeface="Arial"/>
              </a:rPr>
              <a:t>quando?</a:t>
            </a:r>
            <a:endParaRPr sz="2400">
              <a:latin typeface="Arial"/>
              <a:cs typeface="Arial"/>
            </a:endParaRPr>
          </a:p>
          <a:p>
            <a:pPr marL="12700" marR="5080" algn="just">
              <a:lnSpc>
                <a:spcPct val="114999"/>
              </a:lnSpc>
              <a:spcBef>
                <a:spcPts val="1695"/>
              </a:spcBef>
            </a:pPr>
            <a:r>
              <a:rPr sz="2000" dirty="0">
                <a:solidFill>
                  <a:srgbClr val="222222"/>
                </a:solidFill>
                <a:latin typeface="Verdana"/>
                <a:cs typeface="Verdana"/>
              </a:rPr>
              <a:t>Dobbiamo</a:t>
            </a:r>
            <a:r>
              <a:rPr sz="2000" spc="-15" dirty="0">
                <a:solidFill>
                  <a:srgbClr val="222222"/>
                </a:solidFill>
                <a:latin typeface="Verdana"/>
                <a:cs typeface="Verdana"/>
              </a:rPr>
              <a:t>  </a:t>
            </a:r>
            <a:r>
              <a:rPr sz="2000" dirty="0">
                <a:solidFill>
                  <a:srgbClr val="222222"/>
                </a:solidFill>
                <a:latin typeface="Verdana"/>
                <a:cs typeface="Verdana"/>
              </a:rPr>
              <a:t>specificare</a:t>
            </a:r>
            <a:r>
              <a:rPr sz="2000" spc="-20" dirty="0">
                <a:solidFill>
                  <a:srgbClr val="222222"/>
                </a:solidFill>
                <a:latin typeface="Verdana"/>
                <a:cs typeface="Verdana"/>
              </a:rPr>
              <a:t>  </a:t>
            </a:r>
            <a:r>
              <a:rPr sz="2000" dirty="0">
                <a:solidFill>
                  <a:srgbClr val="222222"/>
                </a:solidFill>
                <a:latin typeface="Verdana"/>
                <a:cs typeface="Verdana"/>
              </a:rPr>
              <a:t>che</a:t>
            </a:r>
            <a:r>
              <a:rPr sz="2000" spc="-15" dirty="0">
                <a:solidFill>
                  <a:srgbClr val="222222"/>
                </a:solidFill>
                <a:latin typeface="Verdana"/>
                <a:cs typeface="Verdana"/>
              </a:rPr>
              <a:t>  </a:t>
            </a:r>
            <a:r>
              <a:rPr sz="2000" dirty="0">
                <a:solidFill>
                  <a:srgbClr val="222222"/>
                </a:solidFill>
                <a:latin typeface="Verdana"/>
                <a:cs typeface="Verdana"/>
              </a:rPr>
              <a:t>le</a:t>
            </a:r>
            <a:r>
              <a:rPr sz="2000" spc="-15" dirty="0">
                <a:solidFill>
                  <a:srgbClr val="222222"/>
                </a:solidFill>
                <a:latin typeface="Verdana"/>
                <a:cs typeface="Verdana"/>
              </a:rPr>
              <a:t>  </a:t>
            </a:r>
            <a:r>
              <a:rPr sz="2000" dirty="0">
                <a:solidFill>
                  <a:srgbClr val="222222"/>
                </a:solidFill>
                <a:latin typeface="Verdana"/>
                <a:cs typeface="Verdana"/>
              </a:rPr>
              <a:t>risorse</a:t>
            </a:r>
            <a:r>
              <a:rPr sz="2000" spc="-15" dirty="0">
                <a:solidFill>
                  <a:srgbClr val="222222"/>
                </a:solidFill>
                <a:latin typeface="Verdana"/>
                <a:cs typeface="Verdana"/>
              </a:rPr>
              <a:t>  </a:t>
            </a:r>
            <a:r>
              <a:rPr sz="2000" dirty="0">
                <a:solidFill>
                  <a:srgbClr val="222222"/>
                </a:solidFill>
                <a:latin typeface="Verdana"/>
                <a:cs typeface="Verdana"/>
              </a:rPr>
              <a:t>economiche</a:t>
            </a:r>
            <a:r>
              <a:rPr sz="2000" spc="-10" dirty="0">
                <a:solidFill>
                  <a:srgbClr val="222222"/>
                </a:solidFill>
                <a:latin typeface="Verdana"/>
                <a:cs typeface="Verdana"/>
              </a:rPr>
              <a:t>  </a:t>
            </a:r>
            <a:r>
              <a:rPr sz="2000" dirty="0">
                <a:solidFill>
                  <a:srgbClr val="222222"/>
                </a:solidFill>
                <a:latin typeface="Verdana"/>
                <a:cs typeface="Verdana"/>
              </a:rPr>
              <a:t>per</a:t>
            </a:r>
            <a:r>
              <a:rPr sz="2000" spc="-15" dirty="0">
                <a:solidFill>
                  <a:srgbClr val="222222"/>
                </a:solidFill>
                <a:latin typeface="Verdana"/>
                <a:cs typeface="Verdana"/>
              </a:rPr>
              <a:t>  </a:t>
            </a:r>
            <a:r>
              <a:rPr sz="2000" dirty="0">
                <a:solidFill>
                  <a:srgbClr val="222222"/>
                </a:solidFill>
                <a:latin typeface="Verdana"/>
                <a:cs typeface="Verdana"/>
              </a:rPr>
              <a:t>i</a:t>
            </a:r>
            <a:r>
              <a:rPr sz="2000" spc="-15" dirty="0">
                <a:solidFill>
                  <a:srgbClr val="222222"/>
                </a:solidFill>
                <a:latin typeface="Verdana"/>
                <a:cs typeface="Verdana"/>
              </a:rPr>
              <a:t>  </a:t>
            </a:r>
            <a:r>
              <a:rPr sz="2000" dirty="0">
                <a:solidFill>
                  <a:srgbClr val="222222"/>
                </a:solidFill>
                <a:latin typeface="Verdana"/>
                <a:cs typeface="Verdana"/>
              </a:rPr>
              <a:t>contratti</a:t>
            </a:r>
            <a:r>
              <a:rPr sz="2000" spc="-10" dirty="0">
                <a:solidFill>
                  <a:srgbClr val="222222"/>
                </a:solidFill>
                <a:latin typeface="Verdana"/>
                <a:cs typeface="Verdana"/>
              </a:rPr>
              <a:t>  </a:t>
            </a:r>
            <a:r>
              <a:rPr sz="2000" dirty="0">
                <a:solidFill>
                  <a:srgbClr val="222222"/>
                </a:solidFill>
                <a:latin typeface="Verdana"/>
                <a:cs typeface="Verdana"/>
              </a:rPr>
              <a:t>del</a:t>
            </a:r>
            <a:r>
              <a:rPr sz="2000" spc="-15" dirty="0">
                <a:solidFill>
                  <a:srgbClr val="222222"/>
                </a:solidFill>
                <a:latin typeface="Verdana"/>
                <a:cs typeface="Verdana"/>
              </a:rPr>
              <a:t>  </a:t>
            </a:r>
            <a:r>
              <a:rPr sz="2000" spc="-10" dirty="0">
                <a:solidFill>
                  <a:srgbClr val="222222"/>
                </a:solidFill>
                <a:latin typeface="Verdana"/>
                <a:cs typeface="Verdana"/>
              </a:rPr>
              <a:t>personale </a:t>
            </a:r>
            <a:r>
              <a:rPr sz="2000" dirty="0">
                <a:solidFill>
                  <a:srgbClr val="222222"/>
                </a:solidFill>
                <a:latin typeface="Verdana"/>
                <a:cs typeface="Verdana"/>
              </a:rPr>
              <a:t>Amministrativo</a:t>
            </a:r>
            <a:r>
              <a:rPr sz="2000" spc="-40" dirty="0">
                <a:solidFill>
                  <a:srgbClr val="222222"/>
                </a:solidFill>
                <a:latin typeface="Verdana"/>
                <a:cs typeface="Verdana"/>
              </a:rPr>
              <a:t> </a:t>
            </a:r>
            <a:r>
              <a:rPr sz="2000" dirty="0">
                <a:solidFill>
                  <a:srgbClr val="222222"/>
                </a:solidFill>
                <a:latin typeface="Verdana"/>
                <a:cs typeface="Verdana"/>
              </a:rPr>
              <a:t>e</a:t>
            </a:r>
            <a:r>
              <a:rPr sz="2000" spc="-25" dirty="0">
                <a:solidFill>
                  <a:srgbClr val="222222"/>
                </a:solidFill>
                <a:latin typeface="Verdana"/>
                <a:cs typeface="Verdana"/>
              </a:rPr>
              <a:t> </a:t>
            </a:r>
            <a:r>
              <a:rPr sz="2000" spc="-10" dirty="0">
                <a:solidFill>
                  <a:srgbClr val="222222"/>
                </a:solidFill>
                <a:latin typeface="Verdana"/>
                <a:cs typeface="Verdana"/>
              </a:rPr>
              <a:t>Tecnico</a:t>
            </a:r>
            <a:r>
              <a:rPr sz="2000" spc="-25" dirty="0">
                <a:solidFill>
                  <a:srgbClr val="222222"/>
                </a:solidFill>
                <a:latin typeface="Verdana"/>
                <a:cs typeface="Verdana"/>
              </a:rPr>
              <a:t> </a:t>
            </a:r>
            <a:r>
              <a:rPr sz="2000" dirty="0">
                <a:solidFill>
                  <a:srgbClr val="222222"/>
                </a:solidFill>
                <a:latin typeface="Verdana"/>
                <a:cs typeface="Verdana"/>
              </a:rPr>
              <a:t>in</a:t>
            </a:r>
            <a:r>
              <a:rPr sz="2000" spc="-25" dirty="0">
                <a:solidFill>
                  <a:srgbClr val="222222"/>
                </a:solidFill>
                <a:latin typeface="Verdana"/>
                <a:cs typeface="Verdana"/>
              </a:rPr>
              <a:t> </a:t>
            </a:r>
            <a:r>
              <a:rPr sz="2000" dirty="0">
                <a:solidFill>
                  <a:srgbClr val="222222"/>
                </a:solidFill>
                <a:latin typeface="Verdana"/>
                <a:cs typeface="Verdana"/>
              </a:rPr>
              <a:t>ambito</a:t>
            </a:r>
            <a:r>
              <a:rPr sz="2000" spc="-25" dirty="0">
                <a:solidFill>
                  <a:srgbClr val="222222"/>
                </a:solidFill>
                <a:latin typeface="Verdana"/>
                <a:cs typeface="Verdana"/>
              </a:rPr>
              <a:t> </a:t>
            </a:r>
            <a:r>
              <a:rPr sz="2000" dirty="0">
                <a:solidFill>
                  <a:srgbClr val="222222"/>
                </a:solidFill>
                <a:latin typeface="Verdana"/>
                <a:cs typeface="Verdana"/>
              </a:rPr>
              <a:t>dell’</a:t>
            </a:r>
            <a:r>
              <a:rPr sz="2000" spc="-20" dirty="0">
                <a:solidFill>
                  <a:srgbClr val="222222"/>
                </a:solidFill>
                <a:latin typeface="Verdana"/>
                <a:cs typeface="Verdana"/>
              </a:rPr>
              <a:t> </a:t>
            </a:r>
            <a:r>
              <a:rPr sz="2000" dirty="0">
                <a:solidFill>
                  <a:srgbClr val="222222"/>
                </a:solidFill>
                <a:latin typeface="Verdana"/>
                <a:cs typeface="Verdana"/>
              </a:rPr>
              <a:t>organico</a:t>
            </a:r>
            <a:r>
              <a:rPr sz="2000" spc="-30" dirty="0">
                <a:solidFill>
                  <a:srgbClr val="222222"/>
                </a:solidFill>
                <a:latin typeface="Verdana"/>
                <a:cs typeface="Verdana"/>
              </a:rPr>
              <a:t> </a:t>
            </a:r>
            <a:r>
              <a:rPr sz="2000" dirty="0">
                <a:solidFill>
                  <a:srgbClr val="222222"/>
                </a:solidFill>
                <a:latin typeface="Verdana"/>
                <a:cs typeface="Verdana"/>
              </a:rPr>
              <a:t>PNRR</a:t>
            </a:r>
            <a:r>
              <a:rPr sz="2000" spc="-20" dirty="0">
                <a:solidFill>
                  <a:srgbClr val="222222"/>
                </a:solidFill>
                <a:latin typeface="Verdana"/>
                <a:cs typeface="Verdana"/>
              </a:rPr>
              <a:t> </a:t>
            </a:r>
            <a:r>
              <a:rPr sz="2000" dirty="0">
                <a:solidFill>
                  <a:srgbClr val="222222"/>
                </a:solidFill>
                <a:latin typeface="Verdana"/>
                <a:cs typeface="Verdana"/>
              </a:rPr>
              <a:t>e</a:t>
            </a:r>
            <a:r>
              <a:rPr sz="2000" spc="-25" dirty="0">
                <a:solidFill>
                  <a:srgbClr val="222222"/>
                </a:solidFill>
                <a:latin typeface="Verdana"/>
                <a:cs typeface="Verdana"/>
              </a:rPr>
              <a:t> </a:t>
            </a:r>
            <a:r>
              <a:rPr sz="2000" dirty="0">
                <a:solidFill>
                  <a:srgbClr val="222222"/>
                </a:solidFill>
                <a:latin typeface="Verdana"/>
                <a:cs typeface="Verdana"/>
              </a:rPr>
              <a:t>Agenda</a:t>
            </a:r>
            <a:r>
              <a:rPr sz="2000" spc="-25" dirty="0">
                <a:solidFill>
                  <a:srgbClr val="222222"/>
                </a:solidFill>
                <a:latin typeface="Verdana"/>
                <a:cs typeface="Verdana"/>
              </a:rPr>
              <a:t> </a:t>
            </a:r>
            <a:r>
              <a:rPr sz="2000" dirty="0">
                <a:solidFill>
                  <a:srgbClr val="222222"/>
                </a:solidFill>
                <a:latin typeface="Verdana"/>
                <a:cs typeface="Verdana"/>
              </a:rPr>
              <a:t>Sud</a:t>
            </a:r>
            <a:r>
              <a:rPr sz="2000" spc="-25" dirty="0">
                <a:solidFill>
                  <a:srgbClr val="222222"/>
                </a:solidFill>
                <a:latin typeface="Verdana"/>
                <a:cs typeface="Verdana"/>
              </a:rPr>
              <a:t> </a:t>
            </a:r>
            <a:r>
              <a:rPr sz="2000" dirty="0">
                <a:solidFill>
                  <a:srgbClr val="222222"/>
                </a:solidFill>
                <a:latin typeface="Verdana"/>
                <a:cs typeface="Verdana"/>
              </a:rPr>
              <a:t>derivano</a:t>
            </a:r>
            <a:r>
              <a:rPr sz="2000" spc="-25" dirty="0">
                <a:solidFill>
                  <a:srgbClr val="222222"/>
                </a:solidFill>
                <a:latin typeface="Verdana"/>
                <a:cs typeface="Verdana"/>
              </a:rPr>
              <a:t> dal </a:t>
            </a:r>
            <a:r>
              <a:rPr sz="2000" dirty="0">
                <a:solidFill>
                  <a:srgbClr val="222222"/>
                </a:solidFill>
                <a:latin typeface="Verdana"/>
                <a:cs typeface="Verdana"/>
              </a:rPr>
              <a:t>Decreto</a:t>
            </a:r>
            <a:r>
              <a:rPr sz="2000" spc="385" dirty="0">
                <a:solidFill>
                  <a:srgbClr val="222222"/>
                </a:solidFill>
                <a:latin typeface="Verdana"/>
                <a:cs typeface="Verdana"/>
              </a:rPr>
              <a:t> </a:t>
            </a:r>
            <a:r>
              <a:rPr sz="2000" dirty="0">
                <a:solidFill>
                  <a:srgbClr val="222222"/>
                </a:solidFill>
                <a:latin typeface="Verdana"/>
                <a:cs typeface="Verdana"/>
              </a:rPr>
              <a:t>legge</a:t>
            </a:r>
            <a:r>
              <a:rPr sz="2000" spc="390" dirty="0">
                <a:solidFill>
                  <a:srgbClr val="222222"/>
                </a:solidFill>
                <a:latin typeface="Verdana"/>
                <a:cs typeface="Verdana"/>
              </a:rPr>
              <a:t> </a:t>
            </a:r>
            <a:r>
              <a:rPr sz="2000" dirty="0">
                <a:solidFill>
                  <a:srgbClr val="222222"/>
                </a:solidFill>
                <a:latin typeface="Verdana"/>
                <a:cs typeface="Verdana"/>
              </a:rPr>
              <a:t>n.</a:t>
            </a:r>
            <a:r>
              <a:rPr sz="2000" spc="385" dirty="0">
                <a:solidFill>
                  <a:srgbClr val="222222"/>
                </a:solidFill>
                <a:latin typeface="Verdana"/>
                <a:cs typeface="Verdana"/>
              </a:rPr>
              <a:t> </a:t>
            </a:r>
            <a:r>
              <a:rPr sz="2000" dirty="0">
                <a:solidFill>
                  <a:srgbClr val="222222"/>
                </a:solidFill>
                <a:latin typeface="Verdana"/>
                <a:cs typeface="Verdana"/>
              </a:rPr>
              <a:t>145/2023</a:t>
            </a:r>
            <a:r>
              <a:rPr sz="2000" spc="390" dirty="0">
                <a:solidFill>
                  <a:srgbClr val="222222"/>
                </a:solidFill>
                <a:latin typeface="Verdana"/>
                <a:cs typeface="Verdana"/>
              </a:rPr>
              <a:t> </a:t>
            </a:r>
            <a:r>
              <a:rPr sz="2000" dirty="0">
                <a:solidFill>
                  <a:srgbClr val="222222"/>
                </a:solidFill>
                <a:latin typeface="Verdana"/>
                <a:cs typeface="Verdana"/>
              </a:rPr>
              <a:t>convertito</a:t>
            </a:r>
            <a:r>
              <a:rPr sz="2000" spc="385" dirty="0">
                <a:solidFill>
                  <a:srgbClr val="222222"/>
                </a:solidFill>
                <a:latin typeface="Verdana"/>
                <a:cs typeface="Verdana"/>
              </a:rPr>
              <a:t> </a:t>
            </a:r>
            <a:r>
              <a:rPr sz="2000" dirty="0">
                <a:solidFill>
                  <a:srgbClr val="222222"/>
                </a:solidFill>
                <a:latin typeface="Verdana"/>
                <a:cs typeface="Verdana"/>
              </a:rPr>
              <a:t>in</a:t>
            </a:r>
            <a:r>
              <a:rPr sz="2000" spc="390" dirty="0">
                <a:solidFill>
                  <a:srgbClr val="222222"/>
                </a:solidFill>
                <a:latin typeface="Verdana"/>
                <a:cs typeface="Verdana"/>
              </a:rPr>
              <a:t> </a:t>
            </a:r>
            <a:r>
              <a:rPr sz="2000" dirty="0">
                <a:solidFill>
                  <a:srgbClr val="222222"/>
                </a:solidFill>
                <a:latin typeface="Verdana"/>
                <a:cs typeface="Verdana"/>
              </a:rPr>
              <a:t>Legge</a:t>
            </a:r>
            <a:r>
              <a:rPr sz="2000" spc="385" dirty="0">
                <a:solidFill>
                  <a:srgbClr val="222222"/>
                </a:solidFill>
                <a:latin typeface="Verdana"/>
                <a:cs typeface="Verdana"/>
              </a:rPr>
              <a:t> </a:t>
            </a:r>
            <a:r>
              <a:rPr sz="2000" dirty="0">
                <a:solidFill>
                  <a:srgbClr val="222222"/>
                </a:solidFill>
                <a:latin typeface="Verdana"/>
                <a:cs typeface="Verdana"/>
              </a:rPr>
              <a:t>n.</a:t>
            </a:r>
            <a:r>
              <a:rPr sz="2000" spc="390" dirty="0">
                <a:solidFill>
                  <a:srgbClr val="222222"/>
                </a:solidFill>
                <a:latin typeface="Verdana"/>
                <a:cs typeface="Verdana"/>
              </a:rPr>
              <a:t> </a:t>
            </a:r>
            <a:r>
              <a:rPr sz="2000" dirty="0">
                <a:solidFill>
                  <a:srgbClr val="222222"/>
                </a:solidFill>
                <a:latin typeface="Verdana"/>
                <a:cs typeface="Verdana"/>
              </a:rPr>
              <a:t>191/2023</a:t>
            </a:r>
            <a:r>
              <a:rPr sz="2000" spc="385" dirty="0">
                <a:solidFill>
                  <a:srgbClr val="222222"/>
                </a:solidFill>
                <a:latin typeface="Verdana"/>
                <a:cs typeface="Verdana"/>
              </a:rPr>
              <a:t> </a:t>
            </a:r>
            <a:r>
              <a:rPr sz="2000" dirty="0">
                <a:solidFill>
                  <a:srgbClr val="222222"/>
                </a:solidFill>
                <a:latin typeface="Verdana"/>
                <a:cs typeface="Verdana"/>
              </a:rPr>
              <a:t>con</a:t>
            </a:r>
            <a:r>
              <a:rPr sz="2000" spc="385" dirty="0">
                <a:solidFill>
                  <a:srgbClr val="222222"/>
                </a:solidFill>
                <a:latin typeface="Verdana"/>
                <a:cs typeface="Verdana"/>
              </a:rPr>
              <a:t> </a:t>
            </a:r>
            <a:r>
              <a:rPr sz="2000" dirty="0">
                <a:solidFill>
                  <a:srgbClr val="222222"/>
                </a:solidFill>
                <a:latin typeface="Verdana"/>
                <a:cs typeface="Verdana"/>
              </a:rPr>
              <a:t>gestione</a:t>
            </a:r>
            <a:r>
              <a:rPr sz="2000" spc="390" dirty="0">
                <a:solidFill>
                  <a:srgbClr val="222222"/>
                </a:solidFill>
                <a:latin typeface="Verdana"/>
                <a:cs typeface="Verdana"/>
              </a:rPr>
              <a:t> </a:t>
            </a:r>
            <a:r>
              <a:rPr sz="2000" spc="-10" dirty="0">
                <a:solidFill>
                  <a:srgbClr val="222222"/>
                </a:solidFill>
                <a:latin typeface="Verdana"/>
                <a:cs typeface="Verdana"/>
              </a:rPr>
              <a:t>delle </a:t>
            </a:r>
            <a:r>
              <a:rPr sz="2000" dirty="0">
                <a:solidFill>
                  <a:srgbClr val="222222"/>
                </a:solidFill>
                <a:latin typeface="Verdana"/>
                <a:cs typeface="Verdana"/>
              </a:rPr>
              <a:t>risorse</a:t>
            </a:r>
            <a:r>
              <a:rPr sz="2000" spc="-35" dirty="0">
                <a:solidFill>
                  <a:srgbClr val="222222"/>
                </a:solidFill>
                <a:latin typeface="Verdana"/>
                <a:cs typeface="Verdana"/>
              </a:rPr>
              <a:t> </a:t>
            </a:r>
            <a:r>
              <a:rPr sz="2000" dirty="0">
                <a:solidFill>
                  <a:srgbClr val="222222"/>
                </a:solidFill>
                <a:latin typeface="Verdana"/>
                <a:cs typeface="Verdana"/>
              </a:rPr>
              <a:t>non</a:t>
            </a:r>
            <a:r>
              <a:rPr sz="2000" spc="-35" dirty="0">
                <a:solidFill>
                  <a:srgbClr val="222222"/>
                </a:solidFill>
                <a:latin typeface="Verdana"/>
                <a:cs typeface="Verdana"/>
              </a:rPr>
              <a:t> </a:t>
            </a:r>
            <a:r>
              <a:rPr sz="2000" dirty="0">
                <a:solidFill>
                  <a:srgbClr val="222222"/>
                </a:solidFill>
                <a:latin typeface="Verdana"/>
                <a:cs typeface="Verdana"/>
              </a:rPr>
              <a:t>a</a:t>
            </a:r>
            <a:r>
              <a:rPr sz="2000" spc="-35" dirty="0">
                <a:solidFill>
                  <a:srgbClr val="222222"/>
                </a:solidFill>
                <a:latin typeface="Verdana"/>
                <a:cs typeface="Verdana"/>
              </a:rPr>
              <a:t> </a:t>
            </a:r>
            <a:r>
              <a:rPr sz="2000" dirty="0">
                <a:solidFill>
                  <a:srgbClr val="222222"/>
                </a:solidFill>
                <a:latin typeface="Verdana"/>
                <a:cs typeface="Verdana"/>
              </a:rPr>
              <a:t>carico</a:t>
            </a:r>
            <a:r>
              <a:rPr sz="2000" spc="-30" dirty="0">
                <a:solidFill>
                  <a:srgbClr val="222222"/>
                </a:solidFill>
                <a:latin typeface="Verdana"/>
                <a:cs typeface="Verdana"/>
              </a:rPr>
              <a:t> </a:t>
            </a:r>
            <a:r>
              <a:rPr sz="2000" dirty="0">
                <a:solidFill>
                  <a:srgbClr val="222222"/>
                </a:solidFill>
                <a:latin typeface="Verdana"/>
                <a:cs typeface="Verdana"/>
              </a:rPr>
              <a:t>della</a:t>
            </a:r>
            <a:r>
              <a:rPr sz="2000" spc="-35" dirty="0">
                <a:solidFill>
                  <a:srgbClr val="222222"/>
                </a:solidFill>
                <a:latin typeface="Verdana"/>
                <a:cs typeface="Verdana"/>
              </a:rPr>
              <a:t> </a:t>
            </a:r>
            <a:r>
              <a:rPr sz="2000" dirty="0">
                <a:solidFill>
                  <a:srgbClr val="222222"/>
                </a:solidFill>
                <a:latin typeface="Verdana"/>
                <a:cs typeface="Verdana"/>
              </a:rPr>
              <a:t>Ragioneria</a:t>
            </a:r>
            <a:r>
              <a:rPr sz="2000" spc="-35" dirty="0">
                <a:solidFill>
                  <a:srgbClr val="222222"/>
                </a:solidFill>
                <a:latin typeface="Verdana"/>
                <a:cs typeface="Verdana"/>
              </a:rPr>
              <a:t> </a:t>
            </a:r>
            <a:r>
              <a:rPr sz="2000" spc="-10" dirty="0">
                <a:solidFill>
                  <a:srgbClr val="222222"/>
                </a:solidFill>
                <a:latin typeface="Verdana"/>
                <a:cs typeface="Verdana"/>
              </a:rPr>
              <a:t>Territoriale</a:t>
            </a:r>
            <a:r>
              <a:rPr sz="2000" spc="-35" dirty="0">
                <a:solidFill>
                  <a:srgbClr val="222222"/>
                </a:solidFill>
                <a:latin typeface="Verdana"/>
                <a:cs typeface="Verdana"/>
              </a:rPr>
              <a:t> </a:t>
            </a:r>
            <a:r>
              <a:rPr sz="2000" dirty="0">
                <a:solidFill>
                  <a:srgbClr val="222222"/>
                </a:solidFill>
                <a:latin typeface="Verdana"/>
                <a:cs typeface="Verdana"/>
              </a:rPr>
              <a:t>dello</a:t>
            </a:r>
            <a:r>
              <a:rPr sz="2000" spc="-30" dirty="0">
                <a:solidFill>
                  <a:srgbClr val="222222"/>
                </a:solidFill>
                <a:latin typeface="Verdana"/>
                <a:cs typeface="Verdana"/>
              </a:rPr>
              <a:t> </a:t>
            </a:r>
            <a:r>
              <a:rPr sz="2000" dirty="0">
                <a:solidFill>
                  <a:srgbClr val="222222"/>
                </a:solidFill>
                <a:latin typeface="Verdana"/>
                <a:cs typeface="Verdana"/>
              </a:rPr>
              <a:t>Stato</a:t>
            </a:r>
            <a:r>
              <a:rPr sz="2000" spc="-35" dirty="0">
                <a:solidFill>
                  <a:srgbClr val="222222"/>
                </a:solidFill>
                <a:latin typeface="Verdana"/>
                <a:cs typeface="Verdana"/>
              </a:rPr>
              <a:t> </a:t>
            </a:r>
            <a:r>
              <a:rPr sz="2000" dirty="0">
                <a:solidFill>
                  <a:srgbClr val="222222"/>
                </a:solidFill>
                <a:latin typeface="Verdana"/>
                <a:cs typeface="Verdana"/>
              </a:rPr>
              <a:t>ma</a:t>
            </a:r>
            <a:r>
              <a:rPr sz="2000" spc="-35" dirty="0">
                <a:solidFill>
                  <a:srgbClr val="222222"/>
                </a:solidFill>
                <a:latin typeface="Verdana"/>
                <a:cs typeface="Verdana"/>
              </a:rPr>
              <a:t> </a:t>
            </a:r>
            <a:r>
              <a:rPr sz="2000" dirty="0">
                <a:solidFill>
                  <a:srgbClr val="222222"/>
                </a:solidFill>
                <a:latin typeface="Verdana"/>
                <a:cs typeface="Verdana"/>
              </a:rPr>
              <a:t>delle</a:t>
            </a:r>
            <a:r>
              <a:rPr sz="2000" spc="-35" dirty="0">
                <a:solidFill>
                  <a:srgbClr val="222222"/>
                </a:solidFill>
                <a:latin typeface="Verdana"/>
                <a:cs typeface="Verdana"/>
              </a:rPr>
              <a:t> </a:t>
            </a:r>
            <a:r>
              <a:rPr sz="2000" dirty="0">
                <a:solidFill>
                  <a:srgbClr val="222222"/>
                </a:solidFill>
                <a:latin typeface="Verdana"/>
                <a:cs typeface="Verdana"/>
              </a:rPr>
              <a:t>singole</a:t>
            </a:r>
            <a:r>
              <a:rPr sz="2000" spc="-30" dirty="0">
                <a:solidFill>
                  <a:srgbClr val="222222"/>
                </a:solidFill>
                <a:latin typeface="Verdana"/>
                <a:cs typeface="Verdana"/>
              </a:rPr>
              <a:t> </a:t>
            </a:r>
            <a:r>
              <a:rPr sz="2000" spc="-10" dirty="0">
                <a:solidFill>
                  <a:srgbClr val="222222"/>
                </a:solidFill>
                <a:latin typeface="Verdana"/>
                <a:cs typeface="Verdana"/>
              </a:rPr>
              <a:t>scuole </a:t>
            </a:r>
            <a:r>
              <a:rPr sz="2000" dirty="0">
                <a:solidFill>
                  <a:srgbClr val="222222"/>
                </a:solidFill>
                <a:latin typeface="Verdana"/>
                <a:cs typeface="Verdana"/>
              </a:rPr>
              <a:t>in</a:t>
            </a:r>
            <a:r>
              <a:rPr sz="2000" spc="125" dirty="0">
                <a:solidFill>
                  <a:srgbClr val="222222"/>
                </a:solidFill>
                <a:latin typeface="Verdana"/>
                <a:cs typeface="Verdana"/>
              </a:rPr>
              <a:t> </a:t>
            </a:r>
            <a:r>
              <a:rPr sz="2000" dirty="0">
                <a:solidFill>
                  <a:srgbClr val="222222"/>
                </a:solidFill>
                <a:latin typeface="Verdana"/>
                <a:cs typeface="Verdana"/>
              </a:rPr>
              <a:t>riferimento</a:t>
            </a:r>
            <a:r>
              <a:rPr sz="2000" spc="135" dirty="0">
                <a:solidFill>
                  <a:srgbClr val="222222"/>
                </a:solidFill>
                <a:latin typeface="Verdana"/>
                <a:cs typeface="Verdana"/>
              </a:rPr>
              <a:t> </a:t>
            </a:r>
            <a:r>
              <a:rPr sz="2000" dirty="0">
                <a:solidFill>
                  <a:srgbClr val="222222"/>
                </a:solidFill>
                <a:latin typeface="Verdana"/>
                <a:cs typeface="Verdana"/>
              </a:rPr>
              <a:t>ai</a:t>
            </a:r>
            <a:r>
              <a:rPr sz="2000" spc="135" dirty="0">
                <a:solidFill>
                  <a:srgbClr val="222222"/>
                </a:solidFill>
                <a:latin typeface="Verdana"/>
                <a:cs typeface="Verdana"/>
              </a:rPr>
              <a:t> </a:t>
            </a:r>
            <a:r>
              <a:rPr sz="2000" dirty="0">
                <a:solidFill>
                  <a:srgbClr val="222222"/>
                </a:solidFill>
                <a:latin typeface="Verdana"/>
                <a:cs typeface="Verdana"/>
              </a:rPr>
              <a:t>progetti</a:t>
            </a:r>
            <a:r>
              <a:rPr sz="2000" spc="135" dirty="0">
                <a:solidFill>
                  <a:srgbClr val="222222"/>
                </a:solidFill>
                <a:latin typeface="Verdana"/>
                <a:cs typeface="Verdana"/>
              </a:rPr>
              <a:t> </a:t>
            </a:r>
            <a:r>
              <a:rPr sz="2000" dirty="0">
                <a:solidFill>
                  <a:srgbClr val="222222"/>
                </a:solidFill>
                <a:latin typeface="Verdana"/>
                <a:cs typeface="Verdana"/>
              </a:rPr>
              <a:t>del</a:t>
            </a:r>
            <a:r>
              <a:rPr sz="2000" spc="135" dirty="0">
                <a:solidFill>
                  <a:srgbClr val="222222"/>
                </a:solidFill>
                <a:latin typeface="Verdana"/>
                <a:cs typeface="Verdana"/>
              </a:rPr>
              <a:t> </a:t>
            </a:r>
            <a:r>
              <a:rPr sz="2000" dirty="0">
                <a:solidFill>
                  <a:srgbClr val="222222"/>
                </a:solidFill>
                <a:latin typeface="Verdana"/>
                <a:cs typeface="Verdana"/>
              </a:rPr>
              <a:t>PNRR.</a:t>
            </a:r>
            <a:r>
              <a:rPr sz="2000" spc="130" dirty="0">
                <a:solidFill>
                  <a:srgbClr val="222222"/>
                </a:solidFill>
                <a:latin typeface="Verdana"/>
                <a:cs typeface="Verdana"/>
              </a:rPr>
              <a:t> </a:t>
            </a:r>
            <a:r>
              <a:rPr sz="2000" dirty="0">
                <a:solidFill>
                  <a:srgbClr val="222222"/>
                </a:solidFill>
                <a:latin typeface="Verdana"/>
                <a:cs typeface="Verdana"/>
              </a:rPr>
              <a:t>In</a:t>
            </a:r>
            <a:r>
              <a:rPr sz="2000" spc="135" dirty="0">
                <a:solidFill>
                  <a:srgbClr val="222222"/>
                </a:solidFill>
                <a:latin typeface="Verdana"/>
                <a:cs typeface="Verdana"/>
              </a:rPr>
              <a:t> </a:t>
            </a:r>
            <a:r>
              <a:rPr sz="2000" dirty="0">
                <a:solidFill>
                  <a:srgbClr val="222222"/>
                </a:solidFill>
                <a:latin typeface="Verdana"/>
                <a:cs typeface="Verdana"/>
              </a:rPr>
              <a:t>questo</a:t>
            </a:r>
            <a:r>
              <a:rPr sz="2000" spc="135" dirty="0">
                <a:solidFill>
                  <a:srgbClr val="222222"/>
                </a:solidFill>
                <a:latin typeface="Verdana"/>
                <a:cs typeface="Verdana"/>
              </a:rPr>
              <a:t> </a:t>
            </a:r>
            <a:r>
              <a:rPr sz="2000" dirty="0">
                <a:solidFill>
                  <a:srgbClr val="222222"/>
                </a:solidFill>
                <a:latin typeface="Verdana"/>
                <a:cs typeface="Verdana"/>
              </a:rPr>
              <a:t>caso</a:t>
            </a:r>
            <a:r>
              <a:rPr sz="2000" spc="135" dirty="0">
                <a:solidFill>
                  <a:srgbClr val="222222"/>
                </a:solidFill>
                <a:latin typeface="Verdana"/>
                <a:cs typeface="Verdana"/>
              </a:rPr>
              <a:t> </a:t>
            </a:r>
            <a:r>
              <a:rPr sz="2000" dirty="0">
                <a:solidFill>
                  <a:srgbClr val="222222"/>
                </a:solidFill>
                <a:latin typeface="Verdana"/>
                <a:cs typeface="Verdana"/>
              </a:rPr>
              <a:t>la</a:t>
            </a:r>
            <a:r>
              <a:rPr sz="2000" spc="135" dirty="0">
                <a:solidFill>
                  <a:srgbClr val="222222"/>
                </a:solidFill>
                <a:latin typeface="Verdana"/>
                <a:cs typeface="Verdana"/>
              </a:rPr>
              <a:t> </a:t>
            </a:r>
            <a:r>
              <a:rPr sz="2000" dirty="0">
                <a:solidFill>
                  <a:srgbClr val="222222"/>
                </a:solidFill>
                <a:latin typeface="Verdana"/>
                <a:cs typeface="Verdana"/>
              </a:rPr>
              <a:t>norma</a:t>
            </a:r>
            <a:r>
              <a:rPr sz="2000" spc="135" dirty="0">
                <a:solidFill>
                  <a:srgbClr val="222222"/>
                </a:solidFill>
                <a:latin typeface="Verdana"/>
                <a:cs typeface="Verdana"/>
              </a:rPr>
              <a:t> </a:t>
            </a:r>
            <a:r>
              <a:rPr sz="2000" dirty="0">
                <a:solidFill>
                  <a:srgbClr val="222222"/>
                </a:solidFill>
                <a:latin typeface="Verdana"/>
                <a:cs typeface="Verdana"/>
              </a:rPr>
              <a:t>prevede</a:t>
            </a:r>
            <a:r>
              <a:rPr sz="2000" spc="135" dirty="0">
                <a:solidFill>
                  <a:srgbClr val="222222"/>
                </a:solidFill>
                <a:latin typeface="Verdana"/>
                <a:cs typeface="Verdana"/>
              </a:rPr>
              <a:t> </a:t>
            </a:r>
            <a:r>
              <a:rPr sz="2000" spc="-10" dirty="0">
                <a:solidFill>
                  <a:srgbClr val="222222"/>
                </a:solidFill>
                <a:latin typeface="Verdana"/>
                <a:cs typeface="Verdana"/>
              </a:rPr>
              <a:t>l’attivazione </a:t>
            </a:r>
            <a:r>
              <a:rPr sz="2000" dirty="0">
                <a:solidFill>
                  <a:srgbClr val="222222"/>
                </a:solidFill>
                <a:latin typeface="Verdana"/>
                <a:cs typeface="Verdana"/>
              </a:rPr>
              <a:t>di</a:t>
            </a:r>
            <a:r>
              <a:rPr sz="2000" spc="110" dirty="0">
                <a:solidFill>
                  <a:srgbClr val="222222"/>
                </a:solidFill>
                <a:latin typeface="Verdana"/>
                <a:cs typeface="Verdana"/>
              </a:rPr>
              <a:t>  </a:t>
            </a:r>
            <a:r>
              <a:rPr sz="2000" dirty="0">
                <a:solidFill>
                  <a:srgbClr val="222222"/>
                </a:solidFill>
                <a:latin typeface="Verdana"/>
                <a:cs typeface="Verdana"/>
              </a:rPr>
              <a:t>nuovi</a:t>
            </a:r>
            <a:r>
              <a:rPr sz="2000" spc="105" dirty="0">
                <a:solidFill>
                  <a:srgbClr val="222222"/>
                </a:solidFill>
                <a:latin typeface="Verdana"/>
                <a:cs typeface="Verdana"/>
              </a:rPr>
              <a:t>  </a:t>
            </a:r>
            <a:r>
              <a:rPr sz="2000" dirty="0">
                <a:solidFill>
                  <a:srgbClr val="222222"/>
                </a:solidFill>
                <a:latin typeface="Verdana"/>
                <a:cs typeface="Verdana"/>
              </a:rPr>
              <a:t>incarichi</a:t>
            </a:r>
            <a:r>
              <a:rPr sz="2000" spc="110" dirty="0">
                <a:solidFill>
                  <a:srgbClr val="222222"/>
                </a:solidFill>
                <a:latin typeface="Verdana"/>
                <a:cs typeface="Verdana"/>
              </a:rPr>
              <a:t>  </a:t>
            </a:r>
            <a:r>
              <a:rPr sz="2000" dirty="0">
                <a:solidFill>
                  <a:srgbClr val="222222"/>
                </a:solidFill>
                <a:latin typeface="Verdana"/>
                <a:cs typeface="Verdana"/>
              </a:rPr>
              <a:t>di</a:t>
            </a:r>
            <a:r>
              <a:rPr sz="2000" spc="114" dirty="0">
                <a:solidFill>
                  <a:srgbClr val="222222"/>
                </a:solidFill>
                <a:latin typeface="Verdana"/>
                <a:cs typeface="Verdana"/>
              </a:rPr>
              <a:t>  </a:t>
            </a:r>
            <a:r>
              <a:rPr sz="2000" dirty="0">
                <a:solidFill>
                  <a:srgbClr val="222222"/>
                </a:solidFill>
                <a:latin typeface="Verdana"/>
                <a:cs typeface="Verdana"/>
              </a:rPr>
              <a:t>personale</a:t>
            </a:r>
            <a:r>
              <a:rPr sz="2000" spc="110" dirty="0">
                <a:solidFill>
                  <a:srgbClr val="222222"/>
                </a:solidFill>
                <a:latin typeface="Verdana"/>
                <a:cs typeface="Verdana"/>
              </a:rPr>
              <a:t>  </a:t>
            </a:r>
            <a:r>
              <a:rPr sz="2000" dirty="0">
                <a:solidFill>
                  <a:srgbClr val="222222"/>
                </a:solidFill>
                <a:latin typeface="Verdana"/>
                <a:cs typeface="Verdana"/>
              </a:rPr>
              <a:t>amministrativo</a:t>
            </a:r>
            <a:r>
              <a:rPr sz="2000" spc="105" dirty="0">
                <a:solidFill>
                  <a:srgbClr val="222222"/>
                </a:solidFill>
                <a:latin typeface="Verdana"/>
                <a:cs typeface="Verdana"/>
              </a:rPr>
              <a:t>  </a:t>
            </a:r>
            <a:r>
              <a:rPr sz="2000" dirty="0">
                <a:solidFill>
                  <a:srgbClr val="222222"/>
                </a:solidFill>
                <a:latin typeface="Verdana"/>
                <a:cs typeface="Verdana"/>
              </a:rPr>
              <a:t>e</a:t>
            </a:r>
            <a:r>
              <a:rPr sz="2000" spc="110" dirty="0">
                <a:solidFill>
                  <a:srgbClr val="222222"/>
                </a:solidFill>
                <a:latin typeface="Verdana"/>
                <a:cs typeface="Verdana"/>
              </a:rPr>
              <a:t>  </a:t>
            </a:r>
            <a:r>
              <a:rPr sz="2000" dirty="0">
                <a:solidFill>
                  <a:srgbClr val="222222"/>
                </a:solidFill>
                <a:latin typeface="Verdana"/>
                <a:cs typeface="Verdana"/>
              </a:rPr>
              <a:t>tecnico</a:t>
            </a:r>
            <a:r>
              <a:rPr sz="2000" spc="110" dirty="0">
                <a:solidFill>
                  <a:srgbClr val="222222"/>
                </a:solidFill>
                <a:latin typeface="Verdana"/>
                <a:cs typeface="Verdana"/>
              </a:rPr>
              <a:t>  </a:t>
            </a:r>
            <a:r>
              <a:rPr sz="2000" dirty="0">
                <a:solidFill>
                  <a:srgbClr val="222222"/>
                </a:solidFill>
                <a:latin typeface="Verdana"/>
                <a:cs typeface="Verdana"/>
              </a:rPr>
              <a:t>secondo</a:t>
            </a:r>
            <a:r>
              <a:rPr sz="2000" spc="110" dirty="0">
                <a:solidFill>
                  <a:srgbClr val="222222"/>
                </a:solidFill>
                <a:latin typeface="Verdana"/>
                <a:cs typeface="Verdana"/>
              </a:rPr>
              <a:t>  </a:t>
            </a:r>
            <a:r>
              <a:rPr sz="2000" dirty="0">
                <a:solidFill>
                  <a:srgbClr val="222222"/>
                </a:solidFill>
                <a:latin typeface="Verdana"/>
                <a:cs typeface="Verdana"/>
              </a:rPr>
              <a:t>le</a:t>
            </a:r>
            <a:r>
              <a:rPr sz="2000" spc="110" dirty="0">
                <a:solidFill>
                  <a:srgbClr val="222222"/>
                </a:solidFill>
                <a:latin typeface="Verdana"/>
                <a:cs typeface="Verdana"/>
              </a:rPr>
              <a:t>  </a:t>
            </a:r>
            <a:r>
              <a:rPr sz="2000" spc="-10" dirty="0">
                <a:solidFill>
                  <a:srgbClr val="222222"/>
                </a:solidFill>
                <a:latin typeface="Verdana"/>
                <a:cs typeface="Verdana"/>
              </a:rPr>
              <a:t>risorse </a:t>
            </a:r>
            <a:r>
              <a:rPr sz="2000" dirty="0">
                <a:solidFill>
                  <a:srgbClr val="222222"/>
                </a:solidFill>
                <a:latin typeface="Verdana"/>
                <a:cs typeface="Verdana"/>
              </a:rPr>
              <a:t>disponibili,</a:t>
            </a:r>
            <a:r>
              <a:rPr sz="2000" spc="-35" dirty="0">
                <a:solidFill>
                  <a:srgbClr val="222222"/>
                </a:solidFill>
                <a:latin typeface="Verdana"/>
                <a:cs typeface="Verdana"/>
              </a:rPr>
              <a:t> </a:t>
            </a:r>
            <a:r>
              <a:rPr sz="2000" dirty="0">
                <a:solidFill>
                  <a:srgbClr val="222222"/>
                </a:solidFill>
                <a:latin typeface="Verdana"/>
                <a:cs typeface="Verdana"/>
              </a:rPr>
              <a:t>per</a:t>
            </a:r>
            <a:r>
              <a:rPr sz="2000" spc="-15" dirty="0">
                <a:solidFill>
                  <a:srgbClr val="222222"/>
                </a:solidFill>
                <a:latin typeface="Verdana"/>
                <a:cs typeface="Verdana"/>
              </a:rPr>
              <a:t> </a:t>
            </a:r>
            <a:r>
              <a:rPr sz="2000" dirty="0">
                <a:solidFill>
                  <a:srgbClr val="222222"/>
                </a:solidFill>
                <a:latin typeface="Verdana"/>
                <a:cs typeface="Verdana"/>
              </a:rPr>
              <a:t>cui</a:t>
            </a:r>
            <a:r>
              <a:rPr sz="2000" spc="-20" dirty="0">
                <a:solidFill>
                  <a:srgbClr val="222222"/>
                </a:solidFill>
                <a:latin typeface="Verdana"/>
                <a:cs typeface="Verdana"/>
              </a:rPr>
              <a:t> </a:t>
            </a:r>
            <a:r>
              <a:rPr sz="2000" dirty="0">
                <a:solidFill>
                  <a:srgbClr val="222222"/>
                </a:solidFill>
                <a:latin typeface="Verdana"/>
                <a:cs typeface="Verdana"/>
              </a:rPr>
              <a:t>al</a:t>
            </a:r>
            <a:r>
              <a:rPr sz="2000" spc="-15" dirty="0">
                <a:solidFill>
                  <a:srgbClr val="222222"/>
                </a:solidFill>
                <a:latin typeface="Verdana"/>
                <a:cs typeface="Verdana"/>
              </a:rPr>
              <a:t> </a:t>
            </a:r>
            <a:r>
              <a:rPr sz="2000" dirty="0">
                <a:solidFill>
                  <a:srgbClr val="222222"/>
                </a:solidFill>
                <a:latin typeface="Verdana"/>
                <a:cs typeface="Verdana"/>
              </a:rPr>
              <a:t>momento</a:t>
            </a:r>
            <a:r>
              <a:rPr sz="2000" spc="-15" dirty="0">
                <a:solidFill>
                  <a:srgbClr val="222222"/>
                </a:solidFill>
                <a:latin typeface="Verdana"/>
                <a:cs typeface="Verdana"/>
              </a:rPr>
              <a:t> </a:t>
            </a:r>
            <a:r>
              <a:rPr sz="2000" dirty="0">
                <a:solidFill>
                  <a:srgbClr val="222222"/>
                </a:solidFill>
                <a:latin typeface="Verdana"/>
                <a:cs typeface="Verdana"/>
              </a:rPr>
              <a:t>non</a:t>
            </a:r>
            <a:r>
              <a:rPr sz="2000" spc="-15" dirty="0">
                <a:solidFill>
                  <a:srgbClr val="222222"/>
                </a:solidFill>
                <a:latin typeface="Verdana"/>
                <a:cs typeface="Verdana"/>
              </a:rPr>
              <a:t> </a:t>
            </a:r>
            <a:r>
              <a:rPr sz="2000" dirty="0">
                <a:solidFill>
                  <a:srgbClr val="222222"/>
                </a:solidFill>
                <a:latin typeface="Verdana"/>
                <a:cs typeface="Verdana"/>
              </a:rPr>
              <a:t>c’è</a:t>
            </a:r>
            <a:r>
              <a:rPr sz="2000" spc="-20" dirty="0">
                <a:solidFill>
                  <a:srgbClr val="222222"/>
                </a:solidFill>
                <a:latin typeface="Verdana"/>
                <a:cs typeface="Verdana"/>
              </a:rPr>
              <a:t> </a:t>
            </a:r>
            <a:r>
              <a:rPr sz="2000" dirty="0">
                <a:solidFill>
                  <a:srgbClr val="222222"/>
                </a:solidFill>
                <a:latin typeface="Verdana"/>
                <a:cs typeface="Verdana"/>
              </a:rPr>
              <a:t>una</a:t>
            </a:r>
            <a:r>
              <a:rPr sz="2000" spc="-15" dirty="0">
                <a:solidFill>
                  <a:srgbClr val="222222"/>
                </a:solidFill>
                <a:latin typeface="Verdana"/>
                <a:cs typeface="Verdana"/>
              </a:rPr>
              <a:t> </a:t>
            </a:r>
            <a:r>
              <a:rPr sz="2000" dirty="0">
                <a:solidFill>
                  <a:srgbClr val="222222"/>
                </a:solidFill>
                <a:latin typeface="Verdana"/>
                <a:cs typeface="Verdana"/>
              </a:rPr>
              <a:t>data</a:t>
            </a:r>
            <a:r>
              <a:rPr sz="2000" spc="-15" dirty="0">
                <a:solidFill>
                  <a:srgbClr val="222222"/>
                </a:solidFill>
                <a:latin typeface="Verdana"/>
                <a:cs typeface="Verdana"/>
              </a:rPr>
              <a:t> </a:t>
            </a:r>
            <a:r>
              <a:rPr sz="2000" dirty="0">
                <a:solidFill>
                  <a:srgbClr val="222222"/>
                </a:solidFill>
                <a:latin typeface="Verdana"/>
                <a:cs typeface="Verdana"/>
              </a:rPr>
              <a:t>di</a:t>
            </a:r>
            <a:r>
              <a:rPr sz="2000" spc="-15" dirty="0">
                <a:solidFill>
                  <a:srgbClr val="222222"/>
                </a:solidFill>
                <a:latin typeface="Verdana"/>
                <a:cs typeface="Verdana"/>
              </a:rPr>
              <a:t> </a:t>
            </a:r>
            <a:r>
              <a:rPr sz="2000" dirty="0">
                <a:solidFill>
                  <a:srgbClr val="222222"/>
                </a:solidFill>
                <a:latin typeface="Verdana"/>
                <a:cs typeface="Verdana"/>
              </a:rPr>
              <a:t>scadenza</a:t>
            </a:r>
            <a:r>
              <a:rPr sz="2000" spc="-20" dirty="0">
                <a:solidFill>
                  <a:srgbClr val="222222"/>
                </a:solidFill>
                <a:latin typeface="Verdana"/>
                <a:cs typeface="Verdana"/>
              </a:rPr>
              <a:t> </a:t>
            </a:r>
            <a:r>
              <a:rPr sz="2000" dirty="0">
                <a:solidFill>
                  <a:srgbClr val="222222"/>
                </a:solidFill>
                <a:latin typeface="Verdana"/>
                <a:cs typeface="Verdana"/>
              </a:rPr>
              <a:t>precisa</a:t>
            </a:r>
            <a:r>
              <a:rPr sz="2000" spc="-15" dirty="0">
                <a:solidFill>
                  <a:srgbClr val="222222"/>
                </a:solidFill>
                <a:latin typeface="Verdana"/>
                <a:cs typeface="Verdana"/>
              </a:rPr>
              <a:t> </a:t>
            </a:r>
            <a:r>
              <a:rPr sz="2000" dirty="0">
                <a:solidFill>
                  <a:srgbClr val="222222"/>
                </a:solidFill>
                <a:latin typeface="Verdana"/>
                <a:cs typeface="Verdana"/>
              </a:rPr>
              <a:t>dei</a:t>
            </a:r>
            <a:r>
              <a:rPr sz="2000" spc="-15" dirty="0">
                <a:solidFill>
                  <a:srgbClr val="222222"/>
                </a:solidFill>
                <a:latin typeface="Verdana"/>
                <a:cs typeface="Verdana"/>
              </a:rPr>
              <a:t> </a:t>
            </a:r>
            <a:r>
              <a:rPr sz="2000" dirty="0">
                <a:solidFill>
                  <a:srgbClr val="222222"/>
                </a:solidFill>
                <a:latin typeface="Verdana"/>
                <a:cs typeface="Verdana"/>
              </a:rPr>
              <a:t>rinnovi</a:t>
            </a:r>
            <a:r>
              <a:rPr sz="2000" spc="-15" dirty="0">
                <a:solidFill>
                  <a:srgbClr val="222222"/>
                </a:solidFill>
                <a:latin typeface="Verdana"/>
                <a:cs typeface="Verdana"/>
              </a:rPr>
              <a:t> </a:t>
            </a:r>
            <a:r>
              <a:rPr sz="2000" spc="-25" dirty="0">
                <a:solidFill>
                  <a:srgbClr val="222222"/>
                </a:solidFill>
                <a:latin typeface="Verdana"/>
                <a:cs typeface="Verdana"/>
              </a:rPr>
              <a:t>dei </a:t>
            </a:r>
            <a:r>
              <a:rPr sz="2000" dirty="0">
                <a:solidFill>
                  <a:srgbClr val="222222"/>
                </a:solidFill>
                <a:latin typeface="Verdana"/>
                <a:cs typeface="Verdana"/>
              </a:rPr>
              <a:t>contratti</a:t>
            </a:r>
            <a:r>
              <a:rPr sz="2000" spc="-85" dirty="0">
                <a:solidFill>
                  <a:srgbClr val="222222"/>
                </a:solidFill>
                <a:latin typeface="Verdana"/>
                <a:cs typeface="Verdana"/>
              </a:rPr>
              <a:t>  </a:t>
            </a:r>
            <a:r>
              <a:rPr sz="2000" dirty="0">
                <a:solidFill>
                  <a:srgbClr val="222222"/>
                </a:solidFill>
                <a:latin typeface="Verdana"/>
                <a:cs typeface="Verdana"/>
              </a:rPr>
              <a:t>degli</a:t>
            </a:r>
            <a:r>
              <a:rPr sz="2000" spc="-80" dirty="0">
                <a:solidFill>
                  <a:srgbClr val="222222"/>
                </a:solidFill>
                <a:latin typeface="Verdana"/>
                <a:cs typeface="Verdana"/>
              </a:rPr>
              <a:t>  </a:t>
            </a:r>
            <a:r>
              <a:rPr sz="2000" dirty="0">
                <a:solidFill>
                  <a:srgbClr val="222222"/>
                </a:solidFill>
                <a:latin typeface="Verdana"/>
                <a:cs typeface="Verdana"/>
              </a:rPr>
              <a:t>Amministrativi</a:t>
            </a:r>
            <a:r>
              <a:rPr sz="2000" spc="-80" dirty="0">
                <a:solidFill>
                  <a:srgbClr val="222222"/>
                </a:solidFill>
                <a:latin typeface="Verdana"/>
                <a:cs typeface="Verdana"/>
              </a:rPr>
              <a:t>  </a:t>
            </a:r>
            <a:r>
              <a:rPr sz="2000" dirty="0">
                <a:solidFill>
                  <a:srgbClr val="222222"/>
                </a:solidFill>
                <a:latin typeface="Verdana"/>
                <a:cs typeface="Verdana"/>
              </a:rPr>
              <a:t>e</a:t>
            </a:r>
            <a:r>
              <a:rPr sz="2000" spc="-80" dirty="0">
                <a:solidFill>
                  <a:srgbClr val="222222"/>
                </a:solidFill>
                <a:latin typeface="Verdana"/>
                <a:cs typeface="Verdana"/>
              </a:rPr>
              <a:t>  </a:t>
            </a:r>
            <a:r>
              <a:rPr sz="2000" dirty="0">
                <a:solidFill>
                  <a:srgbClr val="222222"/>
                </a:solidFill>
                <a:latin typeface="Verdana"/>
                <a:cs typeface="Verdana"/>
              </a:rPr>
              <a:t>Tecnici</a:t>
            </a:r>
            <a:r>
              <a:rPr sz="2000" spc="-85" dirty="0">
                <a:solidFill>
                  <a:srgbClr val="222222"/>
                </a:solidFill>
                <a:latin typeface="Verdana"/>
                <a:cs typeface="Verdana"/>
              </a:rPr>
              <a:t>  </a:t>
            </a:r>
            <a:r>
              <a:rPr sz="2000" dirty="0">
                <a:solidFill>
                  <a:srgbClr val="222222"/>
                </a:solidFill>
                <a:latin typeface="Verdana"/>
                <a:cs typeface="Verdana"/>
              </a:rPr>
              <a:t>come</a:t>
            </a:r>
            <a:r>
              <a:rPr sz="2000" spc="-80" dirty="0">
                <a:solidFill>
                  <a:srgbClr val="222222"/>
                </a:solidFill>
                <a:latin typeface="Verdana"/>
                <a:cs typeface="Verdana"/>
              </a:rPr>
              <a:t>  </a:t>
            </a:r>
            <a:r>
              <a:rPr sz="2000" dirty="0">
                <a:solidFill>
                  <a:srgbClr val="222222"/>
                </a:solidFill>
                <a:latin typeface="Verdana"/>
                <a:cs typeface="Verdana"/>
              </a:rPr>
              <a:t>invece</a:t>
            </a:r>
            <a:r>
              <a:rPr sz="2000" spc="-85" dirty="0">
                <a:solidFill>
                  <a:srgbClr val="222222"/>
                </a:solidFill>
                <a:latin typeface="Verdana"/>
                <a:cs typeface="Verdana"/>
              </a:rPr>
              <a:t>  </a:t>
            </a:r>
            <a:r>
              <a:rPr sz="2000" dirty="0">
                <a:solidFill>
                  <a:srgbClr val="222222"/>
                </a:solidFill>
                <a:latin typeface="Verdana"/>
                <a:cs typeface="Verdana"/>
              </a:rPr>
              <a:t>è</a:t>
            </a:r>
            <a:r>
              <a:rPr sz="2000" spc="-85" dirty="0">
                <a:solidFill>
                  <a:srgbClr val="222222"/>
                </a:solidFill>
                <a:latin typeface="Verdana"/>
                <a:cs typeface="Verdana"/>
              </a:rPr>
              <a:t>  </a:t>
            </a:r>
            <a:r>
              <a:rPr sz="2000" dirty="0">
                <a:solidFill>
                  <a:srgbClr val="222222"/>
                </a:solidFill>
                <a:latin typeface="Verdana"/>
                <a:cs typeface="Verdana"/>
              </a:rPr>
              <a:t>prevista</a:t>
            </a:r>
            <a:r>
              <a:rPr sz="2000" spc="-80" dirty="0">
                <a:solidFill>
                  <a:srgbClr val="222222"/>
                </a:solidFill>
                <a:latin typeface="Verdana"/>
                <a:cs typeface="Verdana"/>
              </a:rPr>
              <a:t>  </a:t>
            </a:r>
            <a:r>
              <a:rPr sz="2000" dirty="0">
                <a:solidFill>
                  <a:srgbClr val="222222"/>
                </a:solidFill>
                <a:latin typeface="Verdana"/>
                <a:cs typeface="Verdana"/>
              </a:rPr>
              <a:t>dalla</a:t>
            </a:r>
            <a:r>
              <a:rPr sz="2000" spc="-80" dirty="0">
                <a:solidFill>
                  <a:srgbClr val="222222"/>
                </a:solidFill>
                <a:latin typeface="Verdana"/>
                <a:cs typeface="Verdana"/>
              </a:rPr>
              <a:t>  </a:t>
            </a:r>
            <a:r>
              <a:rPr sz="2000" dirty="0">
                <a:solidFill>
                  <a:srgbClr val="222222"/>
                </a:solidFill>
                <a:latin typeface="Verdana"/>
                <a:cs typeface="Verdana"/>
              </a:rPr>
              <a:t>Legge</a:t>
            </a:r>
            <a:r>
              <a:rPr sz="2000" spc="-80" dirty="0">
                <a:solidFill>
                  <a:srgbClr val="222222"/>
                </a:solidFill>
                <a:latin typeface="Verdana"/>
                <a:cs typeface="Verdana"/>
              </a:rPr>
              <a:t>  </a:t>
            </a:r>
            <a:r>
              <a:rPr sz="2000" spc="-25" dirty="0">
                <a:solidFill>
                  <a:srgbClr val="222222"/>
                </a:solidFill>
                <a:latin typeface="Verdana"/>
                <a:cs typeface="Verdana"/>
              </a:rPr>
              <a:t>di </a:t>
            </a:r>
            <a:r>
              <a:rPr sz="2000" dirty="0">
                <a:solidFill>
                  <a:srgbClr val="222222"/>
                </a:solidFill>
                <a:latin typeface="Verdana"/>
                <a:cs typeface="Verdana"/>
              </a:rPr>
              <a:t>Bilancio</a:t>
            </a:r>
            <a:r>
              <a:rPr sz="2000" spc="-40" dirty="0">
                <a:solidFill>
                  <a:srgbClr val="222222"/>
                </a:solidFill>
                <a:latin typeface="Verdana"/>
                <a:cs typeface="Verdana"/>
              </a:rPr>
              <a:t> </a:t>
            </a:r>
            <a:r>
              <a:rPr sz="2000" dirty="0">
                <a:solidFill>
                  <a:srgbClr val="222222"/>
                </a:solidFill>
                <a:latin typeface="Verdana"/>
                <a:cs typeface="Verdana"/>
              </a:rPr>
              <a:t>per</a:t>
            </a:r>
            <a:r>
              <a:rPr sz="2000" spc="-40" dirty="0">
                <a:solidFill>
                  <a:srgbClr val="222222"/>
                </a:solidFill>
                <a:latin typeface="Verdana"/>
                <a:cs typeface="Verdana"/>
              </a:rPr>
              <a:t> </a:t>
            </a:r>
            <a:r>
              <a:rPr sz="2000" dirty="0">
                <a:solidFill>
                  <a:srgbClr val="222222"/>
                </a:solidFill>
                <a:latin typeface="Verdana"/>
                <a:cs typeface="Verdana"/>
              </a:rPr>
              <a:t>i</a:t>
            </a:r>
            <a:r>
              <a:rPr sz="2000" spc="-40" dirty="0">
                <a:solidFill>
                  <a:srgbClr val="222222"/>
                </a:solidFill>
                <a:latin typeface="Verdana"/>
                <a:cs typeface="Verdana"/>
              </a:rPr>
              <a:t> </a:t>
            </a:r>
            <a:r>
              <a:rPr sz="2000" dirty="0">
                <a:solidFill>
                  <a:srgbClr val="222222"/>
                </a:solidFill>
                <a:latin typeface="Verdana"/>
                <a:cs typeface="Verdana"/>
              </a:rPr>
              <a:t>collaboratori</a:t>
            </a:r>
            <a:r>
              <a:rPr sz="2000" spc="-40" dirty="0">
                <a:solidFill>
                  <a:srgbClr val="222222"/>
                </a:solidFill>
                <a:latin typeface="Verdana"/>
                <a:cs typeface="Verdana"/>
              </a:rPr>
              <a:t> </a:t>
            </a:r>
            <a:r>
              <a:rPr sz="2000" spc="-10" dirty="0">
                <a:solidFill>
                  <a:srgbClr val="222222"/>
                </a:solidFill>
                <a:latin typeface="Verdana"/>
                <a:cs typeface="Verdana"/>
              </a:rPr>
              <a:t>scolastici.</a:t>
            </a:r>
            <a:endParaRPr sz="2000">
              <a:latin typeface="Verdana"/>
              <a:cs typeface="Verdana"/>
            </a:endParaRPr>
          </a:p>
          <a:p>
            <a:pPr marL="12700" marR="5080" algn="just">
              <a:lnSpc>
                <a:spcPct val="114999"/>
              </a:lnSpc>
              <a:spcBef>
                <a:spcPts val="1800"/>
              </a:spcBef>
            </a:pPr>
            <a:r>
              <a:rPr sz="2000" dirty="0">
                <a:solidFill>
                  <a:srgbClr val="222222"/>
                </a:solidFill>
                <a:latin typeface="Verdana"/>
                <a:cs typeface="Verdana"/>
              </a:rPr>
              <a:t>Quindi</a:t>
            </a:r>
            <a:r>
              <a:rPr sz="2000" spc="275" dirty="0">
                <a:solidFill>
                  <a:srgbClr val="222222"/>
                </a:solidFill>
                <a:latin typeface="Verdana"/>
                <a:cs typeface="Verdana"/>
              </a:rPr>
              <a:t> </a:t>
            </a:r>
            <a:r>
              <a:rPr sz="2000" dirty="0">
                <a:solidFill>
                  <a:srgbClr val="222222"/>
                </a:solidFill>
                <a:latin typeface="Verdana"/>
                <a:cs typeface="Verdana"/>
              </a:rPr>
              <a:t>se</a:t>
            </a:r>
            <a:r>
              <a:rPr sz="2000" spc="280" dirty="0">
                <a:solidFill>
                  <a:srgbClr val="222222"/>
                </a:solidFill>
                <a:latin typeface="Verdana"/>
                <a:cs typeface="Verdana"/>
              </a:rPr>
              <a:t> </a:t>
            </a:r>
            <a:r>
              <a:rPr sz="2000" dirty="0">
                <a:solidFill>
                  <a:srgbClr val="222222"/>
                </a:solidFill>
                <a:latin typeface="Verdana"/>
                <a:cs typeface="Verdana"/>
              </a:rPr>
              <a:t>i</a:t>
            </a:r>
            <a:r>
              <a:rPr sz="2000" spc="275" dirty="0">
                <a:solidFill>
                  <a:srgbClr val="222222"/>
                </a:solidFill>
                <a:latin typeface="Verdana"/>
                <a:cs typeface="Verdana"/>
              </a:rPr>
              <a:t> </a:t>
            </a:r>
            <a:r>
              <a:rPr sz="2000" dirty="0">
                <a:solidFill>
                  <a:srgbClr val="222222"/>
                </a:solidFill>
                <a:latin typeface="Verdana"/>
                <a:cs typeface="Verdana"/>
              </a:rPr>
              <a:t>collaboratori</a:t>
            </a:r>
            <a:r>
              <a:rPr sz="2000" spc="280" dirty="0">
                <a:solidFill>
                  <a:srgbClr val="222222"/>
                </a:solidFill>
                <a:latin typeface="Verdana"/>
                <a:cs typeface="Verdana"/>
              </a:rPr>
              <a:t> </a:t>
            </a:r>
            <a:r>
              <a:rPr sz="2000" dirty="0">
                <a:solidFill>
                  <a:srgbClr val="222222"/>
                </a:solidFill>
                <a:latin typeface="Verdana"/>
                <a:cs typeface="Verdana"/>
              </a:rPr>
              <a:t>scolastici</a:t>
            </a:r>
            <a:r>
              <a:rPr sz="2000" spc="280" dirty="0">
                <a:solidFill>
                  <a:srgbClr val="222222"/>
                </a:solidFill>
                <a:latin typeface="Verdana"/>
                <a:cs typeface="Verdana"/>
              </a:rPr>
              <a:t> </a:t>
            </a:r>
            <a:r>
              <a:rPr sz="2000" dirty="0">
                <a:solidFill>
                  <a:srgbClr val="222222"/>
                </a:solidFill>
                <a:latin typeface="Verdana"/>
                <a:cs typeface="Verdana"/>
              </a:rPr>
              <a:t>assunti</a:t>
            </a:r>
            <a:r>
              <a:rPr sz="2000" spc="275" dirty="0">
                <a:solidFill>
                  <a:srgbClr val="222222"/>
                </a:solidFill>
                <a:latin typeface="Verdana"/>
                <a:cs typeface="Verdana"/>
              </a:rPr>
              <a:t> </a:t>
            </a:r>
            <a:r>
              <a:rPr sz="2000" dirty="0">
                <a:solidFill>
                  <a:srgbClr val="222222"/>
                </a:solidFill>
                <a:latin typeface="Verdana"/>
                <a:cs typeface="Verdana"/>
              </a:rPr>
              <a:t>sui</a:t>
            </a:r>
            <a:r>
              <a:rPr sz="2000" spc="280" dirty="0">
                <a:solidFill>
                  <a:srgbClr val="222222"/>
                </a:solidFill>
                <a:latin typeface="Verdana"/>
                <a:cs typeface="Verdana"/>
              </a:rPr>
              <a:t> </a:t>
            </a:r>
            <a:r>
              <a:rPr sz="2000" dirty="0">
                <a:solidFill>
                  <a:srgbClr val="222222"/>
                </a:solidFill>
                <a:latin typeface="Verdana"/>
                <a:cs typeface="Verdana"/>
              </a:rPr>
              <a:t>posti</a:t>
            </a:r>
            <a:r>
              <a:rPr sz="2000" spc="275" dirty="0">
                <a:solidFill>
                  <a:srgbClr val="222222"/>
                </a:solidFill>
                <a:latin typeface="Verdana"/>
                <a:cs typeface="Verdana"/>
              </a:rPr>
              <a:t> </a:t>
            </a:r>
            <a:r>
              <a:rPr sz="2000" dirty="0">
                <a:solidFill>
                  <a:srgbClr val="222222"/>
                </a:solidFill>
                <a:latin typeface="Verdana"/>
                <a:cs typeface="Verdana"/>
              </a:rPr>
              <a:t>di</a:t>
            </a:r>
            <a:r>
              <a:rPr sz="2000" spc="280" dirty="0">
                <a:solidFill>
                  <a:srgbClr val="222222"/>
                </a:solidFill>
                <a:latin typeface="Verdana"/>
                <a:cs typeface="Verdana"/>
              </a:rPr>
              <a:t> </a:t>
            </a:r>
            <a:r>
              <a:rPr sz="2000" dirty="0">
                <a:solidFill>
                  <a:srgbClr val="222222"/>
                </a:solidFill>
                <a:latin typeface="Verdana"/>
                <a:cs typeface="Verdana"/>
              </a:rPr>
              <a:t>organico</a:t>
            </a:r>
            <a:r>
              <a:rPr sz="2000" spc="275" dirty="0">
                <a:solidFill>
                  <a:srgbClr val="222222"/>
                </a:solidFill>
                <a:latin typeface="Verdana"/>
                <a:cs typeface="Verdana"/>
              </a:rPr>
              <a:t> </a:t>
            </a:r>
            <a:r>
              <a:rPr sz="2000" dirty="0">
                <a:solidFill>
                  <a:srgbClr val="222222"/>
                </a:solidFill>
                <a:latin typeface="Verdana"/>
                <a:cs typeface="Verdana"/>
              </a:rPr>
              <a:t>aggiuntivo</a:t>
            </a:r>
            <a:r>
              <a:rPr sz="2000" spc="280" dirty="0">
                <a:solidFill>
                  <a:srgbClr val="222222"/>
                </a:solidFill>
                <a:latin typeface="Verdana"/>
                <a:cs typeface="Verdana"/>
              </a:rPr>
              <a:t> </a:t>
            </a:r>
            <a:r>
              <a:rPr sz="2000" spc="-10" dirty="0">
                <a:solidFill>
                  <a:srgbClr val="222222"/>
                </a:solidFill>
                <a:latin typeface="Verdana"/>
                <a:cs typeface="Verdana"/>
              </a:rPr>
              <a:t>hanno </a:t>
            </a:r>
            <a:r>
              <a:rPr sz="2000" dirty="0">
                <a:solidFill>
                  <a:srgbClr val="222222"/>
                </a:solidFill>
                <a:latin typeface="Verdana"/>
                <a:cs typeface="Verdana"/>
              </a:rPr>
              <a:t>per</a:t>
            </a:r>
            <a:r>
              <a:rPr sz="2000" spc="70" dirty="0">
                <a:solidFill>
                  <a:srgbClr val="222222"/>
                </a:solidFill>
                <a:latin typeface="Verdana"/>
                <a:cs typeface="Verdana"/>
              </a:rPr>
              <a:t> </a:t>
            </a:r>
            <a:r>
              <a:rPr sz="2000" dirty="0">
                <a:solidFill>
                  <a:srgbClr val="222222"/>
                </a:solidFill>
                <a:latin typeface="Verdana"/>
                <a:cs typeface="Verdana"/>
              </a:rPr>
              <a:t>adesso</a:t>
            </a:r>
            <a:r>
              <a:rPr sz="2000" spc="70" dirty="0">
                <a:solidFill>
                  <a:srgbClr val="222222"/>
                </a:solidFill>
                <a:latin typeface="Verdana"/>
                <a:cs typeface="Verdana"/>
              </a:rPr>
              <a:t> </a:t>
            </a:r>
            <a:r>
              <a:rPr sz="2000" dirty="0">
                <a:solidFill>
                  <a:srgbClr val="222222"/>
                </a:solidFill>
                <a:latin typeface="Verdana"/>
                <a:cs typeface="Verdana"/>
              </a:rPr>
              <a:t>il</a:t>
            </a:r>
            <a:r>
              <a:rPr sz="2000" spc="70" dirty="0">
                <a:solidFill>
                  <a:srgbClr val="222222"/>
                </a:solidFill>
                <a:latin typeface="Verdana"/>
                <a:cs typeface="Verdana"/>
              </a:rPr>
              <a:t> </a:t>
            </a:r>
            <a:r>
              <a:rPr sz="2000" dirty="0">
                <a:solidFill>
                  <a:srgbClr val="222222"/>
                </a:solidFill>
                <a:latin typeface="Verdana"/>
                <a:cs typeface="Verdana"/>
              </a:rPr>
              <a:t>rinnovo</a:t>
            </a:r>
            <a:r>
              <a:rPr sz="2000" spc="70" dirty="0">
                <a:solidFill>
                  <a:srgbClr val="222222"/>
                </a:solidFill>
                <a:latin typeface="Verdana"/>
                <a:cs typeface="Verdana"/>
              </a:rPr>
              <a:t> </a:t>
            </a:r>
            <a:r>
              <a:rPr sz="2000" dirty="0">
                <a:solidFill>
                  <a:srgbClr val="222222"/>
                </a:solidFill>
                <a:latin typeface="Verdana"/>
                <a:cs typeface="Verdana"/>
              </a:rPr>
              <a:t>del</a:t>
            </a:r>
            <a:r>
              <a:rPr sz="2000" spc="75" dirty="0">
                <a:solidFill>
                  <a:srgbClr val="222222"/>
                </a:solidFill>
                <a:latin typeface="Verdana"/>
                <a:cs typeface="Verdana"/>
              </a:rPr>
              <a:t> </a:t>
            </a:r>
            <a:r>
              <a:rPr sz="2000" dirty="0">
                <a:solidFill>
                  <a:srgbClr val="222222"/>
                </a:solidFill>
                <a:latin typeface="Verdana"/>
                <a:cs typeface="Verdana"/>
              </a:rPr>
              <a:t>contratto</a:t>
            </a:r>
            <a:r>
              <a:rPr sz="2000" spc="70" dirty="0">
                <a:solidFill>
                  <a:srgbClr val="222222"/>
                </a:solidFill>
                <a:latin typeface="Verdana"/>
                <a:cs typeface="Verdana"/>
              </a:rPr>
              <a:t> </a:t>
            </a:r>
            <a:r>
              <a:rPr sz="2000" dirty="0">
                <a:solidFill>
                  <a:srgbClr val="222222"/>
                </a:solidFill>
                <a:latin typeface="Verdana"/>
                <a:cs typeface="Verdana"/>
              </a:rPr>
              <a:t>automatico</a:t>
            </a:r>
            <a:r>
              <a:rPr sz="2000" spc="70" dirty="0">
                <a:solidFill>
                  <a:srgbClr val="222222"/>
                </a:solidFill>
                <a:latin typeface="Verdana"/>
                <a:cs typeface="Verdana"/>
              </a:rPr>
              <a:t> </a:t>
            </a:r>
            <a:r>
              <a:rPr sz="2000" dirty="0">
                <a:solidFill>
                  <a:srgbClr val="222222"/>
                </a:solidFill>
                <a:latin typeface="Verdana"/>
                <a:cs typeface="Verdana"/>
              </a:rPr>
              <a:t>a</a:t>
            </a:r>
            <a:r>
              <a:rPr sz="2000" spc="70" dirty="0">
                <a:solidFill>
                  <a:srgbClr val="222222"/>
                </a:solidFill>
                <a:latin typeface="Verdana"/>
                <a:cs typeface="Verdana"/>
              </a:rPr>
              <a:t> </a:t>
            </a:r>
            <a:r>
              <a:rPr sz="2000" dirty="0">
                <a:solidFill>
                  <a:srgbClr val="222222"/>
                </a:solidFill>
                <a:latin typeface="Verdana"/>
                <a:cs typeface="Verdana"/>
              </a:rPr>
              <a:t>partire</a:t>
            </a:r>
            <a:r>
              <a:rPr sz="2000" spc="75" dirty="0">
                <a:solidFill>
                  <a:srgbClr val="222222"/>
                </a:solidFill>
                <a:latin typeface="Verdana"/>
                <a:cs typeface="Verdana"/>
              </a:rPr>
              <a:t> </a:t>
            </a:r>
            <a:r>
              <a:rPr sz="2000" dirty="0">
                <a:solidFill>
                  <a:srgbClr val="222222"/>
                </a:solidFill>
                <a:latin typeface="Verdana"/>
                <a:cs typeface="Verdana"/>
              </a:rPr>
              <a:t>dall’1</a:t>
            </a:r>
            <a:r>
              <a:rPr sz="2000" spc="75" dirty="0">
                <a:solidFill>
                  <a:srgbClr val="222222"/>
                </a:solidFill>
                <a:latin typeface="Verdana"/>
                <a:cs typeface="Verdana"/>
              </a:rPr>
              <a:t> </a:t>
            </a:r>
            <a:r>
              <a:rPr sz="2000" dirty="0">
                <a:solidFill>
                  <a:srgbClr val="222222"/>
                </a:solidFill>
                <a:latin typeface="Verdana"/>
                <a:cs typeface="Verdana"/>
              </a:rPr>
              <a:t>gennaio</a:t>
            </a:r>
            <a:r>
              <a:rPr sz="2000" spc="75" dirty="0">
                <a:solidFill>
                  <a:srgbClr val="222222"/>
                </a:solidFill>
                <a:latin typeface="Verdana"/>
                <a:cs typeface="Verdana"/>
              </a:rPr>
              <a:t> </a:t>
            </a:r>
            <a:r>
              <a:rPr sz="2000" dirty="0">
                <a:solidFill>
                  <a:srgbClr val="222222"/>
                </a:solidFill>
                <a:latin typeface="Verdana"/>
                <a:cs typeface="Verdana"/>
              </a:rPr>
              <a:t>2024</a:t>
            </a:r>
            <a:r>
              <a:rPr sz="2000" spc="70" dirty="0">
                <a:solidFill>
                  <a:srgbClr val="222222"/>
                </a:solidFill>
                <a:latin typeface="Verdana"/>
                <a:cs typeface="Verdana"/>
              </a:rPr>
              <a:t> </a:t>
            </a:r>
            <a:r>
              <a:rPr sz="2000" dirty="0">
                <a:solidFill>
                  <a:srgbClr val="222222"/>
                </a:solidFill>
                <a:latin typeface="Verdana"/>
                <a:cs typeface="Verdana"/>
              </a:rPr>
              <a:t>e</a:t>
            </a:r>
            <a:r>
              <a:rPr sz="2000" spc="70" dirty="0">
                <a:solidFill>
                  <a:srgbClr val="222222"/>
                </a:solidFill>
                <a:latin typeface="Verdana"/>
                <a:cs typeface="Verdana"/>
              </a:rPr>
              <a:t> </a:t>
            </a:r>
            <a:r>
              <a:rPr sz="2000" spc="-20" dirty="0">
                <a:solidFill>
                  <a:srgbClr val="222222"/>
                </a:solidFill>
                <a:latin typeface="Verdana"/>
                <a:cs typeface="Verdana"/>
              </a:rPr>
              <a:t>fino </a:t>
            </a:r>
            <a:r>
              <a:rPr sz="2000" dirty="0">
                <a:solidFill>
                  <a:srgbClr val="222222"/>
                </a:solidFill>
                <a:latin typeface="Verdana"/>
                <a:cs typeface="Verdana"/>
              </a:rPr>
              <a:t>al</a:t>
            </a:r>
            <a:r>
              <a:rPr sz="2000" spc="95" dirty="0">
                <a:solidFill>
                  <a:srgbClr val="222222"/>
                </a:solidFill>
                <a:latin typeface="Verdana"/>
                <a:cs typeface="Verdana"/>
              </a:rPr>
              <a:t> </a:t>
            </a:r>
            <a:r>
              <a:rPr sz="2000" dirty="0">
                <a:solidFill>
                  <a:srgbClr val="222222"/>
                </a:solidFill>
                <a:latin typeface="Verdana"/>
                <a:cs typeface="Verdana"/>
              </a:rPr>
              <a:t>15</a:t>
            </a:r>
            <a:r>
              <a:rPr sz="2000" spc="100" dirty="0">
                <a:solidFill>
                  <a:srgbClr val="222222"/>
                </a:solidFill>
                <a:latin typeface="Verdana"/>
                <a:cs typeface="Verdana"/>
              </a:rPr>
              <a:t> </a:t>
            </a:r>
            <a:r>
              <a:rPr sz="2000" dirty="0">
                <a:solidFill>
                  <a:srgbClr val="222222"/>
                </a:solidFill>
                <a:latin typeface="Verdana"/>
                <a:cs typeface="Verdana"/>
              </a:rPr>
              <a:t>aprile</a:t>
            </a:r>
            <a:r>
              <a:rPr sz="2000" spc="100" dirty="0">
                <a:solidFill>
                  <a:srgbClr val="222222"/>
                </a:solidFill>
                <a:latin typeface="Verdana"/>
                <a:cs typeface="Verdana"/>
              </a:rPr>
              <a:t> </a:t>
            </a:r>
            <a:r>
              <a:rPr sz="2000" dirty="0">
                <a:solidFill>
                  <a:srgbClr val="222222"/>
                </a:solidFill>
                <a:latin typeface="Verdana"/>
                <a:cs typeface="Verdana"/>
              </a:rPr>
              <a:t>2024,</a:t>
            </a:r>
            <a:r>
              <a:rPr sz="2000" spc="100" dirty="0">
                <a:solidFill>
                  <a:srgbClr val="222222"/>
                </a:solidFill>
                <a:latin typeface="Verdana"/>
                <a:cs typeface="Verdana"/>
              </a:rPr>
              <a:t> </a:t>
            </a:r>
            <a:r>
              <a:rPr sz="2000" dirty="0">
                <a:solidFill>
                  <a:srgbClr val="222222"/>
                </a:solidFill>
                <a:latin typeface="Verdana"/>
                <a:cs typeface="Verdana"/>
              </a:rPr>
              <a:t>per</a:t>
            </a:r>
            <a:r>
              <a:rPr sz="2000" spc="105" dirty="0">
                <a:solidFill>
                  <a:srgbClr val="222222"/>
                </a:solidFill>
                <a:latin typeface="Verdana"/>
                <a:cs typeface="Verdana"/>
              </a:rPr>
              <a:t> </a:t>
            </a:r>
            <a:r>
              <a:rPr sz="2000" dirty="0">
                <a:solidFill>
                  <a:srgbClr val="222222"/>
                </a:solidFill>
                <a:latin typeface="Verdana"/>
                <a:cs typeface="Verdana"/>
              </a:rPr>
              <a:t>gli</a:t>
            </a:r>
            <a:r>
              <a:rPr sz="2000" spc="105" dirty="0">
                <a:solidFill>
                  <a:srgbClr val="222222"/>
                </a:solidFill>
                <a:latin typeface="Verdana"/>
                <a:cs typeface="Verdana"/>
              </a:rPr>
              <a:t> </a:t>
            </a:r>
            <a:r>
              <a:rPr sz="2000" dirty="0">
                <a:solidFill>
                  <a:srgbClr val="222222"/>
                </a:solidFill>
                <a:latin typeface="Verdana"/>
                <a:cs typeface="Verdana"/>
              </a:rPr>
              <a:t>Assistenti</a:t>
            </a:r>
            <a:r>
              <a:rPr sz="2000" spc="100" dirty="0">
                <a:solidFill>
                  <a:srgbClr val="222222"/>
                </a:solidFill>
                <a:latin typeface="Verdana"/>
                <a:cs typeface="Verdana"/>
              </a:rPr>
              <a:t> </a:t>
            </a:r>
            <a:r>
              <a:rPr sz="2000" dirty="0">
                <a:solidFill>
                  <a:srgbClr val="222222"/>
                </a:solidFill>
                <a:latin typeface="Verdana"/>
                <a:cs typeface="Verdana"/>
              </a:rPr>
              <a:t>Amministrativi</a:t>
            </a:r>
            <a:r>
              <a:rPr sz="2000" spc="100" dirty="0">
                <a:solidFill>
                  <a:srgbClr val="222222"/>
                </a:solidFill>
                <a:latin typeface="Verdana"/>
                <a:cs typeface="Verdana"/>
              </a:rPr>
              <a:t> </a:t>
            </a:r>
            <a:r>
              <a:rPr sz="2000" dirty="0">
                <a:solidFill>
                  <a:srgbClr val="222222"/>
                </a:solidFill>
                <a:latin typeface="Verdana"/>
                <a:cs typeface="Verdana"/>
              </a:rPr>
              <a:t>e</a:t>
            </a:r>
            <a:r>
              <a:rPr sz="2000" spc="100" dirty="0">
                <a:solidFill>
                  <a:srgbClr val="222222"/>
                </a:solidFill>
                <a:latin typeface="Verdana"/>
                <a:cs typeface="Verdana"/>
              </a:rPr>
              <a:t> </a:t>
            </a:r>
            <a:r>
              <a:rPr sz="2000" dirty="0">
                <a:solidFill>
                  <a:srgbClr val="222222"/>
                </a:solidFill>
                <a:latin typeface="Verdana"/>
                <a:cs typeface="Verdana"/>
              </a:rPr>
              <a:t>gli</a:t>
            </a:r>
            <a:r>
              <a:rPr sz="2000" spc="105" dirty="0">
                <a:solidFill>
                  <a:srgbClr val="222222"/>
                </a:solidFill>
                <a:latin typeface="Verdana"/>
                <a:cs typeface="Verdana"/>
              </a:rPr>
              <a:t> </a:t>
            </a:r>
            <a:r>
              <a:rPr sz="2000" dirty="0">
                <a:solidFill>
                  <a:srgbClr val="222222"/>
                </a:solidFill>
                <a:latin typeface="Verdana"/>
                <a:cs typeface="Verdana"/>
              </a:rPr>
              <a:t>Assistenti</a:t>
            </a:r>
            <a:r>
              <a:rPr sz="2000" spc="100" dirty="0">
                <a:solidFill>
                  <a:srgbClr val="222222"/>
                </a:solidFill>
                <a:latin typeface="Verdana"/>
                <a:cs typeface="Verdana"/>
              </a:rPr>
              <a:t> </a:t>
            </a:r>
            <a:r>
              <a:rPr sz="2000" dirty="0">
                <a:solidFill>
                  <a:srgbClr val="222222"/>
                </a:solidFill>
                <a:latin typeface="Verdana"/>
                <a:cs typeface="Verdana"/>
              </a:rPr>
              <a:t>Tecnici</a:t>
            </a:r>
            <a:r>
              <a:rPr sz="2000" spc="100" dirty="0">
                <a:solidFill>
                  <a:srgbClr val="222222"/>
                </a:solidFill>
                <a:latin typeface="Verdana"/>
                <a:cs typeface="Verdana"/>
              </a:rPr>
              <a:t> </a:t>
            </a:r>
            <a:r>
              <a:rPr sz="2000" dirty="0">
                <a:solidFill>
                  <a:srgbClr val="222222"/>
                </a:solidFill>
                <a:latin typeface="Verdana"/>
                <a:cs typeface="Verdana"/>
              </a:rPr>
              <a:t>che</a:t>
            </a:r>
            <a:r>
              <a:rPr sz="2000" spc="100" dirty="0">
                <a:solidFill>
                  <a:srgbClr val="222222"/>
                </a:solidFill>
                <a:latin typeface="Verdana"/>
                <a:cs typeface="Verdana"/>
              </a:rPr>
              <a:t> </a:t>
            </a:r>
            <a:r>
              <a:rPr sz="2000" spc="-20" dirty="0">
                <a:solidFill>
                  <a:srgbClr val="222222"/>
                </a:solidFill>
                <a:latin typeface="Verdana"/>
                <a:cs typeface="Verdana"/>
              </a:rPr>
              <a:t>fino </a:t>
            </a:r>
            <a:r>
              <a:rPr sz="2000" dirty="0">
                <a:solidFill>
                  <a:srgbClr val="222222"/>
                </a:solidFill>
                <a:latin typeface="Verdana"/>
                <a:cs typeface="Verdana"/>
              </a:rPr>
              <a:t>al</a:t>
            </a:r>
            <a:r>
              <a:rPr sz="2000" spc="170" dirty="0">
                <a:solidFill>
                  <a:srgbClr val="222222"/>
                </a:solidFill>
                <a:latin typeface="Verdana"/>
                <a:cs typeface="Verdana"/>
              </a:rPr>
              <a:t> </a:t>
            </a:r>
            <a:r>
              <a:rPr sz="2000" dirty="0">
                <a:solidFill>
                  <a:srgbClr val="222222"/>
                </a:solidFill>
                <a:latin typeface="Verdana"/>
                <a:cs typeface="Verdana"/>
              </a:rPr>
              <a:t>31</a:t>
            </a:r>
            <a:r>
              <a:rPr sz="2000" spc="170" dirty="0">
                <a:solidFill>
                  <a:srgbClr val="222222"/>
                </a:solidFill>
                <a:latin typeface="Verdana"/>
                <a:cs typeface="Verdana"/>
              </a:rPr>
              <a:t> </a:t>
            </a:r>
            <a:r>
              <a:rPr sz="2000" dirty="0">
                <a:solidFill>
                  <a:srgbClr val="222222"/>
                </a:solidFill>
                <a:latin typeface="Verdana"/>
                <a:cs typeface="Verdana"/>
              </a:rPr>
              <a:t>dicembre</a:t>
            </a:r>
            <a:r>
              <a:rPr sz="2000" spc="180" dirty="0">
                <a:solidFill>
                  <a:srgbClr val="222222"/>
                </a:solidFill>
                <a:latin typeface="Verdana"/>
                <a:cs typeface="Verdana"/>
              </a:rPr>
              <a:t> </a:t>
            </a:r>
            <a:r>
              <a:rPr sz="2000" dirty="0">
                <a:solidFill>
                  <a:srgbClr val="222222"/>
                </a:solidFill>
                <a:latin typeface="Verdana"/>
                <a:cs typeface="Verdana"/>
              </a:rPr>
              <a:t>hanno</a:t>
            </a:r>
            <a:r>
              <a:rPr sz="2000" spc="170" dirty="0">
                <a:solidFill>
                  <a:srgbClr val="222222"/>
                </a:solidFill>
                <a:latin typeface="Verdana"/>
                <a:cs typeface="Verdana"/>
              </a:rPr>
              <a:t> </a:t>
            </a:r>
            <a:r>
              <a:rPr sz="2000" dirty="0">
                <a:solidFill>
                  <a:srgbClr val="222222"/>
                </a:solidFill>
                <a:latin typeface="Verdana"/>
                <a:cs typeface="Verdana"/>
              </a:rPr>
              <a:t>ricevuto</a:t>
            </a:r>
            <a:r>
              <a:rPr sz="2000" spc="175" dirty="0">
                <a:solidFill>
                  <a:srgbClr val="222222"/>
                </a:solidFill>
                <a:latin typeface="Verdana"/>
                <a:cs typeface="Verdana"/>
              </a:rPr>
              <a:t> </a:t>
            </a:r>
            <a:r>
              <a:rPr sz="2000" dirty="0">
                <a:solidFill>
                  <a:srgbClr val="222222"/>
                </a:solidFill>
                <a:latin typeface="Verdana"/>
                <a:cs typeface="Verdana"/>
              </a:rPr>
              <a:t>un</a:t>
            </a:r>
            <a:r>
              <a:rPr sz="2000" spc="170" dirty="0">
                <a:solidFill>
                  <a:srgbClr val="222222"/>
                </a:solidFill>
                <a:latin typeface="Verdana"/>
                <a:cs typeface="Verdana"/>
              </a:rPr>
              <a:t> </a:t>
            </a:r>
            <a:r>
              <a:rPr sz="2000" dirty="0">
                <a:solidFill>
                  <a:srgbClr val="222222"/>
                </a:solidFill>
                <a:latin typeface="Verdana"/>
                <a:cs typeface="Verdana"/>
              </a:rPr>
              <a:t>incarico</a:t>
            </a:r>
            <a:r>
              <a:rPr sz="2000" spc="170" dirty="0">
                <a:solidFill>
                  <a:srgbClr val="222222"/>
                </a:solidFill>
                <a:latin typeface="Verdana"/>
                <a:cs typeface="Verdana"/>
              </a:rPr>
              <a:t> </a:t>
            </a:r>
            <a:r>
              <a:rPr sz="2000" dirty="0">
                <a:solidFill>
                  <a:srgbClr val="222222"/>
                </a:solidFill>
                <a:latin typeface="Verdana"/>
                <a:cs typeface="Verdana"/>
              </a:rPr>
              <a:t>nell’ambito</a:t>
            </a:r>
            <a:r>
              <a:rPr sz="2000" spc="175" dirty="0">
                <a:solidFill>
                  <a:srgbClr val="222222"/>
                </a:solidFill>
                <a:latin typeface="Verdana"/>
                <a:cs typeface="Verdana"/>
              </a:rPr>
              <a:t> </a:t>
            </a:r>
            <a:r>
              <a:rPr sz="2000" dirty="0">
                <a:solidFill>
                  <a:srgbClr val="222222"/>
                </a:solidFill>
                <a:latin typeface="Verdana"/>
                <a:cs typeface="Verdana"/>
              </a:rPr>
              <a:t>degli</a:t>
            </a:r>
            <a:r>
              <a:rPr sz="2000" spc="175" dirty="0">
                <a:solidFill>
                  <a:srgbClr val="222222"/>
                </a:solidFill>
                <a:latin typeface="Verdana"/>
                <a:cs typeface="Verdana"/>
              </a:rPr>
              <a:t> </a:t>
            </a:r>
            <a:r>
              <a:rPr sz="2000" dirty="0">
                <a:solidFill>
                  <a:srgbClr val="222222"/>
                </a:solidFill>
                <a:latin typeface="Verdana"/>
                <a:cs typeface="Verdana"/>
              </a:rPr>
              <a:t>organici</a:t>
            </a:r>
            <a:r>
              <a:rPr sz="2000" spc="175" dirty="0">
                <a:solidFill>
                  <a:srgbClr val="222222"/>
                </a:solidFill>
                <a:latin typeface="Verdana"/>
                <a:cs typeface="Verdana"/>
              </a:rPr>
              <a:t> </a:t>
            </a:r>
            <a:r>
              <a:rPr sz="2000" dirty="0">
                <a:solidFill>
                  <a:srgbClr val="222222"/>
                </a:solidFill>
                <a:latin typeface="Verdana"/>
                <a:cs typeface="Verdana"/>
              </a:rPr>
              <a:t>PNRR,</a:t>
            </a:r>
            <a:r>
              <a:rPr sz="2000" spc="175" dirty="0">
                <a:solidFill>
                  <a:srgbClr val="222222"/>
                </a:solidFill>
                <a:latin typeface="Verdana"/>
                <a:cs typeface="Verdana"/>
              </a:rPr>
              <a:t> </a:t>
            </a:r>
            <a:r>
              <a:rPr sz="2000" dirty="0">
                <a:solidFill>
                  <a:srgbClr val="222222"/>
                </a:solidFill>
                <a:latin typeface="Verdana"/>
                <a:cs typeface="Verdana"/>
              </a:rPr>
              <a:t>non</a:t>
            </a:r>
            <a:r>
              <a:rPr sz="2000" spc="175" dirty="0">
                <a:solidFill>
                  <a:srgbClr val="222222"/>
                </a:solidFill>
                <a:latin typeface="Verdana"/>
                <a:cs typeface="Verdana"/>
              </a:rPr>
              <a:t> </a:t>
            </a:r>
            <a:r>
              <a:rPr sz="2000" spc="-50" dirty="0">
                <a:solidFill>
                  <a:srgbClr val="222222"/>
                </a:solidFill>
                <a:latin typeface="Verdana"/>
                <a:cs typeface="Verdana"/>
              </a:rPr>
              <a:t>è </a:t>
            </a:r>
            <a:r>
              <a:rPr sz="2000" dirty="0">
                <a:solidFill>
                  <a:srgbClr val="222222"/>
                </a:solidFill>
                <a:latin typeface="Verdana"/>
                <a:cs typeface="Verdana"/>
              </a:rPr>
              <a:t>assolutamente</a:t>
            </a:r>
            <a:r>
              <a:rPr sz="2000" spc="40" dirty="0">
                <a:solidFill>
                  <a:srgbClr val="222222"/>
                </a:solidFill>
                <a:latin typeface="Verdana"/>
                <a:cs typeface="Verdana"/>
              </a:rPr>
              <a:t> </a:t>
            </a:r>
            <a:r>
              <a:rPr sz="2000" dirty="0">
                <a:solidFill>
                  <a:srgbClr val="222222"/>
                </a:solidFill>
                <a:latin typeface="Verdana"/>
                <a:cs typeface="Verdana"/>
              </a:rPr>
              <a:t>certo</a:t>
            </a:r>
            <a:r>
              <a:rPr sz="2000" spc="35" dirty="0">
                <a:solidFill>
                  <a:srgbClr val="222222"/>
                </a:solidFill>
                <a:latin typeface="Verdana"/>
                <a:cs typeface="Verdana"/>
              </a:rPr>
              <a:t> </a:t>
            </a:r>
            <a:r>
              <a:rPr sz="2000" dirty="0">
                <a:solidFill>
                  <a:srgbClr val="222222"/>
                </a:solidFill>
                <a:latin typeface="Verdana"/>
                <a:cs typeface="Verdana"/>
              </a:rPr>
              <a:t>che</a:t>
            </a:r>
            <a:r>
              <a:rPr sz="2000" spc="40" dirty="0">
                <a:solidFill>
                  <a:srgbClr val="222222"/>
                </a:solidFill>
                <a:latin typeface="Verdana"/>
                <a:cs typeface="Verdana"/>
              </a:rPr>
              <a:t> </a:t>
            </a:r>
            <a:r>
              <a:rPr sz="2000" dirty="0">
                <a:solidFill>
                  <a:srgbClr val="222222"/>
                </a:solidFill>
                <a:latin typeface="Verdana"/>
                <a:cs typeface="Verdana"/>
              </a:rPr>
              <a:t>ci</a:t>
            </a:r>
            <a:r>
              <a:rPr sz="2000" spc="35" dirty="0">
                <a:solidFill>
                  <a:srgbClr val="222222"/>
                </a:solidFill>
                <a:latin typeface="Verdana"/>
                <a:cs typeface="Verdana"/>
              </a:rPr>
              <a:t> </a:t>
            </a:r>
            <a:r>
              <a:rPr sz="2000" dirty="0">
                <a:solidFill>
                  <a:srgbClr val="222222"/>
                </a:solidFill>
                <a:latin typeface="Verdana"/>
                <a:cs typeface="Verdana"/>
              </a:rPr>
              <a:t>sia</a:t>
            </a:r>
            <a:r>
              <a:rPr sz="2000" spc="35" dirty="0">
                <a:solidFill>
                  <a:srgbClr val="222222"/>
                </a:solidFill>
                <a:latin typeface="Verdana"/>
                <a:cs typeface="Verdana"/>
              </a:rPr>
              <a:t> </a:t>
            </a:r>
            <a:r>
              <a:rPr sz="2000" dirty="0">
                <a:solidFill>
                  <a:srgbClr val="222222"/>
                </a:solidFill>
                <a:latin typeface="Verdana"/>
                <a:cs typeface="Verdana"/>
              </a:rPr>
              <a:t>una</a:t>
            </a:r>
            <a:r>
              <a:rPr sz="2000" spc="40" dirty="0">
                <a:solidFill>
                  <a:srgbClr val="222222"/>
                </a:solidFill>
                <a:latin typeface="Verdana"/>
                <a:cs typeface="Verdana"/>
              </a:rPr>
              <a:t> </a:t>
            </a:r>
            <a:r>
              <a:rPr sz="2000" dirty="0">
                <a:solidFill>
                  <a:srgbClr val="222222"/>
                </a:solidFill>
                <a:latin typeface="Verdana"/>
                <a:cs typeface="Verdana"/>
              </a:rPr>
              <a:t>proroga</a:t>
            </a:r>
            <a:r>
              <a:rPr sz="2000" spc="40" dirty="0">
                <a:solidFill>
                  <a:srgbClr val="222222"/>
                </a:solidFill>
                <a:latin typeface="Verdana"/>
                <a:cs typeface="Verdana"/>
              </a:rPr>
              <a:t> </a:t>
            </a:r>
            <a:r>
              <a:rPr sz="2000" dirty="0">
                <a:solidFill>
                  <a:srgbClr val="222222"/>
                </a:solidFill>
                <a:latin typeface="Verdana"/>
                <a:cs typeface="Verdana"/>
              </a:rPr>
              <a:t>e</a:t>
            </a:r>
            <a:r>
              <a:rPr sz="2000" spc="45" dirty="0">
                <a:solidFill>
                  <a:srgbClr val="222222"/>
                </a:solidFill>
                <a:latin typeface="Verdana"/>
                <a:cs typeface="Verdana"/>
              </a:rPr>
              <a:t> </a:t>
            </a:r>
            <a:r>
              <a:rPr sz="2000" dirty="0">
                <a:solidFill>
                  <a:srgbClr val="222222"/>
                </a:solidFill>
                <a:latin typeface="Verdana"/>
                <a:cs typeface="Verdana"/>
              </a:rPr>
              <a:t>nemmeno</a:t>
            </a:r>
            <a:r>
              <a:rPr sz="2000" spc="35" dirty="0">
                <a:solidFill>
                  <a:srgbClr val="222222"/>
                </a:solidFill>
                <a:latin typeface="Verdana"/>
                <a:cs typeface="Verdana"/>
              </a:rPr>
              <a:t> </a:t>
            </a:r>
            <a:r>
              <a:rPr sz="2000" dirty="0">
                <a:solidFill>
                  <a:srgbClr val="222222"/>
                </a:solidFill>
                <a:latin typeface="Verdana"/>
                <a:cs typeface="Verdana"/>
              </a:rPr>
              <a:t>fino</a:t>
            </a:r>
            <a:r>
              <a:rPr sz="2000" spc="40" dirty="0">
                <a:solidFill>
                  <a:srgbClr val="222222"/>
                </a:solidFill>
                <a:latin typeface="Verdana"/>
                <a:cs typeface="Verdana"/>
              </a:rPr>
              <a:t> </a:t>
            </a:r>
            <a:r>
              <a:rPr sz="2000" dirty="0">
                <a:solidFill>
                  <a:srgbClr val="222222"/>
                </a:solidFill>
                <a:latin typeface="Verdana"/>
                <a:cs typeface="Verdana"/>
              </a:rPr>
              <a:t>a</a:t>
            </a:r>
            <a:r>
              <a:rPr sz="2000" spc="45" dirty="0">
                <a:solidFill>
                  <a:srgbClr val="222222"/>
                </a:solidFill>
                <a:latin typeface="Verdana"/>
                <a:cs typeface="Verdana"/>
              </a:rPr>
              <a:t> </a:t>
            </a:r>
            <a:r>
              <a:rPr sz="2000" dirty="0">
                <a:solidFill>
                  <a:srgbClr val="222222"/>
                </a:solidFill>
                <a:latin typeface="Verdana"/>
                <a:cs typeface="Verdana"/>
              </a:rPr>
              <a:t>quale</a:t>
            </a:r>
            <a:r>
              <a:rPr sz="2000" spc="40" dirty="0">
                <a:solidFill>
                  <a:srgbClr val="222222"/>
                </a:solidFill>
                <a:latin typeface="Verdana"/>
                <a:cs typeface="Verdana"/>
              </a:rPr>
              <a:t> </a:t>
            </a:r>
            <a:r>
              <a:rPr sz="2000" dirty="0">
                <a:solidFill>
                  <a:srgbClr val="222222"/>
                </a:solidFill>
                <a:latin typeface="Verdana"/>
                <a:cs typeface="Verdana"/>
              </a:rPr>
              <a:t>giorno</a:t>
            </a:r>
            <a:r>
              <a:rPr sz="2000" spc="45" dirty="0">
                <a:solidFill>
                  <a:srgbClr val="222222"/>
                </a:solidFill>
                <a:latin typeface="Verdana"/>
                <a:cs typeface="Verdana"/>
              </a:rPr>
              <a:t> </a:t>
            </a:r>
            <a:r>
              <a:rPr sz="2000" spc="-10" dirty="0">
                <a:solidFill>
                  <a:srgbClr val="222222"/>
                </a:solidFill>
                <a:latin typeface="Verdana"/>
                <a:cs typeface="Verdana"/>
              </a:rPr>
              <a:t>questa </a:t>
            </a:r>
            <a:r>
              <a:rPr sz="2000" dirty="0">
                <a:solidFill>
                  <a:srgbClr val="222222"/>
                </a:solidFill>
                <a:latin typeface="Verdana"/>
                <a:cs typeface="Verdana"/>
              </a:rPr>
              <a:t>possa</a:t>
            </a:r>
            <a:r>
              <a:rPr sz="2000" spc="-30" dirty="0">
                <a:solidFill>
                  <a:srgbClr val="222222"/>
                </a:solidFill>
                <a:latin typeface="Verdana"/>
                <a:cs typeface="Verdana"/>
              </a:rPr>
              <a:t> </a:t>
            </a:r>
            <a:r>
              <a:rPr sz="2000" dirty="0">
                <a:solidFill>
                  <a:srgbClr val="222222"/>
                </a:solidFill>
                <a:latin typeface="Verdana"/>
                <a:cs typeface="Verdana"/>
              </a:rPr>
              <a:t>essere</a:t>
            </a:r>
            <a:r>
              <a:rPr sz="2000" spc="-25" dirty="0">
                <a:solidFill>
                  <a:srgbClr val="222222"/>
                </a:solidFill>
                <a:latin typeface="Verdana"/>
                <a:cs typeface="Verdana"/>
              </a:rPr>
              <a:t> </a:t>
            </a:r>
            <a:r>
              <a:rPr sz="2000" spc="-10" dirty="0">
                <a:solidFill>
                  <a:srgbClr val="222222"/>
                </a:solidFill>
                <a:latin typeface="Verdana"/>
                <a:cs typeface="Verdana"/>
              </a:rPr>
              <a:t>attuata.</a:t>
            </a:r>
            <a:endParaRPr sz="2000">
              <a:latin typeface="Verdana"/>
              <a:cs typeface="Verdana"/>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0383" y="253492"/>
            <a:ext cx="7454265" cy="888365"/>
          </a:xfrm>
          <a:prstGeom prst="rect">
            <a:avLst/>
          </a:prstGeom>
        </p:spPr>
        <p:txBody>
          <a:bodyPr vert="horz" wrap="square" lIns="0" tIns="45085" rIns="0" bIns="0" rtlCol="0">
            <a:spAutoFit/>
          </a:bodyPr>
          <a:lstStyle/>
          <a:p>
            <a:pPr marL="12700">
              <a:lnSpc>
                <a:spcPct val="100000"/>
              </a:lnSpc>
              <a:spcBef>
                <a:spcPts val="355"/>
              </a:spcBef>
            </a:pPr>
            <a:r>
              <a:rPr sz="2400" b="1" dirty="0">
                <a:solidFill>
                  <a:srgbClr val="002060"/>
                </a:solidFill>
                <a:latin typeface="Trebuchet MS"/>
                <a:cs typeface="Trebuchet MS"/>
              </a:rPr>
              <a:t>ORGANICO</a:t>
            </a:r>
            <a:r>
              <a:rPr sz="2400" b="1" spc="-35" dirty="0">
                <a:solidFill>
                  <a:srgbClr val="002060"/>
                </a:solidFill>
                <a:latin typeface="Trebuchet MS"/>
                <a:cs typeface="Trebuchet MS"/>
              </a:rPr>
              <a:t> </a:t>
            </a:r>
            <a:r>
              <a:rPr sz="2400" b="1" dirty="0">
                <a:solidFill>
                  <a:srgbClr val="002060"/>
                </a:solidFill>
                <a:latin typeface="Trebuchet MS"/>
                <a:cs typeface="Trebuchet MS"/>
              </a:rPr>
              <a:t>PNRR</a:t>
            </a:r>
            <a:r>
              <a:rPr sz="2400" b="1" spc="-30" dirty="0">
                <a:solidFill>
                  <a:srgbClr val="002060"/>
                </a:solidFill>
                <a:latin typeface="Trebuchet MS"/>
                <a:cs typeface="Trebuchet MS"/>
              </a:rPr>
              <a:t> </a:t>
            </a:r>
            <a:r>
              <a:rPr sz="2400" b="1" dirty="0">
                <a:solidFill>
                  <a:srgbClr val="002060"/>
                </a:solidFill>
                <a:latin typeface="Trebuchet MS"/>
                <a:cs typeface="Trebuchet MS"/>
              </a:rPr>
              <a:t>–</a:t>
            </a:r>
            <a:r>
              <a:rPr sz="2400" b="1" spc="-30" dirty="0">
                <a:solidFill>
                  <a:srgbClr val="002060"/>
                </a:solidFill>
                <a:latin typeface="Trebuchet MS"/>
                <a:cs typeface="Trebuchet MS"/>
              </a:rPr>
              <a:t> </a:t>
            </a:r>
            <a:r>
              <a:rPr sz="2400" b="1" dirty="0">
                <a:solidFill>
                  <a:srgbClr val="002060"/>
                </a:solidFill>
                <a:latin typeface="Trebuchet MS"/>
                <a:cs typeface="Trebuchet MS"/>
              </a:rPr>
              <a:t>assistenti</a:t>
            </a:r>
            <a:r>
              <a:rPr sz="2400" b="1" spc="-35" dirty="0">
                <a:solidFill>
                  <a:srgbClr val="002060"/>
                </a:solidFill>
                <a:latin typeface="Trebuchet MS"/>
                <a:cs typeface="Trebuchet MS"/>
              </a:rPr>
              <a:t> </a:t>
            </a:r>
            <a:r>
              <a:rPr sz="2400" b="1" dirty="0">
                <a:solidFill>
                  <a:srgbClr val="002060"/>
                </a:solidFill>
                <a:latin typeface="Trebuchet MS"/>
                <a:cs typeface="Trebuchet MS"/>
              </a:rPr>
              <a:t>amministrativi</a:t>
            </a:r>
            <a:r>
              <a:rPr sz="2400" b="1" spc="-30" dirty="0">
                <a:solidFill>
                  <a:srgbClr val="002060"/>
                </a:solidFill>
                <a:latin typeface="Trebuchet MS"/>
                <a:cs typeface="Trebuchet MS"/>
              </a:rPr>
              <a:t> </a:t>
            </a:r>
            <a:r>
              <a:rPr sz="2400" b="1" dirty="0">
                <a:solidFill>
                  <a:srgbClr val="002060"/>
                </a:solidFill>
                <a:latin typeface="Trebuchet MS"/>
                <a:cs typeface="Trebuchet MS"/>
              </a:rPr>
              <a:t>e</a:t>
            </a:r>
            <a:r>
              <a:rPr sz="2400" b="1" spc="-30" dirty="0">
                <a:solidFill>
                  <a:srgbClr val="002060"/>
                </a:solidFill>
                <a:latin typeface="Trebuchet MS"/>
                <a:cs typeface="Trebuchet MS"/>
              </a:rPr>
              <a:t> </a:t>
            </a:r>
            <a:r>
              <a:rPr sz="2400" b="1" spc="-10" dirty="0">
                <a:solidFill>
                  <a:srgbClr val="002060"/>
                </a:solidFill>
                <a:latin typeface="Trebuchet MS"/>
                <a:cs typeface="Trebuchet MS"/>
              </a:rPr>
              <a:t>tecnici</a:t>
            </a:r>
            <a:endParaRPr sz="2400">
              <a:latin typeface="Trebuchet MS"/>
              <a:cs typeface="Trebuchet MS"/>
            </a:endParaRPr>
          </a:p>
          <a:p>
            <a:pPr marL="544195" algn="ctr">
              <a:lnSpc>
                <a:spcPct val="100000"/>
              </a:lnSpc>
              <a:spcBef>
                <a:spcPts val="300"/>
              </a:spcBef>
            </a:pPr>
            <a:r>
              <a:rPr sz="2800" b="1" dirty="0">
                <a:solidFill>
                  <a:srgbClr val="222222"/>
                </a:solidFill>
                <a:latin typeface="Arial"/>
                <a:cs typeface="Arial"/>
              </a:rPr>
              <a:t>La</a:t>
            </a:r>
            <a:r>
              <a:rPr sz="2800" b="1" spc="-30" dirty="0">
                <a:solidFill>
                  <a:srgbClr val="222222"/>
                </a:solidFill>
                <a:latin typeface="Arial"/>
                <a:cs typeface="Arial"/>
              </a:rPr>
              <a:t> </a:t>
            </a:r>
            <a:r>
              <a:rPr sz="2800" b="1" dirty="0">
                <a:solidFill>
                  <a:srgbClr val="222222"/>
                </a:solidFill>
                <a:latin typeface="Arial"/>
                <a:cs typeface="Arial"/>
              </a:rPr>
              <a:t>nota</a:t>
            </a:r>
            <a:r>
              <a:rPr sz="2800" b="1" spc="-25" dirty="0">
                <a:solidFill>
                  <a:srgbClr val="222222"/>
                </a:solidFill>
                <a:latin typeface="Arial"/>
                <a:cs typeface="Arial"/>
              </a:rPr>
              <a:t> </a:t>
            </a:r>
            <a:r>
              <a:rPr sz="2800" b="1" dirty="0">
                <a:solidFill>
                  <a:srgbClr val="222222"/>
                </a:solidFill>
                <a:latin typeface="Arial"/>
                <a:cs typeface="Arial"/>
              </a:rPr>
              <a:t>di</a:t>
            </a:r>
            <a:r>
              <a:rPr sz="2800" b="1" spc="-30" dirty="0">
                <a:solidFill>
                  <a:srgbClr val="222222"/>
                </a:solidFill>
                <a:latin typeface="Arial"/>
                <a:cs typeface="Arial"/>
              </a:rPr>
              <a:t> </a:t>
            </a:r>
            <a:r>
              <a:rPr sz="2800" b="1" dirty="0">
                <a:solidFill>
                  <a:srgbClr val="222222"/>
                </a:solidFill>
                <a:latin typeface="Arial"/>
                <a:cs typeface="Arial"/>
              </a:rPr>
              <a:t>chiarimento</a:t>
            </a:r>
            <a:r>
              <a:rPr sz="2800" b="1" spc="-20" dirty="0">
                <a:solidFill>
                  <a:srgbClr val="222222"/>
                </a:solidFill>
                <a:latin typeface="Arial"/>
                <a:cs typeface="Arial"/>
              </a:rPr>
              <a:t> </a:t>
            </a:r>
            <a:r>
              <a:rPr sz="2800" b="1" dirty="0">
                <a:solidFill>
                  <a:srgbClr val="222222"/>
                </a:solidFill>
                <a:latin typeface="Arial"/>
                <a:cs typeface="Arial"/>
              </a:rPr>
              <a:t>del</a:t>
            </a:r>
            <a:r>
              <a:rPr sz="2800" b="1" spc="-25" dirty="0">
                <a:solidFill>
                  <a:srgbClr val="222222"/>
                </a:solidFill>
                <a:latin typeface="Arial"/>
                <a:cs typeface="Arial"/>
              </a:rPr>
              <a:t> MIM</a:t>
            </a:r>
            <a:endParaRPr sz="2800">
              <a:latin typeface="Arial"/>
              <a:cs typeface="Arial"/>
            </a:endParaRPr>
          </a:p>
        </p:txBody>
      </p:sp>
      <p:sp>
        <p:nvSpPr>
          <p:cNvPr id="3" name="object 3"/>
          <p:cNvSpPr txBox="1"/>
          <p:nvPr/>
        </p:nvSpPr>
        <p:spPr>
          <a:xfrm>
            <a:off x="766089" y="1248240"/>
            <a:ext cx="11510645" cy="6711315"/>
          </a:xfrm>
          <a:prstGeom prst="rect">
            <a:avLst/>
          </a:prstGeom>
        </p:spPr>
        <p:txBody>
          <a:bodyPr vert="horz" wrap="square" lIns="0" tIns="25400" rIns="0" bIns="0" rtlCol="0">
            <a:spAutoFit/>
          </a:bodyPr>
          <a:lstStyle/>
          <a:p>
            <a:pPr marL="12700" marR="5080" algn="just">
              <a:lnSpc>
                <a:spcPct val="115100"/>
              </a:lnSpc>
              <a:spcBef>
                <a:spcPts val="200"/>
              </a:spcBef>
            </a:pPr>
            <a:r>
              <a:rPr sz="2000" dirty="0">
                <a:solidFill>
                  <a:srgbClr val="222222"/>
                </a:solidFill>
                <a:latin typeface="Arial"/>
                <a:cs typeface="Arial"/>
              </a:rPr>
              <a:t>Nella</a:t>
            </a:r>
            <a:r>
              <a:rPr sz="2000" spc="50" dirty="0">
                <a:solidFill>
                  <a:srgbClr val="222222"/>
                </a:solidFill>
                <a:latin typeface="Arial"/>
                <a:cs typeface="Arial"/>
              </a:rPr>
              <a:t>  </a:t>
            </a:r>
            <a:r>
              <a:rPr sz="2400" b="1" dirty="0">
                <a:solidFill>
                  <a:srgbClr val="FF0000"/>
                </a:solidFill>
                <a:latin typeface="Arial"/>
                <a:cs typeface="Arial"/>
              </a:rPr>
              <a:t>nota</a:t>
            </a:r>
            <a:r>
              <a:rPr sz="2400" b="1" spc="55" dirty="0">
                <a:solidFill>
                  <a:srgbClr val="FF0000"/>
                </a:solidFill>
                <a:latin typeface="Arial"/>
                <a:cs typeface="Arial"/>
              </a:rPr>
              <a:t>  </a:t>
            </a:r>
            <a:r>
              <a:rPr sz="2400" b="1" dirty="0">
                <a:solidFill>
                  <a:srgbClr val="FF0000"/>
                </a:solidFill>
                <a:latin typeface="Arial"/>
                <a:cs typeface="Arial"/>
              </a:rPr>
              <a:t>MIM</a:t>
            </a:r>
            <a:r>
              <a:rPr sz="2400" b="1" spc="55" dirty="0">
                <a:solidFill>
                  <a:srgbClr val="FF0000"/>
                </a:solidFill>
                <a:latin typeface="Arial"/>
                <a:cs typeface="Arial"/>
              </a:rPr>
              <a:t>  </a:t>
            </a:r>
            <a:r>
              <a:rPr sz="2400" b="1" dirty="0">
                <a:solidFill>
                  <a:srgbClr val="FF0000"/>
                </a:solidFill>
                <a:latin typeface="Arial"/>
                <a:cs typeface="Arial"/>
              </a:rPr>
              <a:t>3919</a:t>
            </a:r>
            <a:r>
              <a:rPr sz="2400" b="1" spc="55" dirty="0">
                <a:solidFill>
                  <a:srgbClr val="FF0000"/>
                </a:solidFill>
                <a:latin typeface="Arial"/>
                <a:cs typeface="Arial"/>
              </a:rPr>
              <a:t>  </a:t>
            </a:r>
            <a:r>
              <a:rPr sz="2400" b="1" dirty="0">
                <a:solidFill>
                  <a:srgbClr val="FF0000"/>
                </a:solidFill>
                <a:latin typeface="Arial"/>
                <a:cs typeface="Arial"/>
              </a:rPr>
              <a:t>del</a:t>
            </a:r>
            <a:r>
              <a:rPr sz="2400" b="1" spc="55" dirty="0">
                <a:solidFill>
                  <a:srgbClr val="FF0000"/>
                </a:solidFill>
                <a:latin typeface="Arial"/>
                <a:cs typeface="Arial"/>
              </a:rPr>
              <a:t>  </a:t>
            </a:r>
            <a:r>
              <a:rPr sz="2400" b="1" dirty="0">
                <a:solidFill>
                  <a:srgbClr val="FF0000"/>
                </a:solidFill>
                <a:latin typeface="Arial"/>
                <a:cs typeface="Arial"/>
              </a:rPr>
              <a:t>28</a:t>
            </a:r>
            <a:r>
              <a:rPr sz="2400" b="1" spc="60" dirty="0">
                <a:solidFill>
                  <a:srgbClr val="FF0000"/>
                </a:solidFill>
                <a:latin typeface="Arial"/>
                <a:cs typeface="Arial"/>
              </a:rPr>
              <a:t>  </a:t>
            </a:r>
            <a:r>
              <a:rPr sz="2400" b="1" dirty="0">
                <a:solidFill>
                  <a:srgbClr val="FF0000"/>
                </a:solidFill>
                <a:latin typeface="Arial"/>
                <a:cs typeface="Arial"/>
              </a:rPr>
              <a:t>dicembre</a:t>
            </a:r>
            <a:r>
              <a:rPr sz="2400" b="1" spc="55" dirty="0">
                <a:solidFill>
                  <a:srgbClr val="FF0000"/>
                </a:solidFill>
                <a:latin typeface="Arial"/>
                <a:cs typeface="Arial"/>
              </a:rPr>
              <a:t>  </a:t>
            </a:r>
            <a:r>
              <a:rPr sz="2400" b="1" dirty="0">
                <a:solidFill>
                  <a:srgbClr val="FF0000"/>
                </a:solidFill>
                <a:latin typeface="Arial"/>
                <a:cs typeface="Arial"/>
              </a:rPr>
              <a:t>2023</a:t>
            </a:r>
            <a:r>
              <a:rPr sz="2000" dirty="0">
                <a:solidFill>
                  <a:srgbClr val="222222"/>
                </a:solidFill>
                <a:latin typeface="Arial"/>
                <a:cs typeface="Arial"/>
              </a:rPr>
              <a:t>,</a:t>
            </a:r>
            <a:r>
              <a:rPr sz="2000" spc="45" dirty="0">
                <a:solidFill>
                  <a:srgbClr val="222222"/>
                </a:solidFill>
                <a:latin typeface="Arial"/>
                <a:cs typeface="Arial"/>
              </a:rPr>
              <a:t>  </a:t>
            </a:r>
            <a:r>
              <a:rPr sz="2000" dirty="0">
                <a:solidFill>
                  <a:srgbClr val="222222"/>
                </a:solidFill>
                <a:latin typeface="Arial"/>
                <a:cs typeface="Arial"/>
              </a:rPr>
              <a:t>è</a:t>
            </a:r>
            <a:r>
              <a:rPr sz="2000" spc="45" dirty="0">
                <a:solidFill>
                  <a:srgbClr val="222222"/>
                </a:solidFill>
                <a:latin typeface="Arial"/>
                <a:cs typeface="Arial"/>
              </a:rPr>
              <a:t>  </a:t>
            </a:r>
            <a:r>
              <a:rPr sz="2000" dirty="0">
                <a:solidFill>
                  <a:srgbClr val="222222"/>
                </a:solidFill>
                <a:latin typeface="Arial"/>
                <a:cs typeface="Arial"/>
              </a:rPr>
              <a:t>scritto</a:t>
            </a:r>
            <a:r>
              <a:rPr sz="2000" spc="50" dirty="0">
                <a:solidFill>
                  <a:srgbClr val="222222"/>
                </a:solidFill>
                <a:latin typeface="Arial"/>
                <a:cs typeface="Arial"/>
              </a:rPr>
              <a:t>  </a:t>
            </a:r>
            <a:r>
              <a:rPr sz="2000" dirty="0">
                <a:solidFill>
                  <a:srgbClr val="222222"/>
                </a:solidFill>
                <a:latin typeface="Arial"/>
                <a:cs typeface="Arial"/>
              </a:rPr>
              <a:t>che</a:t>
            </a:r>
            <a:r>
              <a:rPr sz="2000" spc="50" dirty="0">
                <a:solidFill>
                  <a:srgbClr val="222222"/>
                </a:solidFill>
                <a:latin typeface="Arial"/>
                <a:cs typeface="Arial"/>
              </a:rPr>
              <a:t>  </a:t>
            </a:r>
            <a:r>
              <a:rPr sz="2000" dirty="0">
                <a:solidFill>
                  <a:srgbClr val="222222"/>
                </a:solidFill>
                <a:latin typeface="Arial"/>
                <a:cs typeface="Arial"/>
              </a:rPr>
              <a:t>“i</a:t>
            </a:r>
            <a:r>
              <a:rPr sz="2000" spc="45" dirty="0">
                <a:solidFill>
                  <a:srgbClr val="222222"/>
                </a:solidFill>
                <a:latin typeface="Arial"/>
                <a:cs typeface="Arial"/>
              </a:rPr>
              <a:t>  </a:t>
            </a:r>
            <a:r>
              <a:rPr sz="2000" dirty="0">
                <a:solidFill>
                  <a:srgbClr val="222222"/>
                </a:solidFill>
                <a:latin typeface="Arial"/>
                <a:cs typeface="Arial"/>
              </a:rPr>
              <a:t>contratti</a:t>
            </a:r>
            <a:r>
              <a:rPr sz="2000" spc="50" dirty="0">
                <a:solidFill>
                  <a:srgbClr val="222222"/>
                </a:solidFill>
                <a:latin typeface="Arial"/>
                <a:cs typeface="Arial"/>
              </a:rPr>
              <a:t>  </a:t>
            </a:r>
            <a:r>
              <a:rPr sz="2000" dirty="0">
                <a:solidFill>
                  <a:srgbClr val="222222"/>
                </a:solidFill>
                <a:latin typeface="Arial"/>
                <a:cs typeface="Arial"/>
              </a:rPr>
              <a:t>del</a:t>
            </a:r>
            <a:r>
              <a:rPr sz="2000" spc="45" dirty="0">
                <a:solidFill>
                  <a:srgbClr val="222222"/>
                </a:solidFill>
                <a:latin typeface="Arial"/>
                <a:cs typeface="Arial"/>
              </a:rPr>
              <a:t>  </a:t>
            </a:r>
            <a:r>
              <a:rPr sz="2000" spc="-10" dirty="0">
                <a:solidFill>
                  <a:srgbClr val="222222"/>
                </a:solidFill>
                <a:latin typeface="Arial"/>
                <a:cs typeface="Arial"/>
              </a:rPr>
              <a:t>personale </a:t>
            </a:r>
            <a:r>
              <a:rPr sz="2000" dirty="0">
                <a:solidFill>
                  <a:srgbClr val="222222"/>
                </a:solidFill>
                <a:latin typeface="Arial"/>
                <a:cs typeface="Arial"/>
              </a:rPr>
              <a:t>amministrativo</a:t>
            </a:r>
            <a:r>
              <a:rPr sz="2000" spc="140" dirty="0">
                <a:solidFill>
                  <a:srgbClr val="222222"/>
                </a:solidFill>
                <a:latin typeface="Arial"/>
                <a:cs typeface="Arial"/>
              </a:rPr>
              <a:t> </a:t>
            </a:r>
            <a:r>
              <a:rPr sz="2000" dirty="0">
                <a:solidFill>
                  <a:srgbClr val="222222"/>
                </a:solidFill>
                <a:latin typeface="Arial"/>
                <a:cs typeface="Arial"/>
              </a:rPr>
              <a:t>e</a:t>
            </a:r>
            <a:r>
              <a:rPr sz="2000" spc="145" dirty="0">
                <a:solidFill>
                  <a:srgbClr val="222222"/>
                </a:solidFill>
                <a:latin typeface="Arial"/>
                <a:cs typeface="Arial"/>
              </a:rPr>
              <a:t> </a:t>
            </a:r>
            <a:r>
              <a:rPr sz="2000" dirty="0">
                <a:solidFill>
                  <a:srgbClr val="222222"/>
                </a:solidFill>
                <a:latin typeface="Arial"/>
                <a:cs typeface="Arial"/>
              </a:rPr>
              <a:t>tecnico</a:t>
            </a:r>
            <a:r>
              <a:rPr sz="2000" spc="135" dirty="0">
                <a:solidFill>
                  <a:srgbClr val="222222"/>
                </a:solidFill>
                <a:latin typeface="Arial"/>
                <a:cs typeface="Arial"/>
              </a:rPr>
              <a:t> </a:t>
            </a:r>
            <a:r>
              <a:rPr sz="2000" dirty="0">
                <a:solidFill>
                  <a:srgbClr val="222222"/>
                </a:solidFill>
                <a:latin typeface="Arial"/>
                <a:cs typeface="Arial"/>
              </a:rPr>
              <a:t>per</a:t>
            </a:r>
            <a:r>
              <a:rPr sz="2000" spc="145" dirty="0">
                <a:solidFill>
                  <a:srgbClr val="222222"/>
                </a:solidFill>
                <a:latin typeface="Arial"/>
                <a:cs typeface="Arial"/>
              </a:rPr>
              <a:t> </a:t>
            </a:r>
            <a:r>
              <a:rPr sz="2000" dirty="0">
                <a:solidFill>
                  <a:srgbClr val="222222"/>
                </a:solidFill>
                <a:latin typeface="Arial"/>
                <a:cs typeface="Arial"/>
              </a:rPr>
              <a:t>i</a:t>
            </a:r>
            <a:r>
              <a:rPr sz="2000" spc="140" dirty="0">
                <a:solidFill>
                  <a:srgbClr val="222222"/>
                </a:solidFill>
                <a:latin typeface="Arial"/>
                <a:cs typeface="Arial"/>
              </a:rPr>
              <a:t> </a:t>
            </a:r>
            <a:r>
              <a:rPr sz="2000" dirty="0">
                <a:solidFill>
                  <a:srgbClr val="222222"/>
                </a:solidFill>
                <a:latin typeface="Arial"/>
                <a:cs typeface="Arial"/>
              </a:rPr>
              <a:t>predetti</a:t>
            </a:r>
            <a:r>
              <a:rPr sz="2000" spc="145" dirty="0">
                <a:solidFill>
                  <a:srgbClr val="222222"/>
                </a:solidFill>
                <a:latin typeface="Arial"/>
                <a:cs typeface="Arial"/>
              </a:rPr>
              <a:t> </a:t>
            </a:r>
            <a:r>
              <a:rPr sz="2000" dirty="0">
                <a:solidFill>
                  <a:srgbClr val="222222"/>
                </a:solidFill>
                <a:latin typeface="Arial"/>
                <a:cs typeface="Arial"/>
              </a:rPr>
              <a:t>incarichi</a:t>
            </a:r>
            <a:r>
              <a:rPr sz="2000" spc="140" dirty="0">
                <a:solidFill>
                  <a:srgbClr val="222222"/>
                </a:solidFill>
                <a:latin typeface="Arial"/>
                <a:cs typeface="Arial"/>
              </a:rPr>
              <a:t> </a:t>
            </a:r>
            <a:r>
              <a:rPr sz="2000" dirty="0">
                <a:solidFill>
                  <a:srgbClr val="222222"/>
                </a:solidFill>
                <a:latin typeface="Arial"/>
                <a:cs typeface="Arial"/>
              </a:rPr>
              <a:t>sono</a:t>
            </a:r>
            <a:r>
              <a:rPr sz="2000" spc="145" dirty="0">
                <a:solidFill>
                  <a:srgbClr val="222222"/>
                </a:solidFill>
                <a:latin typeface="Arial"/>
                <a:cs typeface="Arial"/>
              </a:rPr>
              <a:t> </a:t>
            </a:r>
            <a:r>
              <a:rPr sz="2000" dirty="0">
                <a:solidFill>
                  <a:srgbClr val="222222"/>
                </a:solidFill>
                <a:latin typeface="Arial"/>
                <a:cs typeface="Arial"/>
              </a:rPr>
              <a:t>a</a:t>
            </a:r>
            <a:r>
              <a:rPr sz="2000" spc="140" dirty="0">
                <a:solidFill>
                  <a:srgbClr val="222222"/>
                </a:solidFill>
                <a:latin typeface="Arial"/>
                <a:cs typeface="Arial"/>
              </a:rPr>
              <a:t> </a:t>
            </a:r>
            <a:r>
              <a:rPr sz="2000" dirty="0">
                <a:solidFill>
                  <a:srgbClr val="222222"/>
                </a:solidFill>
                <a:latin typeface="Arial"/>
                <a:cs typeface="Arial"/>
              </a:rPr>
              <a:t>tempo</a:t>
            </a:r>
            <a:r>
              <a:rPr sz="2000" spc="140" dirty="0">
                <a:solidFill>
                  <a:srgbClr val="222222"/>
                </a:solidFill>
                <a:latin typeface="Arial"/>
                <a:cs typeface="Arial"/>
              </a:rPr>
              <a:t> </a:t>
            </a:r>
            <a:r>
              <a:rPr sz="2000" dirty="0">
                <a:solidFill>
                  <a:srgbClr val="222222"/>
                </a:solidFill>
                <a:latin typeface="Arial"/>
                <a:cs typeface="Arial"/>
              </a:rPr>
              <a:t>determinato</a:t>
            </a:r>
            <a:r>
              <a:rPr sz="2000" spc="140" dirty="0">
                <a:solidFill>
                  <a:srgbClr val="222222"/>
                </a:solidFill>
                <a:latin typeface="Arial"/>
                <a:cs typeface="Arial"/>
              </a:rPr>
              <a:t> </a:t>
            </a:r>
            <a:r>
              <a:rPr sz="2000" dirty="0">
                <a:solidFill>
                  <a:srgbClr val="222222"/>
                </a:solidFill>
                <a:latin typeface="Arial"/>
                <a:cs typeface="Arial"/>
              </a:rPr>
              <a:t>e</a:t>
            </a:r>
            <a:r>
              <a:rPr sz="2000" spc="145" dirty="0">
                <a:solidFill>
                  <a:srgbClr val="222222"/>
                </a:solidFill>
                <a:latin typeface="Arial"/>
                <a:cs typeface="Arial"/>
              </a:rPr>
              <a:t> </a:t>
            </a:r>
            <a:r>
              <a:rPr sz="2000" dirty="0">
                <a:solidFill>
                  <a:srgbClr val="222222"/>
                </a:solidFill>
                <a:latin typeface="Arial"/>
                <a:cs typeface="Arial"/>
              </a:rPr>
              <a:t>conferiti</a:t>
            </a:r>
            <a:r>
              <a:rPr sz="2000" spc="140" dirty="0">
                <a:solidFill>
                  <a:srgbClr val="222222"/>
                </a:solidFill>
                <a:latin typeface="Arial"/>
                <a:cs typeface="Arial"/>
              </a:rPr>
              <a:t> </a:t>
            </a:r>
            <a:r>
              <a:rPr sz="2000" dirty="0">
                <a:solidFill>
                  <a:srgbClr val="222222"/>
                </a:solidFill>
                <a:latin typeface="Arial"/>
                <a:cs typeface="Arial"/>
              </a:rPr>
              <a:t>per</a:t>
            </a:r>
            <a:r>
              <a:rPr sz="2000" spc="145" dirty="0">
                <a:solidFill>
                  <a:srgbClr val="222222"/>
                </a:solidFill>
                <a:latin typeface="Arial"/>
                <a:cs typeface="Arial"/>
              </a:rPr>
              <a:t> </a:t>
            </a:r>
            <a:r>
              <a:rPr sz="2000" dirty="0">
                <a:solidFill>
                  <a:srgbClr val="222222"/>
                </a:solidFill>
                <a:latin typeface="Arial"/>
                <a:cs typeface="Arial"/>
              </a:rPr>
              <a:t>singoli</a:t>
            </a:r>
            <a:r>
              <a:rPr sz="2000" spc="145" dirty="0">
                <a:solidFill>
                  <a:srgbClr val="222222"/>
                </a:solidFill>
                <a:latin typeface="Arial"/>
                <a:cs typeface="Arial"/>
              </a:rPr>
              <a:t> </a:t>
            </a:r>
            <a:r>
              <a:rPr sz="2000" spc="-20" dirty="0">
                <a:solidFill>
                  <a:srgbClr val="222222"/>
                </a:solidFill>
                <a:latin typeface="Arial"/>
                <a:cs typeface="Arial"/>
              </a:rPr>
              <a:t>anni </a:t>
            </a:r>
            <a:r>
              <a:rPr sz="2000" dirty="0">
                <a:solidFill>
                  <a:srgbClr val="222222"/>
                </a:solidFill>
                <a:latin typeface="Arial"/>
                <a:cs typeface="Arial"/>
              </a:rPr>
              <a:t>scolastici</a:t>
            </a:r>
            <a:r>
              <a:rPr sz="2000" spc="100" dirty="0">
                <a:solidFill>
                  <a:srgbClr val="222222"/>
                </a:solidFill>
                <a:latin typeface="Arial"/>
                <a:cs typeface="Arial"/>
              </a:rPr>
              <a:t> </a:t>
            </a:r>
            <a:r>
              <a:rPr sz="2000" dirty="0">
                <a:solidFill>
                  <a:srgbClr val="222222"/>
                </a:solidFill>
                <a:latin typeface="Arial"/>
                <a:cs typeface="Arial"/>
              </a:rPr>
              <a:t>previa</a:t>
            </a:r>
            <a:r>
              <a:rPr sz="2000" spc="105" dirty="0">
                <a:solidFill>
                  <a:srgbClr val="222222"/>
                </a:solidFill>
                <a:latin typeface="Arial"/>
                <a:cs typeface="Arial"/>
              </a:rPr>
              <a:t> </a:t>
            </a:r>
            <a:r>
              <a:rPr sz="2000" dirty="0">
                <a:solidFill>
                  <a:srgbClr val="222222"/>
                </a:solidFill>
                <a:latin typeface="Arial"/>
                <a:cs typeface="Arial"/>
              </a:rPr>
              <a:t>comunicazione</a:t>
            </a:r>
            <a:r>
              <a:rPr sz="2000" spc="105" dirty="0">
                <a:solidFill>
                  <a:srgbClr val="222222"/>
                </a:solidFill>
                <a:latin typeface="Arial"/>
                <a:cs typeface="Arial"/>
              </a:rPr>
              <a:t> </a:t>
            </a:r>
            <a:r>
              <a:rPr sz="2000" dirty="0">
                <a:solidFill>
                  <a:srgbClr val="222222"/>
                </a:solidFill>
                <a:latin typeface="Arial"/>
                <a:cs typeface="Arial"/>
              </a:rPr>
              <a:t>al</a:t>
            </a:r>
            <a:r>
              <a:rPr sz="2000" spc="105" dirty="0">
                <a:solidFill>
                  <a:srgbClr val="222222"/>
                </a:solidFill>
                <a:latin typeface="Arial"/>
                <a:cs typeface="Arial"/>
              </a:rPr>
              <a:t> </a:t>
            </a:r>
            <a:r>
              <a:rPr sz="2000" dirty="0">
                <a:solidFill>
                  <a:srgbClr val="222222"/>
                </a:solidFill>
                <a:latin typeface="Arial"/>
                <a:cs typeface="Arial"/>
              </a:rPr>
              <a:t>Ministero</a:t>
            </a:r>
            <a:r>
              <a:rPr sz="2000" spc="105" dirty="0">
                <a:solidFill>
                  <a:srgbClr val="222222"/>
                </a:solidFill>
                <a:latin typeface="Arial"/>
                <a:cs typeface="Arial"/>
              </a:rPr>
              <a:t> </a:t>
            </a:r>
            <a:r>
              <a:rPr sz="2000" dirty="0">
                <a:solidFill>
                  <a:srgbClr val="222222"/>
                </a:solidFill>
                <a:latin typeface="Arial"/>
                <a:cs typeface="Arial"/>
              </a:rPr>
              <a:t>dell’istruzione</a:t>
            </a:r>
            <a:r>
              <a:rPr sz="2000" spc="105" dirty="0">
                <a:solidFill>
                  <a:srgbClr val="222222"/>
                </a:solidFill>
                <a:latin typeface="Arial"/>
                <a:cs typeface="Arial"/>
              </a:rPr>
              <a:t> </a:t>
            </a:r>
            <a:r>
              <a:rPr sz="2000" dirty="0">
                <a:solidFill>
                  <a:srgbClr val="222222"/>
                </a:solidFill>
                <a:latin typeface="Arial"/>
                <a:cs typeface="Arial"/>
              </a:rPr>
              <a:t>e</a:t>
            </a:r>
            <a:r>
              <a:rPr sz="2000" spc="105" dirty="0">
                <a:solidFill>
                  <a:srgbClr val="222222"/>
                </a:solidFill>
                <a:latin typeface="Arial"/>
                <a:cs typeface="Arial"/>
              </a:rPr>
              <a:t> </a:t>
            </a:r>
            <a:r>
              <a:rPr sz="2000" dirty="0">
                <a:solidFill>
                  <a:srgbClr val="222222"/>
                </a:solidFill>
                <a:latin typeface="Arial"/>
                <a:cs typeface="Arial"/>
              </a:rPr>
              <a:t>del</a:t>
            </a:r>
            <a:r>
              <a:rPr sz="2000" spc="100" dirty="0">
                <a:solidFill>
                  <a:srgbClr val="222222"/>
                </a:solidFill>
                <a:latin typeface="Arial"/>
                <a:cs typeface="Arial"/>
              </a:rPr>
              <a:t> </a:t>
            </a:r>
            <a:r>
              <a:rPr sz="2000" dirty="0">
                <a:solidFill>
                  <a:srgbClr val="222222"/>
                </a:solidFill>
                <a:latin typeface="Arial"/>
                <a:cs typeface="Arial"/>
              </a:rPr>
              <a:t>merito</a:t>
            </a:r>
            <a:r>
              <a:rPr sz="2000" spc="105" dirty="0">
                <a:solidFill>
                  <a:srgbClr val="222222"/>
                </a:solidFill>
                <a:latin typeface="Arial"/>
                <a:cs typeface="Arial"/>
              </a:rPr>
              <a:t> </a:t>
            </a:r>
            <a:r>
              <a:rPr sz="2000" dirty="0">
                <a:solidFill>
                  <a:srgbClr val="222222"/>
                </a:solidFill>
                <a:latin typeface="Arial"/>
                <a:cs typeface="Arial"/>
              </a:rPr>
              <a:t>e</a:t>
            </a:r>
            <a:r>
              <a:rPr sz="2000" spc="105" dirty="0">
                <a:solidFill>
                  <a:srgbClr val="222222"/>
                </a:solidFill>
                <a:latin typeface="Arial"/>
                <a:cs typeface="Arial"/>
              </a:rPr>
              <a:t> </a:t>
            </a:r>
            <a:r>
              <a:rPr sz="2000" dirty="0">
                <a:solidFill>
                  <a:srgbClr val="222222"/>
                </a:solidFill>
                <a:latin typeface="Arial"/>
                <a:cs typeface="Arial"/>
              </a:rPr>
              <a:t>cessano</a:t>
            </a:r>
            <a:r>
              <a:rPr sz="2000" spc="105" dirty="0">
                <a:solidFill>
                  <a:srgbClr val="222222"/>
                </a:solidFill>
                <a:latin typeface="Arial"/>
                <a:cs typeface="Arial"/>
              </a:rPr>
              <a:t> </a:t>
            </a:r>
            <a:r>
              <a:rPr sz="2000" dirty="0">
                <a:solidFill>
                  <a:srgbClr val="222222"/>
                </a:solidFill>
                <a:latin typeface="Arial"/>
                <a:cs typeface="Arial"/>
              </a:rPr>
              <a:t>entro</a:t>
            </a:r>
            <a:r>
              <a:rPr sz="2000" spc="105" dirty="0">
                <a:solidFill>
                  <a:srgbClr val="222222"/>
                </a:solidFill>
                <a:latin typeface="Arial"/>
                <a:cs typeface="Arial"/>
              </a:rPr>
              <a:t> </a:t>
            </a:r>
            <a:r>
              <a:rPr sz="2000" dirty="0">
                <a:solidFill>
                  <a:srgbClr val="222222"/>
                </a:solidFill>
                <a:latin typeface="Arial"/>
                <a:cs typeface="Arial"/>
              </a:rPr>
              <a:t>e</a:t>
            </a:r>
            <a:r>
              <a:rPr sz="2000" spc="105" dirty="0">
                <a:solidFill>
                  <a:srgbClr val="222222"/>
                </a:solidFill>
                <a:latin typeface="Arial"/>
                <a:cs typeface="Arial"/>
              </a:rPr>
              <a:t> </a:t>
            </a:r>
            <a:r>
              <a:rPr sz="2000" dirty="0">
                <a:solidFill>
                  <a:srgbClr val="222222"/>
                </a:solidFill>
                <a:latin typeface="Arial"/>
                <a:cs typeface="Arial"/>
              </a:rPr>
              <a:t>non</a:t>
            </a:r>
            <a:r>
              <a:rPr sz="2000" spc="105" dirty="0">
                <a:solidFill>
                  <a:srgbClr val="222222"/>
                </a:solidFill>
                <a:latin typeface="Arial"/>
                <a:cs typeface="Arial"/>
              </a:rPr>
              <a:t> </a:t>
            </a:r>
            <a:r>
              <a:rPr sz="2000" dirty="0">
                <a:solidFill>
                  <a:srgbClr val="222222"/>
                </a:solidFill>
                <a:latin typeface="Arial"/>
                <a:cs typeface="Arial"/>
              </a:rPr>
              <a:t>oltre</a:t>
            </a:r>
            <a:r>
              <a:rPr sz="2000" spc="105" dirty="0">
                <a:solidFill>
                  <a:srgbClr val="222222"/>
                </a:solidFill>
                <a:latin typeface="Arial"/>
                <a:cs typeface="Arial"/>
              </a:rPr>
              <a:t> </a:t>
            </a:r>
            <a:r>
              <a:rPr sz="2000" spc="-25" dirty="0">
                <a:solidFill>
                  <a:srgbClr val="222222"/>
                </a:solidFill>
                <a:latin typeface="Arial"/>
                <a:cs typeface="Arial"/>
              </a:rPr>
              <a:t>il </a:t>
            </a:r>
            <a:r>
              <a:rPr sz="2000" dirty="0">
                <a:solidFill>
                  <a:srgbClr val="222222"/>
                </a:solidFill>
                <a:latin typeface="Arial"/>
                <a:cs typeface="Arial"/>
              </a:rPr>
              <a:t>30</a:t>
            </a:r>
            <a:r>
              <a:rPr sz="2000" spc="85" dirty="0">
                <a:solidFill>
                  <a:srgbClr val="222222"/>
                </a:solidFill>
                <a:latin typeface="Arial"/>
                <a:cs typeface="Arial"/>
              </a:rPr>
              <a:t> </a:t>
            </a:r>
            <a:r>
              <a:rPr sz="2000" dirty="0">
                <a:solidFill>
                  <a:srgbClr val="222222"/>
                </a:solidFill>
                <a:latin typeface="Arial"/>
                <a:cs typeface="Arial"/>
              </a:rPr>
              <a:t>giugno</a:t>
            </a:r>
            <a:r>
              <a:rPr sz="2000" spc="100" dirty="0">
                <a:solidFill>
                  <a:srgbClr val="222222"/>
                </a:solidFill>
                <a:latin typeface="Arial"/>
                <a:cs typeface="Arial"/>
              </a:rPr>
              <a:t> </a:t>
            </a:r>
            <a:r>
              <a:rPr sz="2000" dirty="0">
                <a:solidFill>
                  <a:srgbClr val="222222"/>
                </a:solidFill>
                <a:latin typeface="Arial"/>
                <a:cs typeface="Arial"/>
              </a:rPr>
              <a:t>2026.</a:t>
            </a:r>
            <a:r>
              <a:rPr sz="2000" spc="100" dirty="0">
                <a:solidFill>
                  <a:srgbClr val="222222"/>
                </a:solidFill>
                <a:latin typeface="Arial"/>
                <a:cs typeface="Arial"/>
              </a:rPr>
              <a:t> </a:t>
            </a:r>
            <a:r>
              <a:rPr sz="2000" dirty="0">
                <a:solidFill>
                  <a:srgbClr val="222222"/>
                </a:solidFill>
                <a:latin typeface="Arial"/>
                <a:cs typeface="Arial"/>
              </a:rPr>
              <a:t>Per</a:t>
            </a:r>
            <a:r>
              <a:rPr sz="2000" spc="95" dirty="0">
                <a:solidFill>
                  <a:srgbClr val="222222"/>
                </a:solidFill>
                <a:latin typeface="Arial"/>
                <a:cs typeface="Arial"/>
              </a:rPr>
              <a:t> </a:t>
            </a:r>
            <a:r>
              <a:rPr sz="2000" dirty="0">
                <a:solidFill>
                  <a:srgbClr val="222222"/>
                </a:solidFill>
                <a:latin typeface="Arial"/>
                <a:cs typeface="Arial"/>
              </a:rPr>
              <a:t>le</a:t>
            </a:r>
            <a:r>
              <a:rPr sz="2000" spc="95" dirty="0">
                <a:solidFill>
                  <a:srgbClr val="222222"/>
                </a:solidFill>
                <a:latin typeface="Arial"/>
                <a:cs typeface="Arial"/>
              </a:rPr>
              <a:t> </a:t>
            </a:r>
            <a:r>
              <a:rPr sz="2000" dirty="0">
                <a:solidFill>
                  <a:srgbClr val="222222"/>
                </a:solidFill>
                <a:latin typeface="Arial"/>
                <a:cs typeface="Arial"/>
              </a:rPr>
              <a:t>predette</a:t>
            </a:r>
            <a:r>
              <a:rPr sz="2000" spc="100" dirty="0">
                <a:solidFill>
                  <a:srgbClr val="222222"/>
                </a:solidFill>
                <a:latin typeface="Arial"/>
                <a:cs typeface="Arial"/>
              </a:rPr>
              <a:t> </a:t>
            </a:r>
            <a:r>
              <a:rPr sz="2000" dirty="0">
                <a:solidFill>
                  <a:srgbClr val="222222"/>
                </a:solidFill>
                <a:latin typeface="Arial"/>
                <a:cs typeface="Arial"/>
              </a:rPr>
              <a:t>finalità</a:t>
            </a:r>
            <a:r>
              <a:rPr sz="2000" spc="95" dirty="0">
                <a:solidFill>
                  <a:srgbClr val="222222"/>
                </a:solidFill>
                <a:latin typeface="Arial"/>
                <a:cs typeface="Arial"/>
              </a:rPr>
              <a:t> </a:t>
            </a:r>
            <a:r>
              <a:rPr sz="2000" dirty="0">
                <a:solidFill>
                  <a:srgbClr val="222222"/>
                </a:solidFill>
                <a:latin typeface="Arial"/>
                <a:cs typeface="Arial"/>
              </a:rPr>
              <a:t>le</a:t>
            </a:r>
            <a:r>
              <a:rPr sz="2000" spc="100" dirty="0">
                <a:solidFill>
                  <a:srgbClr val="222222"/>
                </a:solidFill>
                <a:latin typeface="Arial"/>
                <a:cs typeface="Arial"/>
              </a:rPr>
              <a:t> </a:t>
            </a:r>
            <a:r>
              <a:rPr sz="2000" dirty="0">
                <a:solidFill>
                  <a:srgbClr val="222222"/>
                </a:solidFill>
                <a:latin typeface="Arial"/>
                <a:cs typeface="Arial"/>
              </a:rPr>
              <a:t>istituzioni</a:t>
            </a:r>
            <a:r>
              <a:rPr sz="2000" spc="95" dirty="0">
                <a:solidFill>
                  <a:srgbClr val="222222"/>
                </a:solidFill>
                <a:latin typeface="Arial"/>
                <a:cs typeface="Arial"/>
              </a:rPr>
              <a:t> </a:t>
            </a:r>
            <a:r>
              <a:rPr sz="2000" dirty="0">
                <a:solidFill>
                  <a:srgbClr val="222222"/>
                </a:solidFill>
                <a:latin typeface="Arial"/>
                <a:cs typeface="Arial"/>
              </a:rPr>
              <a:t>scolastiche</a:t>
            </a:r>
            <a:r>
              <a:rPr sz="2000" spc="100" dirty="0">
                <a:solidFill>
                  <a:srgbClr val="222222"/>
                </a:solidFill>
                <a:latin typeface="Arial"/>
                <a:cs typeface="Arial"/>
              </a:rPr>
              <a:t> </a:t>
            </a:r>
            <a:r>
              <a:rPr sz="2000" dirty="0">
                <a:solidFill>
                  <a:srgbClr val="222222"/>
                </a:solidFill>
                <a:latin typeface="Arial"/>
                <a:cs typeface="Arial"/>
              </a:rPr>
              <a:t>sono</a:t>
            </a:r>
            <a:r>
              <a:rPr sz="2000" spc="100" dirty="0">
                <a:solidFill>
                  <a:srgbClr val="222222"/>
                </a:solidFill>
                <a:latin typeface="Arial"/>
                <a:cs typeface="Arial"/>
              </a:rPr>
              <a:t> </a:t>
            </a:r>
            <a:r>
              <a:rPr sz="2000" dirty="0">
                <a:solidFill>
                  <a:srgbClr val="222222"/>
                </a:solidFill>
                <a:latin typeface="Arial"/>
                <a:cs typeface="Arial"/>
              </a:rPr>
              <a:t>autorizzate</a:t>
            </a:r>
            <a:r>
              <a:rPr sz="2000" spc="100" dirty="0">
                <a:solidFill>
                  <a:srgbClr val="222222"/>
                </a:solidFill>
                <a:latin typeface="Arial"/>
                <a:cs typeface="Arial"/>
              </a:rPr>
              <a:t> </a:t>
            </a:r>
            <a:r>
              <a:rPr sz="2000" dirty="0">
                <a:solidFill>
                  <a:srgbClr val="222222"/>
                </a:solidFill>
                <a:latin typeface="Arial"/>
                <a:cs typeface="Arial"/>
              </a:rPr>
              <a:t>a</a:t>
            </a:r>
            <a:r>
              <a:rPr sz="2000" spc="95" dirty="0">
                <a:solidFill>
                  <a:srgbClr val="222222"/>
                </a:solidFill>
                <a:latin typeface="Arial"/>
                <a:cs typeface="Arial"/>
              </a:rPr>
              <a:t> </a:t>
            </a:r>
            <a:r>
              <a:rPr sz="2000" dirty="0">
                <a:solidFill>
                  <a:srgbClr val="222222"/>
                </a:solidFill>
                <a:latin typeface="Arial"/>
                <a:cs typeface="Arial"/>
              </a:rPr>
              <a:t>porre</a:t>
            </a:r>
            <a:r>
              <a:rPr sz="2000" spc="100" dirty="0">
                <a:solidFill>
                  <a:srgbClr val="222222"/>
                </a:solidFill>
                <a:latin typeface="Arial"/>
                <a:cs typeface="Arial"/>
              </a:rPr>
              <a:t> </a:t>
            </a:r>
            <a:r>
              <a:rPr sz="2000" dirty="0">
                <a:solidFill>
                  <a:srgbClr val="222222"/>
                </a:solidFill>
                <a:latin typeface="Arial"/>
                <a:cs typeface="Arial"/>
              </a:rPr>
              <a:t>a</a:t>
            </a:r>
            <a:r>
              <a:rPr sz="2000" spc="100" dirty="0">
                <a:solidFill>
                  <a:srgbClr val="222222"/>
                </a:solidFill>
                <a:latin typeface="Arial"/>
                <a:cs typeface="Arial"/>
              </a:rPr>
              <a:t> </a:t>
            </a:r>
            <a:r>
              <a:rPr sz="2000" dirty="0">
                <a:solidFill>
                  <a:srgbClr val="222222"/>
                </a:solidFill>
                <a:latin typeface="Arial"/>
                <a:cs typeface="Arial"/>
              </a:rPr>
              <a:t>carico</a:t>
            </a:r>
            <a:r>
              <a:rPr sz="2000" spc="100" dirty="0">
                <a:solidFill>
                  <a:srgbClr val="222222"/>
                </a:solidFill>
                <a:latin typeface="Arial"/>
                <a:cs typeface="Arial"/>
              </a:rPr>
              <a:t> </a:t>
            </a:r>
            <a:r>
              <a:rPr sz="2000" spc="-25" dirty="0">
                <a:solidFill>
                  <a:srgbClr val="222222"/>
                </a:solidFill>
                <a:latin typeface="Arial"/>
                <a:cs typeface="Arial"/>
              </a:rPr>
              <a:t>del </a:t>
            </a:r>
            <a:r>
              <a:rPr sz="2000" dirty="0">
                <a:solidFill>
                  <a:srgbClr val="222222"/>
                </a:solidFill>
                <a:latin typeface="Arial"/>
                <a:cs typeface="Arial"/>
              </a:rPr>
              <a:t>PNRR</a:t>
            </a:r>
            <a:r>
              <a:rPr sz="2000" spc="10" dirty="0">
                <a:solidFill>
                  <a:srgbClr val="222222"/>
                </a:solidFill>
                <a:latin typeface="Arial"/>
                <a:cs typeface="Arial"/>
              </a:rPr>
              <a:t>  </a:t>
            </a:r>
            <a:r>
              <a:rPr sz="2000" dirty="0">
                <a:solidFill>
                  <a:srgbClr val="222222"/>
                </a:solidFill>
                <a:latin typeface="Arial"/>
                <a:cs typeface="Arial"/>
              </a:rPr>
              <a:t>esclusivamente</a:t>
            </a:r>
            <a:r>
              <a:rPr sz="2000" spc="15" dirty="0">
                <a:solidFill>
                  <a:srgbClr val="222222"/>
                </a:solidFill>
                <a:latin typeface="Arial"/>
                <a:cs typeface="Arial"/>
              </a:rPr>
              <a:t>  </a:t>
            </a:r>
            <a:r>
              <a:rPr sz="2000" dirty="0">
                <a:solidFill>
                  <a:srgbClr val="222222"/>
                </a:solidFill>
                <a:latin typeface="Arial"/>
                <a:cs typeface="Arial"/>
              </a:rPr>
              <a:t>le</a:t>
            </a:r>
            <a:r>
              <a:rPr sz="2000" spc="15" dirty="0">
                <a:solidFill>
                  <a:srgbClr val="222222"/>
                </a:solidFill>
                <a:latin typeface="Arial"/>
                <a:cs typeface="Arial"/>
              </a:rPr>
              <a:t>  </a:t>
            </a:r>
            <a:r>
              <a:rPr sz="2000" dirty="0">
                <a:solidFill>
                  <a:srgbClr val="222222"/>
                </a:solidFill>
                <a:latin typeface="Arial"/>
                <a:cs typeface="Arial"/>
              </a:rPr>
              <a:t>spese</a:t>
            </a:r>
            <a:r>
              <a:rPr sz="2000" spc="15" dirty="0">
                <a:solidFill>
                  <a:srgbClr val="222222"/>
                </a:solidFill>
                <a:latin typeface="Arial"/>
                <a:cs typeface="Arial"/>
              </a:rPr>
              <a:t>  </a:t>
            </a:r>
            <a:r>
              <a:rPr sz="2000" dirty="0">
                <a:solidFill>
                  <a:srgbClr val="222222"/>
                </a:solidFill>
                <a:latin typeface="Arial"/>
                <a:cs typeface="Arial"/>
              </a:rPr>
              <a:t>per</a:t>
            </a:r>
            <a:r>
              <a:rPr sz="2000" spc="15" dirty="0">
                <a:solidFill>
                  <a:srgbClr val="222222"/>
                </a:solidFill>
                <a:latin typeface="Arial"/>
                <a:cs typeface="Arial"/>
              </a:rPr>
              <a:t>  </a:t>
            </a:r>
            <a:r>
              <a:rPr sz="2000" dirty="0">
                <a:solidFill>
                  <a:srgbClr val="222222"/>
                </a:solidFill>
                <a:latin typeface="Arial"/>
                <a:cs typeface="Arial"/>
              </a:rPr>
              <a:t>il</a:t>
            </a:r>
            <a:r>
              <a:rPr sz="2000" spc="10" dirty="0">
                <a:solidFill>
                  <a:srgbClr val="222222"/>
                </a:solidFill>
                <a:latin typeface="Arial"/>
                <a:cs typeface="Arial"/>
              </a:rPr>
              <a:t>  </a:t>
            </a:r>
            <a:r>
              <a:rPr sz="2000" dirty="0">
                <a:solidFill>
                  <a:srgbClr val="222222"/>
                </a:solidFill>
                <a:latin typeface="Arial"/>
                <a:cs typeface="Arial"/>
              </a:rPr>
              <a:t>personale</a:t>
            </a:r>
            <a:r>
              <a:rPr sz="2000" spc="15" dirty="0">
                <a:solidFill>
                  <a:srgbClr val="222222"/>
                </a:solidFill>
                <a:latin typeface="Arial"/>
                <a:cs typeface="Arial"/>
              </a:rPr>
              <a:t>  </a:t>
            </a:r>
            <a:r>
              <a:rPr sz="2000" dirty="0">
                <a:solidFill>
                  <a:srgbClr val="222222"/>
                </a:solidFill>
                <a:latin typeface="Arial"/>
                <a:cs typeface="Arial"/>
              </a:rPr>
              <a:t>amministrativo</a:t>
            </a:r>
            <a:r>
              <a:rPr sz="2000" spc="15" dirty="0">
                <a:solidFill>
                  <a:srgbClr val="222222"/>
                </a:solidFill>
                <a:latin typeface="Arial"/>
                <a:cs typeface="Arial"/>
              </a:rPr>
              <a:t>  </a:t>
            </a:r>
            <a:r>
              <a:rPr sz="2000" dirty="0">
                <a:solidFill>
                  <a:srgbClr val="222222"/>
                </a:solidFill>
                <a:latin typeface="Arial"/>
                <a:cs typeface="Arial"/>
              </a:rPr>
              <a:t>e</a:t>
            </a:r>
            <a:r>
              <a:rPr sz="2000" spc="15" dirty="0">
                <a:solidFill>
                  <a:srgbClr val="222222"/>
                </a:solidFill>
                <a:latin typeface="Arial"/>
                <a:cs typeface="Arial"/>
              </a:rPr>
              <a:t>  </a:t>
            </a:r>
            <a:r>
              <a:rPr sz="2000" dirty="0">
                <a:solidFill>
                  <a:srgbClr val="222222"/>
                </a:solidFill>
                <a:latin typeface="Arial"/>
                <a:cs typeface="Arial"/>
              </a:rPr>
              <a:t>tecnico</a:t>
            </a:r>
            <a:r>
              <a:rPr sz="2000" spc="15" dirty="0">
                <a:solidFill>
                  <a:srgbClr val="222222"/>
                </a:solidFill>
                <a:latin typeface="Arial"/>
                <a:cs typeface="Arial"/>
              </a:rPr>
              <a:t>  </a:t>
            </a:r>
            <a:r>
              <a:rPr sz="2000" dirty="0">
                <a:solidFill>
                  <a:srgbClr val="222222"/>
                </a:solidFill>
                <a:latin typeface="Arial"/>
                <a:cs typeface="Arial"/>
              </a:rPr>
              <a:t>a</a:t>
            </a:r>
            <a:r>
              <a:rPr sz="2000" spc="10" dirty="0">
                <a:solidFill>
                  <a:srgbClr val="222222"/>
                </a:solidFill>
                <a:latin typeface="Arial"/>
                <a:cs typeface="Arial"/>
              </a:rPr>
              <a:t>  </a:t>
            </a:r>
            <a:r>
              <a:rPr sz="2000" dirty="0">
                <a:solidFill>
                  <a:srgbClr val="222222"/>
                </a:solidFill>
                <a:latin typeface="Arial"/>
                <a:cs typeface="Arial"/>
              </a:rPr>
              <a:t>tempo</a:t>
            </a:r>
            <a:r>
              <a:rPr sz="2000" spc="15" dirty="0">
                <a:solidFill>
                  <a:srgbClr val="222222"/>
                </a:solidFill>
                <a:latin typeface="Arial"/>
                <a:cs typeface="Arial"/>
              </a:rPr>
              <a:t>  </a:t>
            </a:r>
            <a:r>
              <a:rPr sz="2000" spc="-10" dirty="0">
                <a:solidFill>
                  <a:srgbClr val="222222"/>
                </a:solidFill>
                <a:latin typeface="Arial"/>
                <a:cs typeface="Arial"/>
              </a:rPr>
              <a:t>determinato </a:t>
            </a:r>
            <a:r>
              <a:rPr sz="2000" dirty="0">
                <a:solidFill>
                  <a:srgbClr val="222222"/>
                </a:solidFill>
                <a:latin typeface="Arial"/>
                <a:cs typeface="Arial"/>
              </a:rPr>
              <a:t>effettivamente</a:t>
            </a:r>
            <a:r>
              <a:rPr sz="2000" spc="180" dirty="0">
                <a:solidFill>
                  <a:srgbClr val="222222"/>
                </a:solidFill>
                <a:latin typeface="Arial"/>
                <a:cs typeface="Arial"/>
              </a:rPr>
              <a:t> </a:t>
            </a:r>
            <a:r>
              <a:rPr sz="2000" dirty="0">
                <a:solidFill>
                  <a:srgbClr val="222222"/>
                </a:solidFill>
                <a:latin typeface="Arial"/>
                <a:cs typeface="Arial"/>
              </a:rPr>
              <a:t>impegnato</a:t>
            </a:r>
            <a:r>
              <a:rPr sz="2000" spc="190" dirty="0">
                <a:solidFill>
                  <a:srgbClr val="222222"/>
                </a:solidFill>
                <a:latin typeface="Arial"/>
                <a:cs typeface="Arial"/>
              </a:rPr>
              <a:t> </a:t>
            </a:r>
            <a:r>
              <a:rPr sz="2000" dirty="0">
                <a:solidFill>
                  <a:srgbClr val="222222"/>
                </a:solidFill>
                <a:latin typeface="Arial"/>
                <a:cs typeface="Arial"/>
              </a:rPr>
              <a:t>nella</a:t>
            </a:r>
            <a:r>
              <a:rPr sz="2000" spc="190" dirty="0">
                <a:solidFill>
                  <a:srgbClr val="222222"/>
                </a:solidFill>
                <a:latin typeface="Arial"/>
                <a:cs typeface="Arial"/>
              </a:rPr>
              <a:t> </a:t>
            </a:r>
            <a:r>
              <a:rPr sz="2000" dirty="0">
                <a:solidFill>
                  <a:srgbClr val="222222"/>
                </a:solidFill>
                <a:latin typeface="Arial"/>
                <a:cs typeface="Arial"/>
              </a:rPr>
              <a:t>realizzazione</a:t>
            </a:r>
            <a:r>
              <a:rPr sz="2000" spc="195" dirty="0">
                <a:solidFill>
                  <a:srgbClr val="222222"/>
                </a:solidFill>
                <a:latin typeface="Arial"/>
                <a:cs typeface="Arial"/>
              </a:rPr>
              <a:t> </a:t>
            </a:r>
            <a:r>
              <a:rPr sz="2000" dirty="0">
                <a:solidFill>
                  <a:srgbClr val="222222"/>
                </a:solidFill>
                <a:latin typeface="Arial"/>
                <a:cs typeface="Arial"/>
              </a:rPr>
              <a:t>degli</a:t>
            </a:r>
            <a:r>
              <a:rPr sz="2000" spc="190" dirty="0">
                <a:solidFill>
                  <a:srgbClr val="222222"/>
                </a:solidFill>
                <a:latin typeface="Arial"/>
                <a:cs typeface="Arial"/>
              </a:rPr>
              <a:t> </a:t>
            </a:r>
            <a:r>
              <a:rPr sz="2000" dirty="0">
                <a:solidFill>
                  <a:srgbClr val="222222"/>
                </a:solidFill>
                <a:latin typeface="Arial"/>
                <a:cs typeface="Arial"/>
              </a:rPr>
              <a:t>interventi</a:t>
            </a:r>
            <a:r>
              <a:rPr sz="2000" spc="190" dirty="0">
                <a:solidFill>
                  <a:srgbClr val="222222"/>
                </a:solidFill>
                <a:latin typeface="Arial"/>
                <a:cs typeface="Arial"/>
              </a:rPr>
              <a:t> </a:t>
            </a:r>
            <a:r>
              <a:rPr sz="2000" dirty="0">
                <a:solidFill>
                  <a:srgbClr val="222222"/>
                </a:solidFill>
                <a:latin typeface="Arial"/>
                <a:cs typeface="Arial"/>
              </a:rPr>
              <a:t>del</a:t>
            </a:r>
            <a:r>
              <a:rPr sz="2000" spc="190" dirty="0">
                <a:solidFill>
                  <a:srgbClr val="222222"/>
                </a:solidFill>
                <a:latin typeface="Arial"/>
                <a:cs typeface="Arial"/>
              </a:rPr>
              <a:t> </a:t>
            </a:r>
            <a:r>
              <a:rPr sz="2000" dirty="0">
                <a:solidFill>
                  <a:srgbClr val="222222"/>
                </a:solidFill>
                <a:latin typeface="Arial"/>
                <a:cs typeface="Arial"/>
              </a:rPr>
              <a:t>PNRR,</a:t>
            </a:r>
            <a:r>
              <a:rPr sz="2000" spc="190" dirty="0">
                <a:solidFill>
                  <a:srgbClr val="222222"/>
                </a:solidFill>
                <a:latin typeface="Arial"/>
                <a:cs typeface="Arial"/>
              </a:rPr>
              <a:t> </a:t>
            </a:r>
            <a:r>
              <a:rPr sz="2000" dirty="0">
                <a:solidFill>
                  <a:srgbClr val="222222"/>
                </a:solidFill>
                <a:latin typeface="Arial"/>
                <a:cs typeface="Arial"/>
              </a:rPr>
              <a:t>nel</a:t>
            </a:r>
            <a:r>
              <a:rPr sz="2000" spc="190" dirty="0">
                <a:solidFill>
                  <a:srgbClr val="222222"/>
                </a:solidFill>
                <a:latin typeface="Arial"/>
                <a:cs typeface="Arial"/>
              </a:rPr>
              <a:t> </a:t>
            </a:r>
            <a:r>
              <a:rPr sz="2000" dirty="0">
                <a:solidFill>
                  <a:srgbClr val="222222"/>
                </a:solidFill>
                <a:latin typeface="Arial"/>
                <a:cs typeface="Arial"/>
              </a:rPr>
              <a:t>limite</a:t>
            </a:r>
            <a:r>
              <a:rPr sz="2000" spc="190" dirty="0">
                <a:solidFill>
                  <a:srgbClr val="222222"/>
                </a:solidFill>
                <a:latin typeface="Arial"/>
                <a:cs typeface="Arial"/>
              </a:rPr>
              <a:t> </a:t>
            </a:r>
            <a:r>
              <a:rPr sz="2000" dirty="0">
                <a:solidFill>
                  <a:srgbClr val="222222"/>
                </a:solidFill>
                <a:latin typeface="Arial"/>
                <a:cs typeface="Arial"/>
              </a:rPr>
              <a:t>complessivo</a:t>
            </a:r>
            <a:r>
              <a:rPr sz="2000" spc="195" dirty="0">
                <a:solidFill>
                  <a:srgbClr val="222222"/>
                </a:solidFill>
                <a:latin typeface="Arial"/>
                <a:cs typeface="Arial"/>
              </a:rPr>
              <a:t> </a:t>
            </a:r>
            <a:r>
              <a:rPr sz="2000" dirty="0">
                <a:solidFill>
                  <a:srgbClr val="222222"/>
                </a:solidFill>
                <a:latin typeface="Arial"/>
                <a:cs typeface="Arial"/>
              </a:rPr>
              <a:t>di</a:t>
            </a:r>
            <a:r>
              <a:rPr sz="2000" spc="195" dirty="0">
                <a:solidFill>
                  <a:srgbClr val="222222"/>
                </a:solidFill>
                <a:latin typeface="Arial"/>
                <a:cs typeface="Arial"/>
              </a:rPr>
              <a:t> </a:t>
            </a:r>
            <a:r>
              <a:rPr sz="2000" spc="-25" dirty="0">
                <a:solidFill>
                  <a:srgbClr val="222222"/>
                </a:solidFill>
                <a:latin typeface="Arial"/>
                <a:cs typeface="Arial"/>
              </a:rPr>
              <a:t>60 </a:t>
            </a:r>
            <a:r>
              <a:rPr sz="2000" dirty="0">
                <a:solidFill>
                  <a:srgbClr val="222222"/>
                </a:solidFill>
                <a:latin typeface="Arial"/>
                <a:cs typeface="Arial"/>
              </a:rPr>
              <a:t>milioni</a:t>
            </a:r>
            <a:r>
              <a:rPr sz="2000" spc="250" dirty="0">
                <a:solidFill>
                  <a:srgbClr val="222222"/>
                </a:solidFill>
                <a:latin typeface="Arial"/>
                <a:cs typeface="Arial"/>
              </a:rPr>
              <a:t> </a:t>
            </a:r>
            <a:r>
              <a:rPr sz="2000" dirty="0">
                <a:solidFill>
                  <a:srgbClr val="222222"/>
                </a:solidFill>
                <a:latin typeface="Arial"/>
                <a:cs typeface="Arial"/>
              </a:rPr>
              <a:t>di</a:t>
            </a:r>
            <a:r>
              <a:rPr sz="2000" spc="250" dirty="0">
                <a:solidFill>
                  <a:srgbClr val="222222"/>
                </a:solidFill>
                <a:latin typeface="Arial"/>
                <a:cs typeface="Arial"/>
              </a:rPr>
              <a:t> </a:t>
            </a:r>
            <a:r>
              <a:rPr sz="2000" dirty="0">
                <a:solidFill>
                  <a:srgbClr val="222222"/>
                </a:solidFill>
                <a:latin typeface="Arial"/>
                <a:cs typeface="Arial"/>
              </a:rPr>
              <a:t>euro</a:t>
            </a:r>
            <a:r>
              <a:rPr sz="2000" spc="250" dirty="0">
                <a:solidFill>
                  <a:srgbClr val="222222"/>
                </a:solidFill>
                <a:latin typeface="Arial"/>
                <a:cs typeface="Arial"/>
              </a:rPr>
              <a:t> </a:t>
            </a:r>
            <a:r>
              <a:rPr sz="2000" dirty="0">
                <a:solidFill>
                  <a:srgbClr val="222222"/>
                </a:solidFill>
                <a:latin typeface="Arial"/>
                <a:cs typeface="Arial"/>
              </a:rPr>
              <a:t>annui</a:t>
            </a:r>
            <a:r>
              <a:rPr sz="2000" spc="250" dirty="0">
                <a:solidFill>
                  <a:srgbClr val="222222"/>
                </a:solidFill>
                <a:latin typeface="Arial"/>
                <a:cs typeface="Arial"/>
              </a:rPr>
              <a:t> </a:t>
            </a:r>
            <a:r>
              <a:rPr sz="2000" dirty="0">
                <a:solidFill>
                  <a:srgbClr val="222222"/>
                </a:solidFill>
                <a:latin typeface="Arial"/>
                <a:cs typeface="Arial"/>
              </a:rPr>
              <a:t>per</a:t>
            </a:r>
            <a:r>
              <a:rPr sz="2000" spc="250" dirty="0">
                <a:solidFill>
                  <a:srgbClr val="222222"/>
                </a:solidFill>
                <a:latin typeface="Arial"/>
                <a:cs typeface="Arial"/>
              </a:rPr>
              <a:t> </a:t>
            </a:r>
            <a:r>
              <a:rPr sz="2000" dirty="0">
                <a:solidFill>
                  <a:srgbClr val="222222"/>
                </a:solidFill>
                <a:latin typeface="Arial"/>
                <a:cs typeface="Arial"/>
              </a:rPr>
              <a:t>ciascuno</a:t>
            </a:r>
            <a:r>
              <a:rPr sz="2000" spc="250" dirty="0">
                <a:solidFill>
                  <a:srgbClr val="222222"/>
                </a:solidFill>
                <a:latin typeface="Arial"/>
                <a:cs typeface="Arial"/>
              </a:rPr>
              <a:t> </a:t>
            </a:r>
            <a:r>
              <a:rPr sz="2000" dirty="0">
                <a:solidFill>
                  <a:srgbClr val="222222"/>
                </a:solidFill>
                <a:latin typeface="Arial"/>
                <a:cs typeface="Arial"/>
              </a:rPr>
              <a:t>degli</a:t>
            </a:r>
            <a:r>
              <a:rPr sz="2000" spc="250" dirty="0">
                <a:solidFill>
                  <a:srgbClr val="222222"/>
                </a:solidFill>
                <a:latin typeface="Arial"/>
                <a:cs typeface="Arial"/>
              </a:rPr>
              <a:t> </a:t>
            </a:r>
            <a:r>
              <a:rPr sz="2000" dirty="0">
                <a:solidFill>
                  <a:srgbClr val="222222"/>
                </a:solidFill>
                <a:latin typeface="Arial"/>
                <a:cs typeface="Arial"/>
              </a:rPr>
              <a:t>esercizi</a:t>
            </a:r>
            <a:r>
              <a:rPr sz="2000" spc="250" dirty="0">
                <a:solidFill>
                  <a:srgbClr val="222222"/>
                </a:solidFill>
                <a:latin typeface="Arial"/>
                <a:cs typeface="Arial"/>
              </a:rPr>
              <a:t> </a:t>
            </a:r>
            <a:r>
              <a:rPr sz="2000" dirty="0">
                <a:solidFill>
                  <a:srgbClr val="222222"/>
                </a:solidFill>
                <a:latin typeface="Arial"/>
                <a:cs typeface="Arial"/>
              </a:rPr>
              <a:t>2024</a:t>
            </a:r>
            <a:r>
              <a:rPr sz="2000" spc="250" dirty="0">
                <a:solidFill>
                  <a:srgbClr val="222222"/>
                </a:solidFill>
                <a:latin typeface="Arial"/>
                <a:cs typeface="Arial"/>
              </a:rPr>
              <a:t> </a:t>
            </a:r>
            <a:r>
              <a:rPr sz="2000" dirty="0">
                <a:solidFill>
                  <a:srgbClr val="222222"/>
                </a:solidFill>
                <a:latin typeface="Arial"/>
                <a:cs typeface="Arial"/>
              </a:rPr>
              <a:t>e</a:t>
            </a:r>
            <a:r>
              <a:rPr sz="2000" spc="250" dirty="0">
                <a:solidFill>
                  <a:srgbClr val="222222"/>
                </a:solidFill>
                <a:latin typeface="Arial"/>
                <a:cs typeface="Arial"/>
              </a:rPr>
              <a:t> </a:t>
            </a:r>
            <a:r>
              <a:rPr sz="2000" dirty="0">
                <a:solidFill>
                  <a:srgbClr val="222222"/>
                </a:solidFill>
                <a:latin typeface="Arial"/>
                <a:cs typeface="Arial"/>
              </a:rPr>
              <a:t>2025</a:t>
            </a:r>
            <a:r>
              <a:rPr sz="2000" spc="250" dirty="0">
                <a:solidFill>
                  <a:srgbClr val="222222"/>
                </a:solidFill>
                <a:latin typeface="Arial"/>
                <a:cs typeface="Arial"/>
              </a:rPr>
              <a:t> </a:t>
            </a:r>
            <a:r>
              <a:rPr sz="2000" dirty="0">
                <a:solidFill>
                  <a:srgbClr val="222222"/>
                </a:solidFill>
                <a:latin typeface="Arial"/>
                <a:cs typeface="Arial"/>
              </a:rPr>
              <a:t>e</a:t>
            </a:r>
            <a:r>
              <a:rPr sz="2000" spc="250" dirty="0">
                <a:solidFill>
                  <a:srgbClr val="222222"/>
                </a:solidFill>
                <a:latin typeface="Arial"/>
                <a:cs typeface="Arial"/>
              </a:rPr>
              <a:t> </a:t>
            </a:r>
            <a:r>
              <a:rPr sz="2000" dirty="0">
                <a:solidFill>
                  <a:srgbClr val="222222"/>
                </a:solidFill>
                <a:latin typeface="Arial"/>
                <a:cs typeface="Arial"/>
              </a:rPr>
              <a:t>di</a:t>
            </a:r>
            <a:r>
              <a:rPr sz="2000" spc="250" dirty="0">
                <a:solidFill>
                  <a:srgbClr val="222222"/>
                </a:solidFill>
                <a:latin typeface="Arial"/>
                <a:cs typeface="Arial"/>
              </a:rPr>
              <a:t> </a:t>
            </a:r>
            <a:r>
              <a:rPr sz="2000" dirty="0">
                <a:solidFill>
                  <a:srgbClr val="222222"/>
                </a:solidFill>
                <a:latin typeface="Arial"/>
                <a:cs typeface="Arial"/>
              </a:rPr>
              <a:t>36</a:t>
            </a:r>
            <a:r>
              <a:rPr sz="2000" spc="250" dirty="0">
                <a:solidFill>
                  <a:srgbClr val="222222"/>
                </a:solidFill>
                <a:latin typeface="Arial"/>
                <a:cs typeface="Arial"/>
              </a:rPr>
              <a:t> </a:t>
            </a:r>
            <a:r>
              <a:rPr sz="2000" dirty="0">
                <a:solidFill>
                  <a:srgbClr val="222222"/>
                </a:solidFill>
                <a:latin typeface="Arial"/>
                <a:cs typeface="Arial"/>
              </a:rPr>
              <a:t>milioni</a:t>
            </a:r>
            <a:r>
              <a:rPr sz="2000" spc="250" dirty="0">
                <a:solidFill>
                  <a:srgbClr val="222222"/>
                </a:solidFill>
                <a:latin typeface="Arial"/>
                <a:cs typeface="Arial"/>
              </a:rPr>
              <a:t> </a:t>
            </a:r>
            <a:r>
              <a:rPr sz="2000" dirty="0">
                <a:solidFill>
                  <a:srgbClr val="222222"/>
                </a:solidFill>
                <a:latin typeface="Arial"/>
                <a:cs typeface="Arial"/>
              </a:rPr>
              <a:t>di</a:t>
            </a:r>
            <a:r>
              <a:rPr sz="2000" spc="250" dirty="0">
                <a:solidFill>
                  <a:srgbClr val="222222"/>
                </a:solidFill>
                <a:latin typeface="Arial"/>
                <a:cs typeface="Arial"/>
              </a:rPr>
              <a:t> </a:t>
            </a:r>
            <a:r>
              <a:rPr sz="2000" dirty="0">
                <a:solidFill>
                  <a:srgbClr val="222222"/>
                </a:solidFill>
                <a:latin typeface="Arial"/>
                <a:cs typeface="Arial"/>
              </a:rPr>
              <a:t>euro</a:t>
            </a:r>
            <a:r>
              <a:rPr sz="2000" spc="250" dirty="0">
                <a:solidFill>
                  <a:srgbClr val="222222"/>
                </a:solidFill>
                <a:latin typeface="Arial"/>
                <a:cs typeface="Arial"/>
              </a:rPr>
              <a:t> </a:t>
            </a:r>
            <a:r>
              <a:rPr sz="2000" dirty="0">
                <a:solidFill>
                  <a:srgbClr val="222222"/>
                </a:solidFill>
                <a:latin typeface="Arial"/>
                <a:cs typeface="Arial"/>
              </a:rPr>
              <a:t>per</a:t>
            </a:r>
            <a:r>
              <a:rPr sz="2000" spc="254" dirty="0">
                <a:solidFill>
                  <a:srgbClr val="222222"/>
                </a:solidFill>
                <a:latin typeface="Arial"/>
                <a:cs typeface="Arial"/>
              </a:rPr>
              <a:t> </a:t>
            </a:r>
            <a:r>
              <a:rPr sz="2000" spc="-10" dirty="0">
                <a:solidFill>
                  <a:srgbClr val="222222"/>
                </a:solidFill>
                <a:latin typeface="Arial"/>
                <a:cs typeface="Arial"/>
              </a:rPr>
              <a:t>l’esercizio 2026”.</a:t>
            </a:r>
            <a:endParaRPr sz="2000">
              <a:latin typeface="Arial"/>
              <a:cs typeface="Arial"/>
            </a:endParaRPr>
          </a:p>
          <a:p>
            <a:pPr marL="12700" marR="5080" algn="just">
              <a:lnSpc>
                <a:spcPct val="114999"/>
              </a:lnSpc>
              <a:spcBef>
                <a:spcPts val="600"/>
              </a:spcBef>
            </a:pPr>
            <a:r>
              <a:rPr sz="2000" dirty="0">
                <a:solidFill>
                  <a:srgbClr val="222222"/>
                </a:solidFill>
                <a:latin typeface="Arial"/>
                <a:cs typeface="Arial"/>
              </a:rPr>
              <a:t>La</a:t>
            </a:r>
            <a:r>
              <a:rPr sz="2000" spc="175" dirty="0">
                <a:solidFill>
                  <a:srgbClr val="222222"/>
                </a:solidFill>
                <a:latin typeface="Arial"/>
                <a:cs typeface="Arial"/>
              </a:rPr>
              <a:t> </a:t>
            </a:r>
            <a:r>
              <a:rPr sz="2000" dirty="0">
                <a:solidFill>
                  <a:srgbClr val="222222"/>
                </a:solidFill>
                <a:latin typeface="Arial"/>
                <a:cs typeface="Arial"/>
              </a:rPr>
              <a:t>nota</a:t>
            </a:r>
            <a:r>
              <a:rPr sz="2000" spc="180" dirty="0">
                <a:solidFill>
                  <a:srgbClr val="222222"/>
                </a:solidFill>
                <a:latin typeface="Arial"/>
                <a:cs typeface="Arial"/>
              </a:rPr>
              <a:t> </a:t>
            </a:r>
            <a:r>
              <a:rPr sz="2000" dirty="0">
                <a:solidFill>
                  <a:srgbClr val="222222"/>
                </a:solidFill>
                <a:latin typeface="Arial"/>
                <a:cs typeface="Arial"/>
              </a:rPr>
              <a:t>suddetta</a:t>
            </a:r>
            <a:r>
              <a:rPr sz="2000" spc="185" dirty="0">
                <a:solidFill>
                  <a:srgbClr val="222222"/>
                </a:solidFill>
                <a:latin typeface="Arial"/>
                <a:cs typeface="Arial"/>
              </a:rPr>
              <a:t> </a:t>
            </a:r>
            <a:r>
              <a:rPr sz="2000" dirty="0">
                <a:solidFill>
                  <a:srgbClr val="222222"/>
                </a:solidFill>
                <a:latin typeface="Arial"/>
                <a:cs typeface="Arial"/>
              </a:rPr>
              <a:t>continua</a:t>
            </a:r>
            <a:r>
              <a:rPr sz="2000" spc="185" dirty="0">
                <a:solidFill>
                  <a:srgbClr val="222222"/>
                </a:solidFill>
                <a:latin typeface="Arial"/>
                <a:cs typeface="Arial"/>
              </a:rPr>
              <a:t> </a:t>
            </a:r>
            <a:r>
              <a:rPr sz="2000" dirty="0">
                <a:solidFill>
                  <a:srgbClr val="222222"/>
                </a:solidFill>
                <a:latin typeface="Arial"/>
                <a:cs typeface="Arial"/>
              </a:rPr>
              <a:t>spiegando</a:t>
            </a:r>
            <a:r>
              <a:rPr sz="2000" spc="185" dirty="0">
                <a:solidFill>
                  <a:srgbClr val="222222"/>
                </a:solidFill>
                <a:latin typeface="Arial"/>
                <a:cs typeface="Arial"/>
              </a:rPr>
              <a:t> </a:t>
            </a:r>
            <a:r>
              <a:rPr sz="2000" dirty="0">
                <a:solidFill>
                  <a:srgbClr val="222222"/>
                </a:solidFill>
                <a:latin typeface="Arial"/>
                <a:cs typeface="Arial"/>
              </a:rPr>
              <a:t>che</a:t>
            </a:r>
            <a:r>
              <a:rPr sz="2000" spc="185" dirty="0">
                <a:solidFill>
                  <a:srgbClr val="222222"/>
                </a:solidFill>
                <a:latin typeface="Arial"/>
                <a:cs typeface="Arial"/>
              </a:rPr>
              <a:t> </a:t>
            </a:r>
            <a:r>
              <a:rPr sz="2000" dirty="0">
                <a:solidFill>
                  <a:srgbClr val="222222"/>
                </a:solidFill>
                <a:latin typeface="Arial"/>
                <a:cs typeface="Arial"/>
              </a:rPr>
              <a:t>laddove</a:t>
            </a:r>
            <a:r>
              <a:rPr sz="2000" spc="180" dirty="0">
                <a:solidFill>
                  <a:srgbClr val="222222"/>
                </a:solidFill>
                <a:latin typeface="Arial"/>
                <a:cs typeface="Arial"/>
              </a:rPr>
              <a:t> </a:t>
            </a:r>
            <a:r>
              <a:rPr sz="2000" dirty="0">
                <a:solidFill>
                  <a:srgbClr val="222222"/>
                </a:solidFill>
                <a:latin typeface="Arial"/>
                <a:cs typeface="Arial"/>
              </a:rPr>
              <a:t>le</a:t>
            </a:r>
            <a:r>
              <a:rPr sz="2000" spc="180" dirty="0">
                <a:solidFill>
                  <a:srgbClr val="222222"/>
                </a:solidFill>
                <a:latin typeface="Arial"/>
                <a:cs typeface="Arial"/>
              </a:rPr>
              <a:t> </a:t>
            </a:r>
            <a:r>
              <a:rPr sz="2000" dirty="0">
                <a:solidFill>
                  <a:srgbClr val="222222"/>
                </a:solidFill>
                <a:latin typeface="Arial"/>
                <a:cs typeface="Arial"/>
              </a:rPr>
              <a:t>istituzioni</a:t>
            </a:r>
            <a:r>
              <a:rPr sz="2000" spc="180" dirty="0">
                <a:solidFill>
                  <a:srgbClr val="222222"/>
                </a:solidFill>
                <a:latin typeface="Arial"/>
                <a:cs typeface="Arial"/>
              </a:rPr>
              <a:t> </a:t>
            </a:r>
            <a:r>
              <a:rPr sz="2000" dirty="0">
                <a:solidFill>
                  <a:srgbClr val="222222"/>
                </a:solidFill>
                <a:latin typeface="Arial"/>
                <a:cs typeface="Arial"/>
              </a:rPr>
              <a:t>scolastiche</a:t>
            </a:r>
            <a:r>
              <a:rPr sz="2000" spc="185" dirty="0">
                <a:solidFill>
                  <a:srgbClr val="222222"/>
                </a:solidFill>
                <a:latin typeface="Arial"/>
                <a:cs typeface="Arial"/>
              </a:rPr>
              <a:t> </a:t>
            </a:r>
            <a:r>
              <a:rPr sz="2000" dirty="0">
                <a:solidFill>
                  <a:srgbClr val="222222"/>
                </a:solidFill>
                <a:latin typeface="Arial"/>
                <a:cs typeface="Arial"/>
              </a:rPr>
              <a:t>intendano</a:t>
            </a:r>
            <a:r>
              <a:rPr sz="2000" spc="180" dirty="0">
                <a:solidFill>
                  <a:srgbClr val="222222"/>
                </a:solidFill>
                <a:latin typeface="Arial"/>
                <a:cs typeface="Arial"/>
              </a:rPr>
              <a:t> </a:t>
            </a:r>
            <a:r>
              <a:rPr sz="2000" dirty="0">
                <a:solidFill>
                  <a:srgbClr val="222222"/>
                </a:solidFill>
                <a:latin typeface="Arial"/>
                <a:cs typeface="Arial"/>
              </a:rPr>
              <a:t>procedere</a:t>
            </a:r>
            <a:r>
              <a:rPr sz="2000" spc="180" dirty="0">
                <a:solidFill>
                  <a:srgbClr val="222222"/>
                </a:solidFill>
                <a:latin typeface="Arial"/>
                <a:cs typeface="Arial"/>
              </a:rPr>
              <a:t> </a:t>
            </a:r>
            <a:r>
              <a:rPr sz="2000" spc="-20" dirty="0">
                <a:solidFill>
                  <a:srgbClr val="222222"/>
                </a:solidFill>
                <a:latin typeface="Arial"/>
                <a:cs typeface="Arial"/>
              </a:rPr>
              <a:t>alla </a:t>
            </a:r>
            <a:r>
              <a:rPr sz="2000" dirty="0">
                <a:solidFill>
                  <a:srgbClr val="222222"/>
                </a:solidFill>
                <a:latin typeface="Arial"/>
                <a:cs typeface="Arial"/>
              </a:rPr>
              <a:t>stipula</a:t>
            </a:r>
            <a:r>
              <a:rPr sz="2000" spc="105" dirty="0">
                <a:solidFill>
                  <a:srgbClr val="222222"/>
                </a:solidFill>
                <a:latin typeface="Arial"/>
                <a:cs typeface="Arial"/>
              </a:rPr>
              <a:t> </a:t>
            </a:r>
            <a:r>
              <a:rPr sz="2000" dirty="0">
                <a:solidFill>
                  <a:srgbClr val="222222"/>
                </a:solidFill>
                <a:latin typeface="Arial"/>
                <a:cs typeface="Arial"/>
              </a:rPr>
              <a:t>di</a:t>
            </a:r>
            <a:r>
              <a:rPr sz="2000" spc="105" dirty="0">
                <a:solidFill>
                  <a:srgbClr val="222222"/>
                </a:solidFill>
                <a:latin typeface="Arial"/>
                <a:cs typeface="Arial"/>
              </a:rPr>
              <a:t> </a:t>
            </a:r>
            <a:r>
              <a:rPr sz="2000" dirty="0">
                <a:solidFill>
                  <a:srgbClr val="222222"/>
                </a:solidFill>
                <a:latin typeface="Arial"/>
                <a:cs typeface="Arial"/>
              </a:rPr>
              <a:t>ulteriori</a:t>
            </a:r>
            <a:r>
              <a:rPr sz="2000" spc="105" dirty="0">
                <a:solidFill>
                  <a:srgbClr val="222222"/>
                </a:solidFill>
                <a:latin typeface="Arial"/>
                <a:cs typeface="Arial"/>
              </a:rPr>
              <a:t> </a:t>
            </a:r>
            <a:r>
              <a:rPr sz="2000" dirty="0">
                <a:solidFill>
                  <a:srgbClr val="222222"/>
                </a:solidFill>
                <a:latin typeface="Arial"/>
                <a:cs typeface="Arial"/>
              </a:rPr>
              <a:t>contratti</a:t>
            </a:r>
            <a:r>
              <a:rPr sz="2000" spc="105" dirty="0">
                <a:solidFill>
                  <a:srgbClr val="222222"/>
                </a:solidFill>
                <a:latin typeface="Arial"/>
                <a:cs typeface="Arial"/>
              </a:rPr>
              <a:t> </a:t>
            </a:r>
            <a:r>
              <a:rPr sz="2000" dirty="0">
                <a:solidFill>
                  <a:srgbClr val="222222"/>
                </a:solidFill>
                <a:latin typeface="Arial"/>
                <a:cs typeface="Arial"/>
              </a:rPr>
              <a:t>a</a:t>
            </a:r>
            <a:r>
              <a:rPr sz="2000" spc="105" dirty="0">
                <a:solidFill>
                  <a:srgbClr val="222222"/>
                </a:solidFill>
                <a:latin typeface="Arial"/>
                <a:cs typeface="Arial"/>
              </a:rPr>
              <a:t> </a:t>
            </a:r>
            <a:r>
              <a:rPr sz="2000" dirty="0">
                <a:solidFill>
                  <a:srgbClr val="222222"/>
                </a:solidFill>
                <a:latin typeface="Arial"/>
                <a:cs typeface="Arial"/>
              </a:rPr>
              <a:t>tempo</a:t>
            </a:r>
            <a:r>
              <a:rPr sz="2000" spc="105" dirty="0">
                <a:solidFill>
                  <a:srgbClr val="222222"/>
                </a:solidFill>
                <a:latin typeface="Arial"/>
                <a:cs typeface="Arial"/>
              </a:rPr>
              <a:t> </a:t>
            </a:r>
            <a:r>
              <a:rPr sz="2000" dirty="0">
                <a:solidFill>
                  <a:srgbClr val="222222"/>
                </a:solidFill>
                <a:latin typeface="Arial"/>
                <a:cs typeface="Arial"/>
              </a:rPr>
              <a:t>determinato,</a:t>
            </a:r>
            <a:r>
              <a:rPr sz="2000" spc="105" dirty="0">
                <a:solidFill>
                  <a:srgbClr val="222222"/>
                </a:solidFill>
                <a:latin typeface="Arial"/>
                <a:cs typeface="Arial"/>
              </a:rPr>
              <a:t> </a:t>
            </a:r>
            <a:r>
              <a:rPr sz="2000" dirty="0">
                <a:solidFill>
                  <a:srgbClr val="222222"/>
                </a:solidFill>
                <a:latin typeface="Arial"/>
                <a:cs typeface="Arial"/>
              </a:rPr>
              <a:t>esclusivamente</a:t>
            </a:r>
            <a:r>
              <a:rPr sz="2000" spc="105" dirty="0">
                <a:solidFill>
                  <a:srgbClr val="222222"/>
                </a:solidFill>
                <a:latin typeface="Arial"/>
                <a:cs typeface="Arial"/>
              </a:rPr>
              <a:t> </a:t>
            </a:r>
            <a:r>
              <a:rPr sz="2000" dirty="0">
                <a:solidFill>
                  <a:srgbClr val="222222"/>
                </a:solidFill>
                <a:latin typeface="Arial"/>
                <a:cs typeface="Arial"/>
              </a:rPr>
              <a:t>per</a:t>
            </a:r>
            <a:r>
              <a:rPr sz="2000" spc="105" dirty="0">
                <a:solidFill>
                  <a:srgbClr val="222222"/>
                </a:solidFill>
                <a:latin typeface="Arial"/>
                <a:cs typeface="Arial"/>
              </a:rPr>
              <a:t> </a:t>
            </a:r>
            <a:r>
              <a:rPr sz="2000" dirty="0">
                <a:solidFill>
                  <a:srgbClr val="222222"/>
                </a:solidFill>
                <a:latin typeface="Arial"/>
                <a:cs typeface="Arial"/>
              </a:rPr>
              <a:t>attività</a:t>
            </a:r>
            <a:r>
              <a:rPr sz="2000" spc="105" dirty="0">
                <a:solidFill>
                  <a:srgbClr val="222222"/>
                </a:solidFill>
                <a:latin typeface="Arial"/>
                <a:cs typeface="Arial"/>
              </a:rPr>
              <a:t> </a:t>
            </a:r>
            <a:r>
              <a:rPr sz="2000" dirty="0">
                <a:solidFill>
                  <a:srgbClr val="222222"/>
                </a:solidFill>
                <a:latin typeface="Arial"/>
                <a:cs typeface="Arial"/>
              </a:rPr>
              <a:t>di</a:t>
            </a:r>
            <a:r>
              <a:rPr sz="2000" spc="105" dirty="0">
                <a:solidFill>
                  <a:srgbClr val="222222"/>
                </a:solidFill>
                <a:latin typeface="Arial"/>
                <a:cs typeface="Arial"/>
              </a:rPr>
              <a:t> </a:t>
            </a:r>
            <a:r>
              <a:rPr sz="2000" dirty="0">
                <a:solidFill>
                  <a:srgbClr val="222222"/>
                </a:solidFill>
                <a:latin typeface="Arial"/>
                <a:cs typeface="Arial"/>
              </a:rPr>
              <a:t>supporto</a:t>
            </a:r>
            <a:r>
              <a:rPr sz="2000" spc="110" dirty="0">
                <a:solidFill>
                  <a:srgbClr val="222222"/>
                </a:solidFill>
                <a:latin typeface="Arial"/>
                <a:cs typeface="Arial"/>
              </a:rPr>
              <a:t> </a:t>
            </a:r>
            <a:r>
              <a:rPr sz="2000" spc="-10" dirty="0">
                <a:solidFill>
                  <a:srgbClr val="222222"/>
                </a:solidFill>
                <a:latin typeface="Arial"/>
                <a:cs typeface="Arial"/>
              </a:rPr>
              <a:t>all’attuazione </a:t>
            </a:r>
            <a:r>
              <a:rPr sz="2000" dirty="0">
                <a:solidFill>
                  <a:srgbClr val="222222"/>
                </a:solidFill>
                <a:latin typeface="Arial"/>
                <a:cs typeface="Arial"/>
              </a:rPr>
              <a:t>delle</a:t>
            </a:r>
            <a:r>
              <a:rPr sz="2000" spc="50" dirty="0">
                <a:solidFill>
                  <a:srgbClr val="222222"/>
                </a:solidFill>
                <a:latin typeface="Arial"/>
                <a:cs typeface="Arial"/>
              </a:rPr>
              <a:t>  </a:t>
            </a:r>
            <a:r>
              <a:rPr sz="2000" dirty="0">
                <a:solidFill>
                  <a:srgbClr val="222222"/>
                </a:solidFill>
                <a:latin typeface="Arial"/>
                <a:cs typeface="Arial"/>
              </a:rPr>
              <a:t>misure</a:t>
            </a:r>
            <a:r>
              <a:rPr sz="2000" spc="55" dirty="0">
                <a:solidFill>
                  <a:srgbClr val="222222"/>
                </a:solidFill>
                <a:latin typeface="Arial"/>
                <a:cs typeface="Arial"/>
              </a:rPr>
              <a:t>  </a:t>
            </a:r>
            <a:r>
              <a:rPr sz="2000" dirty="0">
                <a:solidFill>
                  <a:srgbClr val="222222"/>
                </a:solidFill>
                <a:latin typeface="Arial"/>
                <a:cs typeface="Arial"/>
              </a:rPr>
              <a:t>previste</a:t>
            </a:r>
            <a:r>
              <a:rPr sz="2000" spc="55" dirty="0">
                <a:solidFill>
                  <a:srgbClr val="222222"/>
                </a:solidFill>
                <a:latin typeface="Arial"/>
                <a:cs typeface="Arial"/>
              </a:rPr>
              <a:t>  </a:t>
            </a:r>
            <a:r>
              <a:rPr sz="2000" dirty="0">
                <a:solidFill>
                  <a:srgbClr val="222222"/>
                </a:solidFill>
                <a:latin typeface="Arial"/>
                <a:cs typeface="Arial"/>
              </a:rPr>
              <a:t>dal</a:t>
            </a:r>
            <a:r>
              <a:rPr sz="2000" spc="55" dirty="0">
                <a:solidFill>
                  <a:srgbClr val="222222"/>
                </a:solidFill>
                <a:latin typeface="Arial"/>
                <a:cs typeface="Arial"/>
              </a:rPr>
              <a:t>  </a:t>
            </a:r>
            <a:r>
              <a:rPr sz="2000" dirty="0">
                <a:solidFill>
                  <a:srgbClr val="222222"/>
                </a:solidFill>
                <a:latin typeface="Arial"/>
                <a:cs typeface="Arial"/>
              </a:rPr>
              <a:t>PNRR,</a:t>
            </a:r>
            <a:r>
              <a:rPr sz="2000" spc="55" dirty="0">
                <a:solidFill>
                  <a:srgbClr val="222222"/>
                </a:solidFill>
                <a:latin typeface="Arial"/>
                <a:cs typeface="Arial"/>
              </a:rPr>
              <a:t>  </a:t>
            </a:r>
            <a:r>
              <a:rPr sz="2000" dirty="0">
                <a:solidFill>
                  <a:srgbClr val="222222"/>
                </a:solidFill>
                <a:latin typeface="Arial"/>
                <a:cs typeface="Arial"/>
              </a:rPr>
              <a:t>a</a:t>
            </a:r>
            <a:r>
              <a:rPr sz="2000" spc="55" dirty="0">
                <a:solidFill>
                  <a:srgbClr val="222222"/>
                </a:solidFill>
                <a:latin typeface="Arial"/>
                <a:cs typeface="Arial"/>
              </a:rPr>
              <a:t>  </a:t>
            </a:r>
            <a:r>
              <a:rPr sz="2000" dirty="0">
                <a:solidFill>
                  <a:srgbClr val="222222"/>
                </a:solidFill>
                <a:latin typeface="Arial"/>
                <a:cs typeface="Arial"/>
              </a:rPr>
              <a:t>favore</a:t>
            </a:r>
            <a:r>
              <a:rPr sz="2000" spc="55" dirty="0">
                <a:solidFill>
                  <a:srgbClr val="222222"/>
                </a:solidFill>
                <a:latin typeface="Arial"/>
                <a:cs typeface="Arial"/>
              </a:rPr>
              <a:t>  </a:t>
            </a:r>
            <a:r>
              <a:rPr sz="2000" dirty="0">
                <a:solidFill>
                  <a:srgbClr val="222222"/>
                </a:solidFill>
                <a:latin typeface="Arial"/>
                <a:cs typeface="Arial"/>
              </a:rPr>
              <a:t>del</a:t>
            </a:r>
            <a:r>
              <a:rPr sz="2000" spc="55" dirty="0">
                <a:solidFill>
                  <a:srgbClr val="222222"/>
                </a:solidFill>
                <a:latin typeface="Arial"/>
                <a:cs typeface="Arial"/>
              </a:rPr>
              <a:t>  </a:t>
            </a:r>
            <a:r>
              <a:rPr sz="2000" dirty="0">
                <a:solidFill>
                  <a:srgbClr val="222222"/>
                </a:solidFill>
                <a:latin typeface="Arial"/>
                <a:cs typeface="Arial"/>
              </a:rPr>
              <a:t>personale</a:t>
            </a:r>
            <a:r>
              <a:rPr sz="2000" spc="55" dirty="0">
                <a:solidFill>
                  <a:srgbClr val="222222"/>
                </a:solidFill>
                <a:latin typeface="Arial"/>
                <a:cs typeface="Arial"/>
              </a:rPr>
              <a:t>  </a:t>
            </a:r>
            <a:r>
              <a:rPr sz="2000" dirty="0">
                <a:solidFill>
                  <a:srgbClr val="222222"/>
                </a:solidFill>
                <a:latin typeface="Arial"/>
                <a:cs typeface="Arial"/>
              </a:rPr>
              <a:t>amministrativo</a:t>
            </a:r>
            <a:r>
              <a:rPr sz="2000" spc="50" dirty="0">
                <a:solidFill>
                  <a:srgbClr val="222222"/>
                </a:solidFill>
                <a:latin typeface="Arial"/>
                <a:cs typeface="Arial"/>
              </a:rPr>
              <a:t>  </a:t>
            </a:r>
            <a:r>
              <a:rPr sz="2000" dirty="0">
                <a:solidFill>
                  <a:srgbClr val="222222"/>
                </a:solidFill>
                <a:latin typeface="Arial"/>
                <a:cs typeface="Arial"/>
              </a:rPr>
              <a:t>e</a:t>
            </a:r>
            <a:r>
              <a:rPr sz="2000" spc="55" dirty="0">
                <a:solidFill>
                  <a:srgbClr val="222222"/>
                </a:solidFill>
                <a:latin typeface="Arial"/>
                <a:cs typeface="Arial"/>
              </a:rPr>
              <a:t>  </a:t>
            </a:r>
            <a:r>
              <a:rPr sz="2000" dirty="0">
                <a:solidFill>
                  <a:srgbClr val="222222"/>
                </a:solidFill>
                <a:latin typeface="Arial"/>
                <a:cs typeface="Arial"/>
              </a:rPr>
              <a:t>tecnico</a:t>
            </a:r>
            <a:r>
              <a:rPr sz="2000" spc="55" dirty="0">
                <a:solidFill>
                  <a:srgbClr val="222222"/>
                </a:solidFill>
                <a:latin typeface="Arial"/>
                <a:cs typeface="Arial"/>
              </a:rPr>
              <a:t>  </a:t>
            </a:r>
            <a:r>
              <a:rPr sz="2000" dirty="0">
                <a:solidFill>
                  <a:srgbClr val="222222"/>
                </a:solidFill>
                <a:latin typeface="Arial"/>
                <a:cs typeface="Arial"/>
              </a:rPr>
              <a:t>già</a:t>
            </a:r>
            <a:r>
              <a:rPr sz="2000" spc="55" dirty="0">
                <a:solidFill>
                  <a:srgbClr val="222222"/>
                </a:solidFill>
                <a:latin typeface="Arial"/>
                <a:cs typeface="Arial"/>
              </a:rPr>
              <a:t>  </a:t>
            </a:r>
            <a:r>
              <a:rPr sz="2000" spc="-10" dirty="0">
                <a:solidFill>
                  <a:srgbClr val="222222"/>
                </a:solidFill>
                <a:latin typeface="Arial"/>
                <a:cs typeface="Arial"/>
              </a:rPr>
              <a:t>assunto </a:t>
            </a:r>
            <a:r>
              <a:rPr sz="2000" dirty="0">
                <a:solidFill>
                  <a:srgbClr val="222222"/>
                </a:solidFill>
                <a:latin typeface="Arial"/>
                <a:cs typeface="Arial"/>
              </a:rPr>
              <a:t>precedentemente</a:t>
            </a:r>
            <a:r>
              <a:rPr sz="2000" spc="70" dirty="0">
                <a:solidFill>
                  <a:srgbClr val="222222"/>
                </a:solidFill>
                <a:latin typeface="Arial"/>
                <a:cs typeface="Arial"/>
              </a:rPr>
              <a:t> </a:t>
            </a:r>
            <a:r>
              <a:rPr sz="2000" dirty="0">
                <a:solidFill>
                  <a:srgbClr val="222222"/>
                </a:solidFill>
                <a:latin typeface="Arial"/>
                <a:cs typeface="Arial"/>
              </a:rPr>
              <a:t>nell’ambito</a:t>
            </a:r>
            <a:r>
              <a:rPr sz="2000" spc="85" dirty="0">
                <a:solidFill>
                  <a:srgbClr val="222222"/>
                </a:solidFill>
                <a:latin typeface="Arial"/>
                <a:cs typeface="Arial"/>
              </a:rPr>
              <a:t> </a:t>
            </a:r>
            <a:r>
              <a:rPr sz="2000" dirty="0">
                <a:solidFill>
                  <a:srgbClr val="222222"/>
                </a:solidFill>
                <a:latin typeface="Arial"/>
                <a:cs typeface="Arial"/>
              </a:rPr>
              <a:t>dell’”organico</a:t>
            </a:r>
            <a:r>
              <a:rPr sz="2000" spc="80" dirty="0">
                <a:solidFill>
                  <a:srgbClr val="222222"/>
                </a:solidFill>
                <a:latin typeface="Arial"/>
                <a:cs typeface="Arial"/>
              </a:rPr>
              <a:t> </a:t>
            </a:r>
            <a:r>
              <a:rPr sz="2000" dirty="0">
                <a:solidFill>
                  <a:srgbClr val="222222"/>
                </a:solidFill>
                <a:latin typeface="Arial"/>
                <a:cs typeface="Arial"/>
              </a:rPr>
              <a:t>PNRR”</a:t>
            </a:r>
            <a:r>
              <a:rPr sz="2000" spc="85" dirty="0">
                <a:solidFill>
                  <a:srgbClr val="222222"/>
                </a:solidFill>
                <a:latin typeface="Arial"/>
                <a:cs typeface="Arial"/>
              </a:rPr>
              <a:t> </a:t>
            </a:r>
            <a:r>
              <a:rPr sz="2000" dirty="0">
                <a:solidFill>
                  <a:srgbClr val="222222"/>
                </a:solidFill>
                <a:latin typeface="Arial"/>
                <a:cs typeface="Arial"/>
              </a:rPr>
              <a:t>e</a:t>
            </a:r>
            <a:r>
              <a:rPr sz="2000" spc="80" dirty="0">
                <a:solidFill>
                  <a:srgbClr val="222222"/>
                </a:solidFill>
                <a:latin typeface="Arial"/>
                <a:cs typeface="Arial"/>
              </a:rPr>
              <a:t> </a:t>
            </a:r>
            <a:r>
              <a:rPr sz="2000" dirty="0">
                <a:solidFill>
                  <a:srgbClr val="222222"/>
                </a:solidFill>
                <a:latin typeface="Arial"/>
                <a:cs typeface="Arial"/>
              </a:rPr>
              <a:t>dell’”organico</a:t>
            </a:r>
            <a:r>
              <a:rPr sz="2000" spc="-20" dirty="0">
                <a:solidFill>
                  <a:srgbClr val="222222"/>
                </a:solidFill>
                <a:latin typeface="Arial"/>
                <a:cs typeface="Arial"/>
              </a:rPr>
              <a:t> </a:t>
            </a:r>
            <a:r>
              <a:rPr sz="2000" dirty="0">
                <a:solidFill>
                  <a:srgbClr val="222222"/>
                </a:solidFill>
                <a:latin typeface="Arial"/>
                <a:cs typeface="Arial"/>
              </a:rPr>
              <a:t>Agenda</a:t>
            </a:r>
            <a:r>
              <a:rPr sz="2000" spc="80" dirty="0">
                <a:solidFill>
                  <a:srgbClr val="222222"/>
                </a:solidFill>
                <a:latin typeface="Arial"/>
                <a:cs typeface="Arial"/>
              </a:rPr>
              <a:t> </a:t>
            </a:r>
            <a:r>
              <a:rPr sz="2000" dirty="0">
                <a:solidFill>
                  <a:srgbClr val="222222"/>
                </a:solidFill>
                <a:latin typeface="Arial"/>
                <a:cs typeface="Arial"/>
              </a:rPr>
              <a:t>Sud”,</a:t>
            </a:r>
            <a:r>
              <a:rPr sz="2000" spc="85" dirty="0">
                <a:solidFill>
                  <a:srgbClr val="222222"/>
                </a:solidFill>
                <a:latin typeface="Arial"/>
                <a:cs typeface="Arial"/>
              </a:rPr>
              <a:t> </a:t>
            </a:r>
            <a:r>
              <a:rPr sz="2000" dirty="0">
                <a:solidFill>
                  <a:srgbClr val="222222"/>
                </a:solidFill>
                <a:latin typeface="Arial"/>
                <a:cs typeface="Arial"/>
              </a:rPr>
              <a:t>le</a:t>
            </a:r>
            <a:r>
              <a:rPr sz="2000" spc="80" dirty="0">
                <a:solidFill>
                  <a:srgbClr val="222222"/>
                </a:solidFill>
                <a:latin typeface="Arial"/>
                <a:cs typeface="Arial"/>
              </a:rPr>
              <a:t> </a:t>
            </a:r>
            <a:r>
              <a:rPr sz="2000" dirty="0">
                <a:solidFill>
                  <a:srgbClr val="222222"/>
                </a:solidFill>
                <a:latin typeface="Arial"/>
                <a:cs typeface="Arial"/>
              </a:rPr>
              <a:t>stesse</a:t>
            </a:r>
            <a:r>
              <a:rPr sz="2000" spc="90" dirty="0">
                <a:solidFill>
                  <a:srgbClr val="222222"/>
                </a:solidFill>
                <a:latin typeface="Arial"/>
                <a:cs typeface="Arial"/>
              </a:rPr>
              <a:t> </a:t>
            </a:r>
            <a:r>
              <a:rPr sz="2000" spc="-10" dirty="0">
                <a:solidFill>
                  <a:srgbClr val="222222"/>
                </a:solidFill>
                <a:latin typeface="Arial"/>
                <a:cs typeface="Arial"/>
              </a:rPr>
              <a:t>dovranno </a:t>
            </a:r>
            <a:r>
              <a:rPr sz="2000" dirty="0">
                <a:solidFill>
                  <a:srgbClr val="222222"/>
                </a:solidFill>
                <a:latin typeface="Arial"/>
                <a:cs typeface="Arial"/>
              </a:rPr>
              <a:t>attingere</a:t>
            </a:r>
            <a:r>
              <a:rPr sz="2000" spc="-30" dirty="0">
                <a:solidFill>
                  <a:srgbClr val="222222"/>
                </a:solidFill>
                <a:latin typeface="Arial"/>
                <a:cs typeface="Arial"/>
              </a:rPr>
              <a:t> </a:t>
            </a:r>
            <a:r>
              <a:rPr sz="2000" dirty="0">
                <a:solidFill>
                  <a:srgbClr val="222222"/>
                </a:solidFill>
                <a:latin typeface="Arial"/>
                <a:cs typeface="Arial"/>
              </a:rPr>
              <a:t>ai</a:t>
            </a:r>
            <a:r>
              <a:rPr sz="2000" spc="-25" dirty="0">
                <a:solidFill>
                  <a:srgbClr val="222222"/>
                </a:solidFill>
                <a:latin typeface="Arial"/>
                <a:cs typeface="Arial"/>
              </a:rPr>
              <a:t> </a:t>
            </a:r>
            <a:r>
              <a:rPr sz="2000" dirty="0">
                <a:solidFill>
                  <a:srgbClr val="222222"/>
                </a:solidFill>
                <a:latin typeface="Arial"/>
                <a:cs typeface="Arial"/>
              </a:rPr>
              <a:t>fondi</a:t>
            </a:r>
            <a:r>
              <a:rPr sz="2000" spc="-25" dirty="0">
                <a:solidFill>
                  <a:srgbClr val="222222"/>
                </a:solidFill>
                <a:latin typeface="Arial"/>
                <a:cs typeface="Arial"/>
              </a:rPr>
              <a:t> </a:t>
            </a:r>
            <a:r>
              <a:rPr sz="2000" dirty="0">
                <a:solidFill>
                  <a:srgbClr val="222222"/>
                </a:solidFill>
                <a:latin typeface="Arial"/>
                <a:cs typeface="Arial"/>
              </a:rPr>
              <a:t>PNRR</a:t>
            </a:r>
            <a:r>
              <a:rPr sz="2000" spc="-30" dirty="0">
                <a:solidFill>
                  <a:srgbClr val="222222"/>
                </a:solidFill>
                <a:latin typeface="Arial"/>
                <a:cs typeface="Arial"/>
              </a:rPr>
              <a:t> </a:t>
            </a:r>
            <a:r>
              <a:rPr sz="2000" dirty="0">
                <a:solidFill>
                  <a:srgbClr val="222222"/>
                </a:solidFill>
                <a:latin typeface="Arial"/>
                <a:cs typeface="Arial"/>
              </a:rPr>
              <a:t>assegnati</a:t>
            </a:r>
            <a:r>
              <a:rPr sz="2000" spc="-30" dirty="0">
                <a:solidFill>
                  <a:srgbClr val="222222"/>
                </a:solidFill>
                <a:latin typeface="Arial"/>
                <a:cs typeface="Arial"/>
              </a:rPr>
              <a:t> </a:t>
            </a:r>
            <a:r>
              <a:rPr sz="2000" dirty="0">
                <a:solidFill>
                  <a:srgbClr val="222222"/>
                </a:solidFill>
                <a:latin typeface="Arial"/>
                <a:cs typeface="Arial"/>
              </a:rPr>
              <a:t>a</a:t>
            </a:r>
            <a:r>
              <a:rPr sz="2000" spc="-25" dirty="0">
                <a:solidFill>
                  <a:srgbClr val="222222"/>
                </a:solidFill>
                <a:latin typeface="Arial"/>
                <a:cs typeface="Arial"/>
              </a:rPr>
              <a:t> </a:t>
            </a:r>
            <a:r>
              <a:rPr sz="2000" dirty="0">
                <a:solidFill>
                  <a:srgbClr val="222222"/>
                </a:solidFill>
                <a:latin typeface="Arial"/>
                <a:cs typeface="Arial"/>
              </a:rPr>
              <a:t>ciascuna</a:t>
            </a:r>
            <a:r>
              <a:rPr sz="2000" spc="-25" dirty="0">
                <a:solidFill>
                  <a:srgbClr val="222222"/>
                </a:solidFill>
                <a:latin typeface="Arial"/>
                <a:cs typeface="Arial"/>
              </a:rPr>
              <a:t> </a:t>
            </a:r>
            <a:r>
              <a:rPr sz="2000" dirty="0">
                <a:solidFill>
                  <a:srgbClr val="222222"/>
                </a:solidFill>
                <a:latin typeface="Arial"/>
                <a:cs typeface="Arial"/>
              </a:rPr>
              <a:t>istituzione</a:t>
            </a:r>
            <a:r>
              <a:rPr sz="2000" spc="-25" dirty="0">
                <a:solidFill>
                  <a:srgbClr val="222222"/>
                </a:solidFill>
                <a:latin typeface="Arial"/>
                <a:cs typeface="Arial"/>
              </a:rPr>
              <a:t> </a:t>
            </a:r>
            <a:r>
              <a:rPr sz="2000" spc="-10" dirty="0">
                <a:solidFill>
                  <a:srgbClr val="222222"/>
                </a:solidFill>
                <a:latin typeface="Arial"/>
                <a:cs typeface="Arial"/>
              </a:rPr>
              <a:t>scolastica.</a:t>
            </a:r>
            <a:endParaRPr sz="2000">
              <a:latin typeface="Arial"/>
              <a:cs typeface="Arial"/>
            </a:endParaRPr>
          </a:p>
          <a:p>
            <a:pPr marL="12700" marR="15875" algn="just">
              <a:lnSpc>
                <a:spcPct val="114799"/>
              </a:lnSpc>
              <a:spcBef>
                <a:spcPts val="605"/>
              </a:spcBef>
            </a:pPr>
            <a:r>
              <a:rPr sz="2000" dirty="0">
                <a:solidFill>
                  <a:srgbClr val="222222"/>
                </a:solidFill>
                <a:latin typeface="Arial"/>
                <a:cs typeface="Arial"/>
              </a:rPr>
              <a:t>Le</a:t>
            </a:r>
            <a:r>
              <a:rPr sz="2000" spc="90" dirty="0">
                <a:solidFill>
                  <a:srgbClr val="222222"/>
                </a:solidFill>
                <a:latin typeface="Arial"/>
                <a:cs typeface="Arial"/>
              </a:rPr>
              <a:t> </a:t>
            </a:r>
            <a:r>
              <a:rPr sz="2000" dirty="0">
                <a:solidFill>
                  <a:srgbClr val="222222"/>
                </a:solidFill>
                <a:latin typeface="Arial"/>
                <a:cs typeface="Arial"/>
              </a:rPr>
              <a:t>istituzioni</a:t>
            </a:r>
            <a:r>
              <a:rPr sz="2000" spc="90" dirty="0">
                <a:solidFill>
                  <a:srgbClr val="222222"/>
                </a:solidFill>
                <a:latin typeface="Arial"/>
                <a:cs typeface="Arial"/>
              </a:rPr>
              <a:t> </a:t>
            </a:r>
            <a:r>
              <a:rPr sz="2000" dirty="0">
                <a:solidFill>
                  <a:srgbClr val="222222"/>
                </a:solidFill>
                <a:latin typeface="Arial"/>
                <a:cs typeface="Arial"/>
              </a:rPr>
              <a:t>scolastiche,</a:t>
            </a:r>
            <a:r>
              <a:rPr sz="2000" spc="90" dirty="0">
                <a:solidFill>
                  <a:srgbClr val="222222"/>
                </a:solidFill>
                <a:latin typeface="Arial"/>
                <a:cs typeface="Arial"/>
              </a:rPr>
              <a:t> </a:t>
            </a:r>
            <a:r>
              <a:rPr sz="2000" dirty="0">
                <a:solidFill>
                  <a:srgbClr val="222222"/>
                </a:solidFill>
                <a:latin typeface="Arial"/>
                <a:cs typeface="Arial"/>
              </a:rPr>
              <a:t>specifica</a:t>
            </a:r>
            <a:r>
              <a:rPr sz="2000" spc="95" dirty="0">
                <a:solidFill>
                  <a:srgbClr val="222222"/>
                </a:solidFill>
                <a:latin typeface="Arial"/>
                <a:cs typeface="Arial"/>
              </a:rPr>
              <a:t> </a:t>
            </a:r>
            <a:r>
              <a:rPr sz="2000" dirty="0">
                <a:solidFill>
                  <a:srgbClr val="222222"/>
                </a:solidFill>
                <a:latin typeface="Arial"/>
                <a:cs typeface="Arial"/>
              </a:rPr>
              <a:t>la</a:t>
            </a:r>
            <a:r>
              <a:rPr sz="2000" spc="90" dirty="0">
                <a:solidFill>
                  <a:srgbClr val="222222"/>
                </a:solidFill>
                <a:latin typeface="Arial"/>
                <a:cs typeface="Arial"/>
              </a:rPr>
              <a:t> </a:t>
            </a:r>
            <a:r>
              <a:rPr sz="2000" dirty="0">
                <a:solidFill>
                  <a:srgbClr val="222222"/>
                </a:solidFill>
                <a:latin typeface="Arial"/>
                <a:cs typeface="Arial"/>
              </a:rPr>
              <a:t>nota,</a:t>
            </a:r>
            <a:r>
              <a:rPr sz="2000" spc="-10" dirty="0">
                <a:solidFill>
                  <a:srgbClr val="222222"/>
                </a:solidFill>
                <a:latin typeface="Arial"/>
                <a:cs typeface="Arial"/>
              </a:rPr>
              <a:t> </a:t>
            </a:r>
            <a:r>
              <a:rPr sz="2000" b="1" dirty="0">
                <a:solidFill>
                  <a:srgbClr val="222222"/>
                </a:solidFill>
                <a:latin typeface="Arial"/>
                <a:cs typeface="Arial"/>
              </a:rPr>
              <a:t>possono,</a:t>
            </a:r>
            <a:r>
              <a:rPr sz="2000" b="1" spc="85" dirty="0">
                <a:solidFill>
                  <a:srgbClr val="222222"/>
                </a:solidFill>
                <a:latin typeface="Arial"/>
                <a:cs typeface="Arial"/>
              </a:rPr>
              <a:t> </a:t>
            </a:r>
            <a:r>
              <a:rPr sz="2000" b="1" dirty="0">
                <a:solidFill>
                  <a:srgbClr val="222222"/>
                </a:solidFill>
                <a:latin typeface="Arial"/>
                <a:cs typeface="Arial"/>
              </a:rPr>
              <a:t>nell’ambito</a:t>
            </a:r>
            <a:r>
              <a:rPr sz="2000" b="1" spc="85" dirty="0">
                <a:solidFill>
                  <a:srgbClr val="222222"/>
                </a:solidFill>
                <a:latin typeface="Arial"/>
                <a:cs typeface="Arial"/>
              </a:rPr>
              <a:t> </a:t>
            </a:r>
            <a:r>
              <a:rPr sz="2000" b="1" dirty="0">
                <a:solidFill>
                  <a:srgbClr val="222222"/>
                </a:solidFill>
                <a:latin typeface="Arial"/>
                <a:cs typeface="Arial"/>
              </a:rPr>
              <a:t>della</a:t>
            </a:r>
            <a:r>
              <a:rPr sz="2000" b="1" spc="90" dirty="0">
                <a:solidFill>
                  <a:srgbClr val="222222"/>
                </a:solidFill>
                <a:latin typeface="Arial"/>
                <a:cs typeface="Arial"/>
              </a:rPr>
              <a:t> </a:t>
            </a:r>
            <a:r>
              <a:rPr sz="2000" b="1" dirty="0">
                <a:solidFill>
                  <a:srgbClr val="222222"/>
                </a:solidFill>
                <a:latin typeface="Arial"/>
                <a:cs typeface="Arial"/>
              </a:rPr>
              <a:t>propria</a:t>
            </a:r>
            <a:r>
              <a:rPr sz="2000" b="1" spc="85" dirty="0">
                <a:solidFill>
                  <a:srgbClr val="222222"/>
                </a:solidFill>
                <a:latin typeface="Arial"/>
                <a:cs typeface="Arial"/>
              </a:rPr>
              <a:t> </a:t>
            </a:r>
            <a:r>
              <a:rPr sz="2000" b="1" dirty="0">
                <a:solidFill>
                  <a:srgbClr val="222222"/>
                </a:solidFill>
                <a:latin typeface="Arial"/>
                <a:cs typeface="Arial"/>
              </a:rPr>
              <a:t>autonomia,</a:t>
            </a:r>
            <a:r>
              <a:rPr sz="2000" b="1" spc="90" dirty="0">
                <a:solidFill>
                  <a:srgbClr val="222222"/>
                </a:solidFill>
                <a:latin typeface="Arial"/>
                <a:cs typeface="Arial"/>
              </a:rPr>
              <a:t> </a:t>
            </a:r>
            <a:r>
              <a:rPr sz="2000" b="1" dirty="0">
                <a:solidFill>
                  <a:srgbClr val="222222"/>
                </a:solidFill>
                <a:latin typeface="Arial"/>
                <a:cs typeface="Arial"/>
              </a:rPr>
              <a:t>porre</a:t>
            </a:r>
            <a:r>
              <a:rPr sz="2000" b="1" spc="90" dirty="0">
                <a:solidFill>
                  <a:srgbClr val="222222"/>
                </a:solidFill>
                <a:latin typeface="Arial"/>
                <a:cs typeface="Arial"/>
              </a:rPr>
              <a:t> </a:t>
            </a:r>
            <a:r>
              <a:rPr sz="2000" b="1" spc="-50" dirty="0">
                <a:solidFill>
                  <a:srgbClr val="222222"/>
                </a:solidFill>
                <a:latin typeface="Arial"/>
                <a:cs typeface="Arial"/>
              </a:rPr>
              <a:t>a </a:t>
            </a:r>
            <a:r>
              <a:rPr sz="2000" b="1" dirty="0">
                <a:solidFill>
                  <a:srgbClr val="222222"/>
                </a:solidFill>
                <a:latin typeface="Arial"/>
                <a:cs typeface="Arial"/>
              </a:rPr>
              <a:t>carico</a:t>
            </a:r>
            <a:r>
              <a:rPr sz="2000" b="1" spc="270" dirty="0">
                <a:solidFill>
                  <a:srgbClr val="222222"/>
                </a:solidFill>
                <a:latin typeface="Arial"/>
                <a:cs typeface="Arial"/>
              </a:rPr>
              <a:t> </a:t>
            </a:r>
            <a:r>
              <a:rPr sz="2000" b="1" dirty="0">
                <a:solidFill>
                  <a:srgbClr val="222222"/>
                </a:solidFill>
                <a:latin typeface="Arial"/>
                <a:cs typeface="Arial"/>
              </a:rPr>
              <a:t>del</a:t>
            </a:r>
            <a:r>
              <a:rPr sz="2000" b="1" spc="285" dirty="0">
                <a:solidFill>
                  <a:srgbClr val="222222"/>
                </a:solidFill>
                <a:latin typeface="Arial"/>
                <a:cs typeface="Arial"/>
              </a:rPr>
              <a:t> </a:t>
            </a:r>
            <a:r>
              <a:rPr sz="2000" b="1" dirty="0">
                <a:solidFill>
                  <a:srgbClr val="222222"/>
                </a:solidFill>
                <a:latin typeface="Arial"/>
                <a:cs typeface="Arial"/>
              </a:rPr>
              <a:t>PNRR</a:t>
            </a:r>
            <a:r>
              <a:rPr sz="2000" b="1" spc="285" dirty="0">
                <a:solidFill>
                  <a:srgbClr val="222222"/>
                </a:solidFill>
                <a:latin typeface="Arial"/>
                <a:cs typeface="Arial"/>
              </a:rPr>
              <a:t> </a:t>
            </a:r>
            <a:r>
              <a:rPr sz="2000" b="1" dirty="0">
                <a:solidFill>
                  <a:srgbClr val="222222"/>
                </a:solidFill>
                <a:latin typeface="Arial"/>
                <a:cs typeface="Arial"/>
              </a:rPr>
              <a:t>esclusivamente</a:t>
            </a:r>
            <a:r>
              <a:rPr sz="2000" b="1" spc="285" dirty="0">
                <a:solidFill>
                  <a:srgbClr val="222222"/>
                </a:solidFill>
                <a:latin typeface="Arial"/>
                <a:cs typeface="Arial"/>
              </a:rPr>
              <a:t> </a:t>
            </a:r>
            <a:r>
              <a:rPr sz="2000" b="1" dirty="0">
                <a:solidFill>
                  <a:srgbClr val="222222"/>
                </a:solidFill>
                <a:latin typeface="Arial"/>
                <a:cs typeface="Arial"/>
              </a:rPr>
              <a:t>le</a:t>
            </a:r>
            <a:r>
              <a:rPr sz="2000" b="1" spc="285" dirty="0">
                <a:solidFill>
                  <a:srgbClr val="222222"/>
                </a:solidFill>
                <a:latin typeface="Arial"/>
                <a:cs typeface="Arial"/>
              </a:rPr>
              <a:t> </a:t>
            </a:r>
            <a:r>
              <a:rPr sz="2000" b="1" dirty="0">
                <a:solidFill>
                  <a:srgbClr val="222222"/>
                </a:solidFill>
                <a:latin typeface="Arial"/>
                <a:cs typeface="Arial"/>
              </a:rPr>
              <a:t>spese</a:t>
            </a:r>
            <a:r>
              <a:rPr sz="2000" b="1" spc="285" dirty="0">
                <a:solidFill>
                  <a:srgbClr val="222222"/>
                </a:solidFill>
                <a:latin typeface="Arial"/>
                <a:cs typeface="Arial"/>
              </a:rPr>
              <a:t> </a:t>
            </a:r>
            <a:r>
              <a:rPr sz="2000" b="1" dirty="0">
                <a:solidFill>
                  <a:srgbClr val="222222"/>
                </a:solidFill>
                <a:latin typeface="Arial"/>
                <a:cs typeface="Arial"/>
              </a:rPr>
              <a:t>per</a:t>
            </a:r>
            <a:r>
              <a:rPr sz="2000" b="1" spc="285" dirty="0">
                <a:solidFill>
                  <a:srgbClr val="222222"/>
                </a:solidFill>
                <a:latin typeface="Arial"/>
                <a:cs typeface="Arial"/>
              </a:rPr>
              <a:t> </a:t>
            </a:r>
            <a:r>
              <a:rPr sz="2000" b="1" dirty="0">
                <a:solidFill>
                  <a:srgbClr val="222222"/>
                </a:solidFill>
                <a:latin typeface="Arial"/>
                <a:cs typeface="Arial"/>
              </a:rPr>
              <a:t>il</a:t>
            </a:r>
            <a:r>
              <a:rPr sz="2000" b="1" spc="285" dirty="0">
                <a:solidFill>
                  <a:srgbClr val="222222"/>
                </a:solidFill>
                <a:latin typeface="Arial"/>
                <a:cs typeface="Arial"/>
              </a:rPr>
              <a:t> </a:t>
            </a:r>
            <a:r>
              <a:rPr sz="2000" b="1" dirty="0">
                <a:solidFill>
                  <a:srgbClr val="222222"/>
                </a:solidFill>
                <a:latin typeface="Arial"/>
                <a:cs typeface="Arial"/>
              </a:rPr>
              <a:t>personale</a:t>
            </a:r>
            <a:r>
              <a:rPr sz="2000" b="1" spc="285" dirty="0">
                <a:solidFill>
                  <a:srgbClr val="222222"/>
                </a:solidFill>
                <a:latin typeface="Arial"/>
                <a:cs typeface="Arial"/>
              </a:rPr>
              <a:t> </a:t>
            </a:r>
            <a:r>
              <a:rPr sz="2000" b="1" dirty="0">
                <a:solidFill>
                  <a:srgbClr val="222222"/>
                </a:solidFill>
                <a:latin typeface="Arial"/>
                <a:cs typeface="Arial"/>
              </a:rPr>
              <a:t>amministrativo</a:t>
            </a:r>
            <a:r>
              <a:rPr sz="2000" b="1" spc="285" dirty="0">
                <a:solidFill>
                  <a:srgbClr val="222222"/>
                </a:solidFill>
                <a:latin typeface="Arial"/>
                <a:cs typeface="Arial"/>
              </a:rPr>
              <a:t> </a:t>
            </a:r>
            <a:r>
              <a:rPr sz="2000" b="1" dirty="0">
                <a:solidFill>
                  <a:srgbClr val="222222"/>
                </a:solidFill>
                <a:latin typeface="Arial"/>
                <a:cs typeface="Arial"/>
              </a:rPr>
              <a:t>e</a:t>
            </a:r>
            <a:r>
              <a:rPr sz="2000" b="1" spc="285" dirty="0">
                <a:solidFill>
                  <a:srgbClr val="222222"/>
                </a:solidFill>
                <a:latin typeface="Arial"/>
                <a:cs typeface="Arial"/>
              </a:rPr>
              <a:t> </a:t>
            </a:r>
            <a:r>
              <a:rPr sz="2000" b="1" dirty="0">
                <a:solidFill>
                  <a:srgbClr val="222222"/>
                </a:solidFill>
                <a:latin typeface="Arial"/>
                <a:cs typeface="Arial"/>
              </a:rPr>
              <a:t>tecnico</a:t>
            </a:r>
            <a:r>
              <a:rPr sz="2000" b="1" spc="85" dirty="0">
                <a:solidFill>
                  <a:srgbClr val="222222"/>
                </a:solidFill>
                <a:latin typeface="Arial"/>
                <a:cs typeface="Arial"/>
              </a:rPr>
              <a:t> </a:t>
            </a:r>
            <a:r>
              <a:rPr sz="2000" dirty="0">
                <a:solidFill>
                  <a:srgbClr val="222222"/>
                </a:solidFill>
                <a:latin typeface="Arial"/>
                <a:cs typeface="Arial"/>
              </a:rPr>
              <a:t>a</a:t>
            </a:r>
            <a:r>
              <a:rPr sz="2000" spc="285" dirty="0">
                <a:solidFill>
                  <a:srgbClr val="222222"/>
                </a:solidFill>
                <a:latin typeface="Arial"/>
                <a:cs typeface="Arial"/>
              </a:rPr>
              <a:t> </a:t>
            </a:r>
            <a:r>
              <a:rPr sz="2000" spc="-10" dirty="0">
                <a:solidFill>
                  <a:srgbClr val="222222"/>
                </a:solidFill>
                <a:latin typeface="Arial"/>
                <a:cs typeface="Arial"/>
              </a:rPr>
              <a:t>tempo </a:t>
            </a:r>
            <a:r>
              <a:rPr sz="2000" dirty="0">
                <a:solidFill>
                  <a:srgbClr val="222222"/>
                </a:solidFill>
                <a:latin typeface="Arial"/>
                <a:cs typeface="Arial"/>
              </a:rPr>
              <a:t>determinato</a:t>
            </a:r>
            <a:r>
              <a:rPr sz="2000" spc="300" dirty="0">
                <a:solidFill>
                  <a:srgbClr val="222222"/>
                </a:solidFill>
                <a:latin typeface="Arial"/>
                <a:cs typeface="Arial"/>
              </a:rPr>
              <a:t> </a:t>
            </a:r>
            <a:r>
              <a:rPr sz="2000" dirty="0">
                <a:solidFill>
                  <a:srgbClr val="222222"/>
                </a:solidFill>
                <a:latin typeface="Arial"/>
                <a:cs typeface="Arial"/>
              </a:rPr>
              <a:t>effettivamente</a:t>
            </a:r>
            <a:r>
              <a:rPr sz="2000" spc="305" dirty="0">
                <a:solidFill>
                  <a:srgbClr val="222222"/>
                </a:solidFill>
                <a:latin typeface="Arial"/>
                <a:cs typeface="Arial"/>
              </a:rPr>
              <a:t> </a:t>
            </a:r>
            <a:r>
              <a:rPr sz="2000" dirty="0">
                <a:solidFill>
                  <a:srgbClr val="222222"/>
                </a:solidFill>
                <a:latin typeface="Arial"/>
                <a:cs typeface="Arial"/>
              </a:rPr>
              <a:t>impegnato</a:t>
            </a:r>
            <a:r>
              <a:rPr sz="2000" spc="310" dirty="0">
                <a:solidFill>
                  <a:srgbClr val="222222"/>
                </a:solidFill>
                <a:latin typeface="Arial"/>
                <a:cs typeface="Arial"/>
              </a:rPr>
              <a:t> </a:t>
            </a:r>
            <a:r>
              <a:rPr sz="2000" dirty="0">
                <a:solidFill>
                  <a:srgbClr val="222222"/>
                </a:solidFill>
                <a:latin typeface="Arial"/>
                <a:cs typeface="Arial"/>
              </a:rPr>
              <a:t>nella</a:t>
            </a:r>
            <a:r>
              <a:rPr sz="2000" spc="310" dirty="0">
                <a:solidFill>
                  <a:srgbClr val="222222"/>
                </a:solidFill>
                <a:latin typeface="Arial"/>
                <a:cs typeface="Arial"/>
              </a:rPr>
              <a:t> </a:t>
            </a:r>
            <a:r>
              <a:rPr sz="2000" dirty="0">
                <a:solidFill>
                  <a:srgbClr val="222222"/>
                </a:solidFill>
                <a:latin typeface="Arial"/>
                <a:cs typeface="Arial"/>
              </a:rPr>
              <a:t>realizzazione</a:t>
            </a:r>
            <a:r>
              <a:rPr sz="2000" spc="310" dirty="0">
                <a:solidFill>
                  <a:srgbClr val="222222"/>
                </a:solidFill>
                <a:latin typeface="Arial"/>
                <a:cs typeface="Arial"/>
              </a:rPr>
              <a:t> </a:t>
            </a:r>
            <a:r>
              <a:rPr sz="2000" dirty="0">
                <a:solidFill>
                  <a:srgbClr val="222222"/>
                </a:solidFill>
                <a:latin typeface="Arial"/>
                <a:cs typeface="Arial"/>
              </a:rPr>
              <a:t>degli</a:t>
            </a:r>
            <a:r>
              <a:rPr sz="2000" spc="310" dirty="0">
                <a:solidFill>
                  <a:srgbClr val="222222"/>
                </a:solidFill>
                <a:latin typeface="Arial"/>
                <a:cs typeface="Arial"/>
              </a:rPr>
              <a:t> </a:t>
            </a:r>
            <a:r>
              <a:rPr sz="2000" dirty="0">
                <a:solidFill>
                  <a:srgbClr val="222222"/>
                </a:solidFill>
                <a:latin typeface="Arial"/>
                <a:cs typeface="Arial"/>
              </a:rPr>
              <a:t>interventi</a:t>
            </a:r>
            <a:r>
              <a:rPr sz="2000" spc="310" dirty="0">
                <a:solidFill>
                  <a:srgbClr val="222222"/>
                </a:solidFill>
                <a:latin typeface="Arial"/>
                <a:cs typeface="Arial"/>
              </a:rPr>
              <a:t> </a:t>
            </a:r>
            <a:r>
              <a:rPr sz="2000" dirty="0">
                <a:solidFill>
                  <a:srgbClr val="222222"/>
                </a:solidFill>
                <a:latin typeface="Arial"/>
                <a:cs typeface="Arial"/>
              </a:rPr>
              <a:t>del</a:t>
            </a:r>
            <a:r>
              <a:rPr sz="2000" spc="310" dirty="0">
                <a:solidFill>
                  <a:srgbClr val="222222"/>
                </a:solidFill>
                <a:latin typeface="Arial"/>
                <a:cs typeface="Arial"/>
              </a:rPr>
              <a:t> </a:t>
            </a:r>
            <a:r>
              <a:rPr sz="2000" dirty="0">
                <a:solidFill>
                  <a:srgbClr val="222222"/>
                </a:solidFill>
                <a:latin typeface="Arial"/>
                <a:cs typeface="Arial"/>
              </a:rPr>
              <a:t>PNRR</a:t>
            </a:r>
            <a:r>
              <a:rPr sz="2000" spc="305" dirty="0">
                <a:solidFill>
                  <a:srgbClr val="222222"/>
                </a:solidFill>
                <a:latin typeface="Arial"/>
                <a:cs typeface="Arial"/>
              </a:rPr>
              <a:t> </a:t>
            </a:r>
            <a:r>
              <a:rPr sz="2000" dirty="0">
                <a:solidFill>
                  <a:srgbClr val="222222"/>
                </a:solidFill>
                <a:latin typeface="Arial"/>
                <a:cs typeface="Arial"/>
              </a:rPr>
              <a:t>“nei</a:t>
            </a:r>
            <a:r>
              <a:rPr sz="2000" spc="310" dirty="0">
                <a:solidFill>
                  <a:srgbClr val="222222"/>
                </a:solidFill>
                <a:latin typeface="Arial"/>
                <a:cs typeface="Arial"/>
              </a:rPr>
              <a:t> </a:t>
            </a:r>
            <a:r>
              <a:rPr sz="2000" dirty="0">
                <a:solidFill>
                  <a:srgbClr val="222222"/>
                </a:solidFill>
                <a:latin typeface="Arial"/>
                <a:cs typeface="Arial"/>
              </a:rPr>
              <a:t>limiti</a:t>
            </a:r>
            <a:r>
              <a:rPr sz="2000" spc="315" dirty="0">
                <a:solidFill>
                  <a:srgbClr val="222222"/>
                </a:solidFill>
                <a:latin typeface="Arial"/>
                <a:cs typeface="Arial"/>
              </a:rPr>
              <a:t> </a:t>
            </a:r>
            <a:r>
              <a:rPr sz="2000" spc="-10" dirty="0">
                <a:solidFill>
                  <a:srgbClr val="222222"/>
                </a:solidFill>
                <a:latin typeface="Arial"/>
                <a:cs typeface="Arial"/>
              </a:rPr>
              <a:t>della </a:t>
            </a:r>
            <a:r>
              <a:rPr sz="2000" dirty="0">
                <a:solidFill>
                  <a:srgbClr val="222222"/>
                </a:solidFill>
                <a:latin typeface="Arial"/>
                <a:cs typeface="Arial"/>
              </a:rPr>
              <a:t>percentuale</a:t>
            </a:r>
            <a:r>
              <a:rPr sz="2000" spc="175" dirty="0">
                <a:solidFill>
                  <a:srgbClr val="222222"/>
                </a:solidFill>
                <a:latin typeface="Arial"/>
                <a:cs typeface="Arial"/>
              </a:rPr>
              <a:t> </a:t>
            </a:r>
            <a:r>
              <a:rPr sz="2000" dirty="0">
                <a:solidFill>
                  <a:srgbClr val="222222"/>
                </a:solidFill>
                <a:latin typeface="Arial"/>
                <a:cs typeface="Arial"/>
              </a:rPr>
              <a:t>delle</a:t>
            </a:r>
            <a:r>
              <a:rPr sz="2000" spc="175" dirty="0">
                <a:solidFill>
                  <a:srgbClr val="222222"/>
                </a:solidFill>
                <a:latin typeface="Arial"/>
                <a:cs typeface="Arial"/>
              </a:rPr>
              <a:t> </a:t>
            </a:r>
            <a:r>
              <a:rPr sz="2000" dirty="0">
                <a:solidFill>
                  <a:srgbClr val="222222"/>
                </a:solidFill>
                <a:latin typeface="Arial"/>
                <a:cs typeface="Arial"/>
              </a:rPr>
              <a:t>spese</a:t>
            </a:r>
            <a:r>
              <a:rPr sz="2000" spc="180" dirty="0">
                <a:solidFill>
                  <a:srgbClr val="222222"/>
                </a:solidFill>
                <a:latin typeface="Arial"/>
                <a:cs typeface="Arial"/>
              </a:rPr>
              <a:t> </a:t>
            </a:r>
            <a:r>
              <a:rPr sz="2000" dirty="0">
                <a:solidFill>
                  <a:srgbClr val="222222"/>
                </a:solidFill>
                <a:latin typeface="Arial"/>
                <a:cs typeface="Arial"/>
              </a:rPr>
              <a:t>generali</a:t>
            </a:r>
            <a:r>
              <a:rPr sz="2000" spc="175" dirty="0">
                <a:solidFill>
                  <a:srgbClr val="222222"/>
                </a:solidFill>
                <a:latin typeface="Arial"/>
                <a:cs typeface="Arial"/>
              </a:rPr>
              <a:t> </a:t>
            </a:r>
            <a:r>
              <a:rPr sz="2000" dirty="0">
                <a:solidFill>
                  <a:srgbClr val="222222"/>
                </a:solidFill>
                <a:latin typeface="Arial"/>
                <a:cs typeface="Arial"/>
              </a:rPr>
              <a:t>dell’investimento,</a:t>
            </a:r>
            <a:r>
              <a:rPr sz="2000" spc="204" dirty="0">
                <a:solidFill>
                  <a:srgbClr val="222222"/>
                </a:solidFill>
                <a:latin typeface="Arial"/>
                <a:cs typeface="Arial"/>
              </a:rPr>
              <a:t> </a:t>
            </a:r>
            <a:r>
              <a:rPr sz="2400" b="1" dirty="0">
                <a:solidFill>
                  <a:srgbClr val="FF0000"/>
                </a:solidFill>
                <a:latin typeface="Arial"/>
                <a:cs typeface="Arial"/>
              </a:rPr>
              <a:t>in</a:t>
            </a:r>
            <a:r>
              <a:rPr sz="2400" b="1" spc="204" dirty="0">
                <a:solidFill>
                  <a:srgbClr val="FF0000"/>
                </a:solidFill>
                <a:latin typeface="Arial"/>
                <a:cs typeface="Arial"/>
              </a:rPr>
              <a:t> </a:t>
            </a:r>
            <a:r>
              <a:rPr sz="2400" b="1" dirty="0">
                <a:solidFill>
                  <a:srgbClr val="FF0000"/>
                </a:solidFill>
                <a:latin typeface="Arial"/>
                <a:cs typeface="Arial"/>
              </a:rPr>
              <a:t>misura</a:t>
            </a:r>
            <a:r>
              <a:rPr sz="2400" b="1" spc="210" dirty="0">
                <a:solidFill>
                  <a:srgbClr val="FF0000"/>
                </a:solidFill>
                <a:latin typeface="Arial"/>
                <a:cs typeface="Arial"/>
              </a:rPr>
              <a:t> </a:t>
            </a:r>
            <a:r>
              <a:rPr sz="2400" b="1" dirty="0">
                <a:solidFill>
                  <a:srgbClr val="FF0000"/>
                </a:solidFill>
                <a:latin typeface="Arial"/>
                <a:cs typeface="Arial"/>
              </a:rPr>
              <a:t>comunque</a:t>
            </a:r>
            <a:r>
              <a:rPr sz="2400" b="1" spc="215" dirty="0">
                <a:solidFill>
                  <a:srgbClr val="FF0000"/>
                </a:solidFill>
                <a:latin typeface="Arial"/>
                <a:cs typeface="Arial"/>
              </a:rPr>
              <a:t> </a:t>
            </a:r>
            <a:r>
              <a:rPr sz="2400" b="1" dirty="0">
                <a:solidFill>
                  <a:srgbClr val="FF0000"/>
                </a:solidFill>
                <a:latin typeface="Arial"/>
                <a:cs typeface="Arial"/>
              </a:rPr>
              <a:t>non</a:t>
            </a:r>
            <a:r>
              <a:rPr sz="2400" b="1" spc="204" dirty="0">
                <a:solidFill>
                  <a:srgbClr val="FF0000"/>
                </a:solidFill>
                <a:latin typeface="Arial"/>
                <a:cs typeface="Arial"/>
              </a:rPr>
              <a:t> </a:t>
            </a:r>
            <a:r>
              <a:rPr sz="2400" b="1" dirty="0">
                <a:solidFill>
                  <a:srgbClr val="FF0000"/>
                </a:solidFill>
                <a:latin typeface="Arial"/>
                <a:cs typeface="Arial"/>
              </a:rPr>
              <a:t>superiore</a:t>
            </a:r>
            <a:r>
              <a:rPr sz="2400" b="1" spc="215" dirty="0">
                <a:solidFill>
                  <a:srgbClr val="FF0000"/>
                </a:solidFill>
                <a:latin typeface="Arial"/>
                <a:cs typeface="Arial"/>
              </a:rPr>
              <a:t> </a:t>
            </a:r>
            <a:r>
              <a:rPr sz="2400" b="1" spc="-25" dirty="0">
                <a:solidFill>
                  <a:srgbClr val="FF0000"/>
                </a:solidFill>
                <a:latin typeface="Arial"/>
                <a:cs typeface="Arial"/>
              </a:rPr>
              <a:t>al </a:t>
            </a:r>
            <a:r>
              <a:rPr sz="2400" b="1" dirty="0">
                <a:solidFill>
                  <a:srgbClr val="FF0000"/>
                </a:solidFill>
                <a:latin typeface="Arial"/>
                <a:cs typeface="Arial"/>
              </a:rPr>
              <a:t>10</a:t>
            </a:r>
            <a:r>
              <a:rPr sz="2400" b="1" spc="-35" dirty="0">
                <a:solidFill>
                  <a:srgbClr val="FF0000"/>
                </a:solidFill>
                <a:latin typeface="Arial"/>
                <a:cs typeface="Arial"/>
              </a:rPr>
              <a:t> </a:t>
            </a:r>
            <a:r>
              <a:rPr sz="2400" b="1" dirty="0">
                <a:solidFill>
                  <a:srgbClr val="FF0000"/>
                </a:solidFill>
                <a:latin typeface="Arial"/>
                <a:cs typeface="Arial"/>
              </a:rPr>
              <a:t>per</a:t>
            </a:r>
            <a:r>
              <a:rPr sz="2400" b="1" spc="-25" dirty="0">
                <a:solidFill>
                  <a:srgbClr val="FF0000"/>
                </a:solidFill>
                <a:latin typeface="Arial"/>
                <a:cs typeface="Arial"/>
              </a:rPr>
              <a:t> </a:t>
            </a:r>
            <a:r>
              <a:rPr sz="2400" b="1" dirty="0">
                <a:solidFill>
                  <a:srgbClr val="FF0000"/>
                </a:solidFill>
                <a:latin typeface="Arial"/>
                <a:cs typeface="Arial"/>
              </a:rPr>
              <a:t>cento</a:t>
            </a:r>
            <a:r>
              <a:rPr sz="2400" b="1" spc="-20" dirty="0">
                <a:solidFill>
                  <a:srgbClr val="FF0000"/>
                </a:solidFill>
                <a:latin typeface="Arial"/>
                <a:cs typeface="Arial"/>
              </a:rPr>
              <a:t> </a:t>
            </a:r>
            <a:r>
              <a:rPr sz="2400" b="1" dirty="0">
                <a:solidFill>
                  <a:srgbClr val="FF0000"/>
                </a:solidFill>
                <a:latin typeface="Arial"/>
                <a:cs typeface="Arial"/>
              </a:rPr>
              <a:t>del</a:t>
            </a:r>
            <a:r>
              <a:rPr sz="2400" b="1" spc="-25" dirty="0">
                <a:solidFill>
                  <a:srgbClr val="FF0000"/>
                </a:solidFill>
                <a:latin typeface="Arial"/>
                <a:cs typeface="Arial"/>
              </a:rPr>
              <a:t> </a:t>
            </a:r>
            <a:r>
              <a:rPr sz="2400" b="1" dirty="0">
                <a:solidFill>
                  <a:srgbClr val="FF0000"/>
                </a:solidFill>
                <a:latin typeface="Arial"/>
                <a:cs typeface="Arial"/>
              </a:rPr>
              <a:t>correlato</a:t>
            </a:r>
            <a:r>
              <a:rPr sz="2400" b="1" spc="-25" dirty="0">
                <a:solidFill>
                  <a:srgbClr val="FF0000"/>
                </a:solidFill>
                <a:latin typeface="Arial"/>
                <a:cs typeface="Arial"/>
              </a:rPr>
              <a:t> </a:t>
            </a:r>
            <a:r>
              <a:rPr sz="2400" b="1" dirty="0">
                <a:solidFill>
                  <a:srgbClr val="FF0000"/>
                </a:solidFill>
                <a:latin typeface="Arial"/>
                <a:cs typeface="Arial"/>
              </a:rPr>
              <a:t>finanziamento</a:t>
            </a:r>
            <a:r>
              <a:rPr sz="2400" b="1" spc="-20" dirty="0">
                <a:solidFill>
                  <a:srgbClr val="FF0000"/>
                </a:solidFill>
                <a:latin typeface="Arial"/>
                <a:cs typeface="Arial"/>
              </a:rPr>
              <a:t> </a:t>
            </a:r>
            <a:r>
              <a:rPr sz="2400" b="1" dirty="0">
                <a:solidFill>
                  <a:srgbClr val="FF0000"/>
                </a:solidFill>
                <a:latin typeface="Arial"/>
                <a:cs typeface="Arial"/>
              </a:rPr>
              <a:t>PNRR,</a:t>
            </a:r>
            <a:r>
              <a:rPr sz="2400" b="1" spc="-25" dirty="0">
                <a:solidFill>
                  <a:srgbClr val="FF0000"/>
                </a:solidFill>
                <a:latin typeface="Arial"/>
                <a:cs typeface="Arial"/>
              </a:rPr>
              <a:t> </a:t>
            </a:r>
            <a:r>
              <a:rPr sz="2400" b="1" dirty="0">
                <a:solidFill>
                  <a:srgbClr val="FF0000"/>
                </a:solidFill>
                <a:latin typeface="Arial"/>
                <a:cs typeface="Arial"/>
              </a:rPr>
              <a:t>ovvero</a:t>
            </a:r>
            <a:r>
              <a:rPr sz="2400" b="1" spc="-25" dirty="0">
                <a:solidFill>
                  <a:srgbClr val="FF0000"/>
                </a:solidFill>
                <a:latin typeface="Arial"/>
                <a:cs typeface="Arial"/>
              </a:rPr>
              <a:t> </a:t>
            </a:r>
            <a:r>
              <a:rPr sz="2400" b="1" dirty="0">
                <a:solidFill>
                  <a:srgbClr val="FF0000"/>
                </a:solidFill>
                <a:latin typeface="Arial"/>
                <a:cs typeface="Arial"/>
              </a:rPr>
              <a:t>dei</a:t>
            </a:r>
            <a:r>
              <a:rPr sz="2400" b="1" spc="-25" dirty="0">
                <a:solidFill>
                  <a:srgbClr val="FF0000"/>
                </a:solidFill>
                <a:latin typeface="Arial"/>
                <a:cs typeface="Arial"/>
              </a:rPr>
              <a:t> </a:t>
            </a:r>
            <a:r>
              <a:rPr sz="2400" b="1" dirty="0">
                <a:solidFill>
                  <a:srgbClr val="FF0000"/>
                </a:solidFill>
                <a:latin typeface="Arial"/>
                <a:cs typeface="Arial"/>
              </a:rPr>
              <a:t>costi</a:t>
            </a:r>
            <a:r>
              <a:rPr sz="2400" b="1" spc="-20" dirty="0">
                <a:solidFill>
                  <a:srgbClr val="FF0000"/>
                </a:solidFill>
                <a:latin typeface="Arial"/>
                <a:cs typeface="Arial"/>
              </a:rPr>
              <a:t> </a:t>
            </a:r>
            <a:r>
              <a:rPr sz="2400" b="1" spc="-10" dirty="0">
                <a:solidFill>
                  <a:srgbClr val="FF0000"/>
                </a:solidFill>
                <a:latin typeface="Arial"/>
                <a:cs typeface="Arial"/>
              </a:rPr>
              <a:t>indiretti</a:t>
            </a:r>
            <a:r>
              <a:rPr sz="2000" spc="-10" dirty="0">
                <a:solidFill>
                  <a:srgbClr val="222222"/>
                </a:solidFill>
                <a:latin typeface="Arial"/>
                <a:cs typeface="Arial"/>
              </a:rPr>
              <a:t>”.</a:t>
            </a:r>
            <a:endParaRPr sz="200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694" y="1970575"/>
            <a:ext cx="955929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2060"/>
                </a:solidFill>
                <a:latin typeface="Trebuchet MS"/>
                <a:cs typeface="Trebuchet MS"/>
              </a:rPr>
              <a:t>ORGANICO</a:t>
            </a:r>
            <a:r>
              <a:rPr sz="3200" b="1" spc="-40" dirty="0">
                <a:solidFill>
                  <a:srgbClr val="002060"/>
                </a:solidFill>
                <a:latin typeface="Trebuchet MS"/>
                <a:cs typeface="Trebuchet MS"/>
              </a:rPr>
              <a:t> </a:t>
            </a:r>
            <a:r>
              <a:rPr sz="3200" b="1" dirty="0">
                <a:solidFill>
                  <a:srgbClr val="002060"/>
                </a:solidFill>
                <a:latin typeface="Trebuchet MS"/>
                <a:cs typeface="Trebuchet MS"/>
              </a:rPr>
              <a:t>PNRR</a:t>
            </a:r>
            <a:r>
              <a:rPr sz="3200" b="1" spc="-35" dirty="0">
                <a:solidFill>
                  <a:srgbClr val="002060"/>
                </a:solidFill>
                <a:latin typeface="Trebuchet MS"/>
                <a:cs typeface="Trebuchet MS"/>
              </a:rPr>
              <a:t> </a:t>
            </a:r>
            <a:r>
              <a:rPr sz="3200" b="1" dirty="0">
                <a:solidFill>
                  <a:srgbClr val="002060"/>
                </a:solidFill>
                <a:latin typeface="Trebuchet MS"/>
                <a:cs typeface="Trebuchet MS"/>
              </a:rPr>
              <a:t>–</a:t>
            </a:r>
            <a:r>
              <a:rPr sz="3200" b="1" spc="-25" dirty="0">
                <a:solidFill>
                  <a:srgbClr val="002060"/>
                </a:solidFill>
                <a:latin typeface="Trebuchet MS"/>
                <a:cs typeface="Trebuchet MS"/>
              </a:rPr>
              <a:t> </a:t>
            </a:r>
            <a:r>
              <a:rPr sz="3200" b="1" dirty="0">
                <a:solidFill>
                  <a:srgbClr val="002060"/>
                </a:solidFill>
                <a:latin typeface="Trebuchet MS"/>
                <a:cs typeface="Trebuchet MS"/>
              </a:rPr>
              <a:t>percorso</a:t>
            </a:r>
            <a:r>
              <a:rPr sz="3200" b="1" spc="-30" dirty="0">
                <a:solidFill>
                  <a:srgbClr val="002060"/>
                </a:solidFill>
                <a:latin typeface="Trebuchet MS"/>
                <a:cs typeface="Trebuchet MS"/>
              </a:rPr>
              <a:t> </a:t>
            </a:r>
            <a:r>
              <a:rPr sz="3200" b="1" dirty="0">
                <a:solidFill>
                  <a:srgbClr val="002060"/>
                </a:solidFill>
                <a:latin typeface="Trebuchet MS"/>
                <a:cs typeface="Trebuchet MS"/>
              </a:rPr>
              <a:t>per</a:t>
            </a:r>
            <a:r>
              <a:rPr sz="3200" b="1" spc="-30" dirty="0">
                <a:solidFill>
                  <a:srgbClr val="002060"/>
                </a:solidFill>
                <a:latin typeface="Trebuchet MS"/>
                <a:cs typeface="Trebuchet MS"/>
              </a:rPr>
              <a:t> </a:t>
            </a:r>
            <a:r>
              <a:rPr sz="3200" b="1" dirty="0">
                <a:solidFill>
                  <a:srgbClr val="002060"/>
                </a:solidFill>
                <a:latin typeface="Trebuchet MS"/>
                <a:cs typeface="Trebuchet MS"/>
              </a:rPr>
              <a:t>calcolo</a:t>
            </a:r>
            <a:r>
              <a:rPr sz="3200" b="1" spc="-30" dirty="0">
                <a:solidFill>
                  <a:srgbClr val="002060"/>
                </a:solidFill>
                <a:latin typeface="Trebuchet MS"/>
                <a:cs typeface="Trebuchet MS"/>
              </a:rPr>
              <a:t> </a:t>
            </a:r>
            <a:r>
              <a:rPr sz="3200" b="1" spc="-10" dirty="0">
                <a:solidFill>
                  <a:srgbClr val="002060"/>
                </a:solidFill>
                <a:latin typeface="Trebuchet MS"/>
                <a:cs typeface="Trebuchet MS"/>
              </a:rPr>
              <a:t>fabbisogno</a:t>
            </a:r>
            <a:endParaRPr sz="3200">
              <a:latin typeface="Trebuchet MS"/>
              <a:cs typeface="Trebuchet MS"/>
            </a:endParaRPr>
          </a:p>
        </p:txBody>
      </p:sp>
      <p:sp>
        <p:nvSpPr>
          <p:cNvPr id="3" name="object 3"/>
          <p:cNvSpPr txBox="1"/>
          <p:nvPr/>
        </p:nvSpPr>
        <p:spPr>
          <a:xfrm>
            <a:off x="2089776" y="2911442"/>
            <a:ext cx="8625205" cy="3865879"/>
          </a:xfrm>
          <a:prstGeom prst="rect">
            <a:avLst/>
          </a:prstGeom>
        </p:spPr>
        <p:txBody>
          <a:bodyPr vert="horz" wrap="square" lIns="0" tIns="12700" rIns="0" bIns="0" rtlCol="0">
            <a:spAutoFit/>
          </a:bodyPr>
          <a:lstStyle/>
          <a:p>
            <a:pPr marL="4317365" indent="-887730">
              <a:lnSpc>
                <a:spcPct val="100000"/>
              </a:lnSpc>
              <a:spcBef>
                <a:spcPts val="100"/>
              </a:spcBef>
              <a:buFont typeface="Calibri"/>
              <a:buAutoNum type="arabicParenR"/>
              <a:tabLst>
                <a:tab pos="4317365" algn="l"/>
                <a:tab pos="4318000" algn="l"/>
              </a:tabLst>
            </a:pPr>
            <a:r>
              <a:rPr sz="3600" spc="-20" dirty="0">
                <a:solidFill>
                  <a:srgbClr val="5E5E5E"/>
                </a:solidFill>
                <a:latin typeface="Arial"/>
                <a:cs typeface="Arial"/>
              </a:rPr>
              <a:t>SIDI</a:t>
            </a:r>
            <a:endParaRPr sz="3600">
              <a:latin typeface="Arial"/>
              <a:cs typeface="Arial"/>
            </a:endParaRPr>
          </a:p>
          <a:p>
            <a:pPr marL="3542029" indent="-887730">
              <a:lnSpc>
                <a:spcPct val="100000"/>
              </a:lnSpc>
              <a:buFont typeface="Calibri"/>
              <a:buAutoNum type="arabicParenR"/>
              <a:tabLst>
                <a:tab pos="3542029" algn="l"/>
                <a:tab pos="3542665" algn="l"/>
              </a:tabLst>
            </a:pPr>
            <a:r>
              <a:rPr sz="3600" spc="-10" dirty="0">
                <a:solidFill>
                  <a:srgbClr val="5E5E5E"/>
                </a:solidFill>
                <a:latin typeface="Arial"/>
                <a:cs typeface="Arial"/>
              </a:rPr>
              <a:t>Applicazioni</a:t>
            </a:r>
            <a:endParaRPr sz="3600">
              <a:latin typeface="Arial"/>
              <a:cs typeface="Arial"/>
            </a:endParaRPr>
          </a:p>
          <a:p>
            <a:pPr marL="1636395" indent="-887730">
              <a:lnSpc>
                <a:spcPct val="100000"/>
              </a:lnSpc>
              <a:buFont typeface="Calibri"/>
              <a:buAutoNum type="arabicParenR"/>
              <a:tabLst>
                <a:tab pos="1635760" algn="l"/>
                <a:tab pos="1637030" algn="l"/>
              </a:tabLst>
            </a:pPr>
            <a:r>
              <a:rPr sz="3600" dirty="0">
                <a:solidFill>
                  <a:srgbClr val="5E5E5E"/>
                </a:solidFill>
                <a:latin typeface="Arial"/>
                <a:cs typeface="Arial"/>
              </a:rPr>
              <a:t>Gestione</a:t>
            </a:r>
            <a:r>
              <a:rPr sz="3600" spc="-95" dirty="0">
                <a:solidFill>
                  <a:srgbClr val="5E5E5E"/>
                </a:solidFill>
                <a:latin typeface="Arial"/>
                <a:cs typeface="Arial"/>
              </a:rPr>
              <a:t> </a:t>
            </a:r>
            <a:r>
              <a:rPr sz="3600" dirty="0">
                <a:solidFill>
                  <a:srgbClr val="5E5E5E"/>
                </a:solidFill>
                <a:latin typeface="Arial"/>
                <a:cs typeface="Arial"/>
              </a:rPr>
              <a:t>Finanziario</a:t>
            </a:r>
            <a:r>
              <a:rPr sz="3600" spc="-95" dirty="0">
                <a:solidFill>
                  <a:srgbClr val="5E5E5E"/>
                </a:solidFill>
                <a:latin typeface="Arial"/>
                <a:cs typeface="Arial"/>
              </a:rPr>
              <a:t> </a:t>
            </a:r>
            <a:r>
              <a:rPr sz="3600" spc="-10" dirty="0">
                <a:solidFill>
                  <a:srgbClr val="5E5E5E"/>
                </a:solidFill>
                <a:latin typeface="Arial"/>
                <a:cs typeface="Arial"/>
              </a:rPr>
              <a:t>Contabile</a:t>
            </a:r>
            <a:endParaRPr sz="3600">
              <a:latin typeface="Arial"/>
              <a:cs typeface="Arial"/>
            </a:endParaRPr>
          </a:p>
          <a:p>
            <a:pPr marL="962660" indent="-887094">
              <a:lnSpc>
                <a:spcPct val="100000"/>
              </a:lnSpc>
              <a:buFont typeface="Calibri"/>
              <a:buAutoNum type="arabicParenR"/>
              <a:tabLst>
                <a:tab pos="962660" algn="l"/>
                <a:tab pos="963294" algn="l"/>
              </a:tabLst>
            </a:pPr>
            <a:r>
              <a:rPr sz="3600" dirty="0">
                <a:solidFill>
                  <a:srgbClr val="5E5E5E"/>
                </a:solidFill>
                <a:latin typeface="Arial"/>
                <a:cs typeface="Arial"/>
              </a:rPr>
              <a:t>Amministrazione</a:t>
            </a:r>
            <a:r>
              <a:rPr sz="3600" spc="-125" dirty="0">
                <a:solidFill>
                  <a:srgbClr val="5E5E5E"/>
                </a:solidFill>
                <a:latin typeface="Arial"/>
                <a:cs typeface="Arial"/>
              </a:rPr>
              <a:t> </a:t>
            </a:r>
            <a:r>
              <a:rPr sz="3600" dirty="0">
                <a:solidFill>
                  <a:srgbClr val="5E5E5E"/>
                </a:solidFill>
                <a:latin typeface="Arial"/>
                <a:cs typeface="Arial"/>
              </a:rPr>
              <a:t>Integrata</a:t>
            </a:r>
            <a:r>
              <a:rPr sz="3600" spc="-120" dirty="0">
                <a:solidFill>
                  <a:srgbClr val="5E5E5E"/>
                </a:solidFill>
                <a:latin typeface="Arial"/>
                <a:cs typeface="Arial"/>
              </a:rPr>
              <a:t> </a:t>
            </a:r>
            <a:r>
              <a:rPr sz="3600" spc="-10" dirty="0">
                <a:solidFill>
                  <a:srgbClr val="5E5E5E"/>
                </a:solidFill>
                <a:latin typeface="Arial"/>
                <a:cs typeface="Arial"/>
              </a:rPr>
              <a:t>Contabilità</a:t>
            </a:r>
            <a:endParaRPr sz="3600">
              <a:latin typeface="Arial"/>
              <a:cs typeface="Arial"/>
            </a:endParaRPr>
          </a:p>
          <a:p>
            <a:pPr marL="3974465" indent="-887730">
              <a:lnSpc>
                <a:spcPct val="100000"/>
              </a:lnSpc>
              <a:buFont typeface="Calibri"/>
              <a:buAutoNum type="arabicParenR"/>
              <a:tabLst>
                <a:tab pos="3974465" algn="l"/>
                <a:tab pos="3975100" algn="l"/>
              </a:tabLst>
            </a:pPr>
            <a:r>
              <a:rPr sz="3600" spc="-10" dirty="0">
                <a:solidFill>
                  <a:srgbClr val="5E5E5E"/>
                </a:solidFill>
                <a:latin typeface="Arial"/>
                <a:cs typeface="Arial"/>
              </a:rPr>
              <a:t>GePOS</a:t>
            </a:r>
            <a:endParaRPr sz="3600">
              <a:latin typeface="Arial"/>
              <a:cs typeface="Arial"/>
            </a:endParaRPr>
          </a:p>
          <a:p>
            <a:pPr marL="3542665" indent="-887730">
              <a:lnSpc>
                <a:spcPct val="100000"/>
              </a:lnSpc>
              <a:buFont typeface="Calibri"/>
              <a:buAutoNum type="arabicParenR"/>
              <a:tabLst>
                <a:tab pos="3542029" algn="l"/>
                <a:tab pos="3543300" algn="l"/>
              </a:tabLst>
            </a:pPr>
            <a:r>
              <a:rPr sz="3600" dirty="0">
                <a:solidFill>
                  <a:srgbClr val="5E5E5E"/>
                </a:solidFill>
                <a:latin typeface="Arial"/>
                <a:cs typeface="Arial"/>
              </a:rPr>
              <a:t>Contratti</a:t>
            </a:r>
            <a:r>
              <a:rPr sz="3600" spc="-45" dirty="0">
                <a:solidFill>
                  <a:srgbClr val="5E5E5E"/>
                </a:solidFill>
                <a:latin typeface="Arial"/>
                <a:cs typeface="Arial"/>
              </a:rPr>
              <a:t> </a:t>
            </a:r>
            <a:r>
              <a:rPr sz="3600" spc="-25" dirty="0">
                <a:solidFill>
                  <a:srgbClr val="5E5E5E"/>
                </a:solidFill>
                <a:latin typeface="Arial"/>
                <a:cs typeface="Arial"/>
              </a:rPr>
              <a:t>DL</a:t>
            </a:r>
            <a:endParaRPr sz="3600">
              <a:latin typeface="Arial"/>
              <a:cs typeface="Arial"/>
            </a:endParaRPr>
          </a:p>
          <a:p>
            <a:pPr marL="899160" indent="-887094">
              <a:lnSpc>
                <a:spcPct val="100000"/>
              </a:lnSpc>
              <a:buFont typeface="Calibri"/>
              <a:buAutoNum type="arabicParenR"/>
              <a:tabLst>
                <a:tab pos="899160" algn="l"/>
                <a:tab pos="899794" algn="l"/>
              </a:tabLst>
            </a:pPr>
            <a:r>
              <a:rPr sz="3600" dirty="0">
                <a:solidFill>
                  <a:srgbClr val="5E5E5E"/>
                </a:solidFill>
                <a:latin typeface="Arial"/>
                <a:cs typeface="Arial"/>
              </a:rPr>
              <a:t>Simulazione</a:t>
            </a:r>
            <a:r>
              <a:rPr sz="3600" spc="-70" dirty="0">
                <a:solidFill>
                  <a:srgbClr val="5E5E5E"/>
                </a:solidFill>
                <a:latin typeface="Arial"/>
                <a:cs typeface="Arial"/>
              </a:rPr>
              <a:t> </a:t>
            </a:r>
            <a:r>
              <a:rPr sz="3600" dirty="0">
                <a:solidFill>
                  <a:srgbClr val="5E5E5E"/>
                </a:solidFill>
                <a:latin typeface="Arial"/>
                <a:cs typeface="Arial"/>
              </a:rPr>
              <a:t>acquisizione</a:t>
            </a:r>
            <a:r>
              <a:rPr sz="3600" spc="-55" dirty="0">
                <a:solidFill>
                  <a:srgbClr val="5E5E5E"/>
                </a:solidFill>
                <a:latin typeface="Arial"/>
                <a:cs typeface="Arial"/>
              </a:rPr>
              <a:t> </a:t>
            </a:r>
            <a:r>
              <a:rPr sz="3600" dirty="0">
                <a:solidFill>
                  <a:srgbClr val="5E5E5E"/>
                </a:solidFill>
                <a:latin typeface="Arial"/>
                <a:cs typeface="Arial"/>
              </a:rPr>
              <a:t>contratti</a:t>
            </a:r>
            <a:r>
              <a:rPr sz="3600" spc="-55" dirty="0">
                <a:solidFill>
                  <a:srgbClr val="5E5E5E"/>
                </a:solidFill>
                <a:latin typeface="Arial"/>
                <a:cs typeface="Arial"/>
              </a:rPr>
              <a:t> </a:t>
            </a:r>
            <a:r>
              <a:rPr sz="3600" spc="-25" dirty="0">
                <a:solidFill>
                  <a:srgbClr val="5E5E5E"/>
                </a:solidFill>
                <a:latin typeface="Arial"/>
                <a:cs typeface="Arial"/>
              </a:rPr>
              <a:t>DL.</a:t>
            </a:r>
            <a:endParaRPr sz="360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22581" y="341883"/>
            <a:ext cx="664590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2060"/>
                </a:solidFill>
                <a:latin typeface="Trebuchet MS"/>
                <a:cs typeface="Trebuchet MS"/>
              </a:rPr>
              <a:t>ORGANICO</a:t>
            </a:r>
            <a:r>
              <a:rPr sz="3200" b="1" spc="-25" dirty="0">
                <a:solidFill>
                  <a:srgbClr val="002060"/>
                </a:solidFill>
                <a:latin typeface="Trebuchet MS"/>
                <a:cs typeface="Trebuchet MS"/>
              </a:rPr>
              <a:t> </a:t>
            </a:r>
            <a:r>
              <a:rPr sz="3200" b="1" dirty="0">
                <a:solidFill>
                  <a:srgbClr val="002060"/>
                </a:solidFill>
                <a:latin typeface="Trebuchet MS"/>
                <a:cs typeface="Trebuchet MS"/>
              </a:rPr>
              <a:t>PNRR</a:t>
            </a:r>
            <a:r>
              <a:rPr sz="3200" b="1" spc="-30" dirty="0">
                <a:solidFill>
                  <a:srgbClr val="002060"/>
                </a:solidFill>
                <a:latin typeface="Trebuchet MS"/>
                <a:cs typeface="Trebuchet MS"/>
              </a:rPr>
              <a:t> </a:t>
            </a:r>
            <a:r>
              <a:rPr sz="3200" b="1" dirty="0">
                <a:solidFill>
                  <a:srgbClr val="002060"/>
                </a:solidFill>
                <a:latin typeface="Trebuchet MS"/>
                <a:cs typeface="Trebuchet MS"/>
              </a:rPr>
              <a:t>–</a:t>
            </a:r>
            <a:r>
              <a:rPr sz="3200" b="1" spc="-20" dirty="0">
                <a:solidFill>
                  <a:srgbClr val="002060"/>
                </a:solidFill>
                <a:latin typeface="Trebuchet MS"/>
                <a:cs typeface="Trebuchet MS"/>
              </a:rPr>
              <a:t> </a:t>
            </a:r>
            <a:r>
              <a:rPr sz="3200" b="1" dirty="0">
                <a:solidFill>
                  <a:srgbClr val="002060"/>
                </a:solidFill>
                <a:latin typeface="Trebuchet MS"/>
                <a:cs typeface="Trebuchet MS"/>
              </a:rPr>
              <a:t>su</a:t>
            </a:r>
            <a:r>
              <a:rPr sz="3200" b="1" spc="-30" dirty="0">
                <a:solidFill>
                  <a:srgbClr val="002060"/>
                </a:solidFill>
                <a:latin typeface="Trebuchet MS"/>
                <a:cs typeface="Trebuchet MS"/>
              </a:rPr>
              <a:t> </a:t>
            </a:r>
            <a:r>
              <a:rPr sz="3200" b="1" dirty="0">
                <a:solidFill>
                  <a:srgbClr val="002060"/>
                </a:solidFill>
                <a:latin typeface="Trebuchet MS"/>
                <a:cs typeface="Trebuchet MS"/>
              </a:rPr>
              <a:t>costi</a:t>
            </a:r>
            <a:r>
              <a:rPr sz="3200" b="1" spc="-25" dirty="0">
                <a:solidFill>
                  <a:srgbClr val="002060"/>
                </a:solidFill>
                <a:latin typeface="Trebuchet MS"/>
                <a:cs typeface="Trebuchet MS"/>
              </a:rPr>
              <a:t> </a:t>
            </a:r>
            <a:r>
              <a:rPr sz="3200" b="1" spc="-10" dirty="0">
                <a:solidFill>
                  <a:srgbClr val="002060"/>
                </a:solidFill>
                <a:latin typeface="Trebuchet MS"/>
                <a:cs typeface="Trebuchet MS"/>
              </a:rPr>
              <a:t>indiretti</a:t>
            </a:r>
            <a:endParaRPr sz="3200">
              <a:latin typeface="Trebuchet MS"/>
              <a:cs typeface="Trebuchet MS"/>
            </a:endParaRPr>
          </a:p>
        </p:txBody>
      </p:sp>
      <p:pic>
        <p:nvPicPr>
          <p:cNvPr id="3" name="object 3"/>
          <p:cNvPicPr/>
          <p:nvPr/>
        </p:nvPicPr>
        <p:blipFill>
          <a:blip r:embed="rId2" cstate="print"/>
          <a:stretch>
            <a:fillRect/>
          </a:stretch>
        </p:blipFill>
        <p:spPr>
          <a:xfrm>
            <a:off x="475227" y="1528542"/>
            <a:ext cx="11716772" cy="6949439"/>
          </a:xfrm>
          <a:prstGeom prst="rect">
            <a:avLst/>
          </a:prstGeom>
        </p:spPr>
      </p:pic>
      <p:pic>
        <p:nvPicPr>
          <p:cNvPr id="4" name="object 4"/>
          <p:cNvPicPr/>
          <p:nvPr/>
        </p:nvPicPr>
        <p:blipFill>
          <a:blip r:embed="rId3" cstate="print"/>
          <a:stretch>
            <a:fillRect/>
          </a:stretch>
        </p:blipFill>
        <p:spPr>
          <a:xfrm>
            <a:off x="11249845" y="8687690"/>
            <a:ext cx="1445498" cy="889537"/>
          </a:xfrm>
          <a:prstGeom prst="rect">
            <a:avLst/>
          </a:prstGeom>
        </p:spPr>
      </p:pic>
      <p:pic>
        <p:nvPicPr>
          <p:cNvPr id="5" name="object 5"/>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1540" y="199644"/>
            <a:ext cx="664590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2060"/>
                </a:solidFill>
                <a:latin typeface="Trebuchet MS"/>
                <a:cs typeface="Trebuchet MS"/>
              </a:rPr>
              <a:t>ORGANICO</a:t>
            </a:r>
            <a:r>
              <a:rPr sz="3200" b="1" spc="-25" dirty="0">
                <a:solidFill>
                  <a:srgbClr val="002060"/>
                </a:solidFill>
                <a:latin typeface="Trebuchet MS"/>
                <a:cs typeface="Trebuchet MS"/>
              </a:rPr>
              <a:t> </a:t>
            </a:r>
            <a:r>
              <a:rPr sz="3200" b="1" dirty="0">
                <a:solidFill>
                  <a:srgbClr val="002060"/>
                </a:solidFill>
                <a:latin typeface="Trebuchet MS"/>
                <a:cs typeface="Trebuchet MS"/>
              </a:rPr>
              <a:t>PNRR</a:t>
            </a:r>
            <a:r>
              <a:rPr sz="3200" b="1" spc="-30" dirty="0">
                <a:solidFill>
                  <a:srgbClr val="002060"/>
                </a:solidFill>
                <a:latin typeface="Trebuchet MS"/>
                <a:cs typeface="Trebuchet MS"/>
              </a:rPr>
              <a:t> </a:t>
            </a:r>
            <a:r>
              <a:rPr sz="3200" b="1" dirty="0">
                <a:solidFill>
                  <a:srgbClr val="002060"/>
                </a:solidFill>
                <a:latin typeface="Trebuchet MS"/>
                <a:cs typeface="Trebuchet MS"/>
              </a:rPr>
              <a:t>–</a:t>
            </a:r>
            <a:r>
              <a:rPr sz="3200" b="1" spc="-20" dirty="0">
                <a:solidFill>
                  <a:srgbClr val="002060"/>
                </a:solidFill>
                <a:latin typeface="Trebuchet MS"/>
                <a:cs typeface="Trebuchet MS"/>
              </a:rPr>
              <a:t> </a:t>
            </a:r>
            <a:r>
              <a:rPr sz="3200" b="1" dirty="0">
                <a:solidFill>
                  <a:srgbClr val="002060"/>
                </a:solidFill>
                <a:latin typeface="Trebuchet MS"/>
                <a:cs typeface="Trebuchet MS"/>
              </a:rPr>
              <a:t>su</a:t>
            </a:r>
            <a:r>
              <a:rPr sz="3200" b="1" spc="-30" dirty="0">
                <a:solidFill>
                  <a:srgbClr val="002060"/>
                </a:solidFill>
                <a:latin typeface="Trebuchet MS"/>
                <a:cs typeface="Trebuchet MS"/>
              </a:rPr>
              <a:t> </a:t>
            </a:r>
            <a:r>
              <a:rPr sz="3200" b="1" dirty="0">
                <a:solidFill>
                  <a:srgbClr val="002060"/>
                </a:solidFill>
                <a:latin typeface="Trebuchet MS"/>
                <a:cs typeface="Trebuchet MS"/>
              </a:rPr>
              <a:t>costi</a:t>
            </a:r>
            <a:r>
              <a:rPr sz="3200" b="1" spc="-25" dirty="0">
                <a:solidFill>
                  <a:srgbClr val="002060"/>
                </a:solidFill>
                <a:latin typeface="Trebuchet MS"/>
                <a:cs typeface="Trebuchet MS"/>
              </a:rPr>
              <a:t> </a:t>
            </a:r>
            <a:r>
              <a:rPr sz="3200" b="1" spc="-10" dirty="0">
                <a:solidFill>
                  <a:srgbClr val="002060"/>
                </a:solidFill>
                <a:latin typeface="Trebuchet MS"/>
                <a:cs typeface="Trebuchet MS"/>
              </a:rPr>
              <a:t>indiretti</a:t>
            </a:r>
            <a:endParaRPr sz="3200">
              <a:latin typeface="Trebuchet MS"/>
              <a:cs typeface="Trebuchet MS"/>
            </a:endParaRPr>
          </a:p>
        </p:txBody>
      </p:sp>
      <p:pic>
        <p:nvPicPr>
          <p:cNvPr id="3" name="object 3"/>
          <p:cNvPicPr/>
          <p:nvPr/>
        </p:nvPicPr>
        <p:blipFill>
          <a:blip r:embed="rId2" cstate="print"/>
          <a:stretch>
            <a:fillRect/>
          </a:stretch>
        </p:blipFill>
        <p:spPr>
          <a:xfrm>
            <a:off x="564371" y="1453185"/>
            <a:ext cx="11859013" cy="6603693"/>
          </a:xfrm>
          <a:prstGeom prst="rect">
            <a:avLst/>
          </a:prstGeom>
        </p:spPr>
      </p:pic>
      <p:pic>
        <p:nvPicPr>
          <p:cNvPr id="4" name="object 4"/>
          <p:cNvPicPr/>
          <p:nvPr/>
        </p:nvPicPr>
        <p:blipFill>
          <a:blip r:embed="rId3" cstate="print"/>
          <a:stretch>
            <a:fillRect/>
          </a:stretch>
        </p:blipFill>
        <p:spPr>
          <a:xfrm>
            <a:off x="11107605" y="8477982"/>
            <a:ext cx="1445498" cy="889537"/>
          </a:xfrm>
          <a:prstGeom prst="rect">
            <a:avLst/>
          </a:prstGeom>
        </p:spPr>
      </p:pic>
      <p:pic>
        <p:nvPicPr>
          <p:cNvPr id="5" name="object 5"/>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5143" y="2465168"/>
            <a:ext cx="7622540" cy="1089660"/>
          </a:xfrm>
          <a:prstGeom prst="rect">
            <a:avLst/>
          </a:prstGeom>
        </p:spPr>
        <p:txBody>
          <a:bodyPr vert="horz" wrap="square" lIns="0" tIns="43180" rIns="0" bIns="0" rtlCol="0">
            <a:spAutoFit/>
          </a:bodyPr>
          <a:lstStyle/>
          <a:p>
            <a:pPr marR="137795" algn="ctr">
              <a:lnSpc>
                <a:spcPct val="100000"/>
              </a:lnSpc>
              <a:spcBef>
                <a:spcPts val="340"/>
              </a:spcBef>
            </a:pPr>
            <a:r>
              <a:rPr sz="3400" b="1" spc="-10" dirty="0">
                <a:solidFill>
                  <a:srgbClr val="2E7114"/>
                </a:solidFill>
                <a:latin typeface="Trebuchet MS"/>
                <a:cs typeface="Trebuchet MS"/>
              </a:rPr>
              <a:t>Pubblicità:</a:t>
            </a:r>
            <a:endParaRPr sz="3400">
              <a:latin typeface="Trebuchet MS"/>
              <a:cs typeface="Trebuchet MS"/>
            </a:endParaRPr>
          </a:p>
          <a:p>
            <a:pPr algn="ctr">
              <a:lnSpc>
                <a:spcPct val="100000"/>
              </a:lnSpc>
              <a:spcBef>
                <a:spcPts val="215"/>
              </a:spcBef>
            </a:pPr>
            <a:r>
              <a:rPr sz="3200" b="1" dirty="0">
                <a:solidFill>
                  <a:srgbClr val="002060"/>
                </a:solidFill>
                <a:latin typeface="Trebuchet MS"/>
                <a:cs typeface="Trebuchet MS"/>
              </a:rPr>
              <a:t>suggerimenti/utilità</a:t>
            </a:r>
            <a:r>
              <a:rPr sz="3200" b="1" spc="-70" dirty="0">
                <a:solidFill>
                  <a:srgbClr val="002060"/>
                </a:solidFill>
                <a:latin typeface="Trebuchet MS"/>
                <a:cs typeface="Trebuchet MS"/>
              </a:rPr>
              <a:t> </a:t>
            </a:r>
            <a:r>
              <a:rPr sz="3200" b="1" dirty="0">
                <a:solidFill>
                  <a:srgbClr val="002060"/>
                </a:solidFill>
                <a:latin typeface="Trebuchet MS"/>
                <a:cs typeface="Trebuchet MS"/>
              </a:rPr>
              <a:t>oltre</a:t>
            </a:r>
            <a:r>
              <a:rPr sz="3200" b="1" spc="-60" dirty="0">
                <a:solidFill>
                  <a:srgbClr val="002060"/>
                </a:solidFill>
                <a:latin typeface="Trebuchet MS"/>
                <a:cs typeface="Trebuchet MS"/>
              </a:rPr>
              <a:t> </a:t>
            </a:r>
            <a:r>
              <a:rPr sz="3200" b="1" dirty="0">
                <a:solidFill>
                  <a:srgbClr val="002060"/>
                </a:solidFill>
                <a:latin typeface="Trebuchet MS"/>
                <a:cs typeface="Trebuchet MS"/>
              </a:rPr>
              <a:t>le</a:t>
            </a:r>
            <a:r>
              <a:rPr sz="3200" b="1" spc="-110" dirty="0">
                <a:solidFill>
                  <a:srgbClr val="002060"/>
                </a:solidFill>
                <a:latin typeface="Trebuchet MS"/>
                <a:cs typeface="Trebuchet MS"/>
              </a:rPr>
              <a:t> </a:t>
            </a:r>
            <a:r>
              <a:rPr sz="3200" b="1" spc="-20" dirty="0">
                <a:solidFill>
                  <a:srgbClr val="002060"/>
                </a:solidFill>
                <a:latin typeface="Trebuchet MS"/>
                <a:cs typeface="Trebuchet MS"/>
              </a:rPr>
              <a:t>TARGHETTE</a:t>
            </a:r>
            <a:endParaRPr sz="3200">
              <a:latin typeface="Trebuchet MS"/>
              <a:cs typeface="Trebuchet MS"/>
            </a:endParaRPr>
          </a:p>
        </p:txBody>
      </p:sp>
      <p:sp>
        <p:nvSpPr>
          <p:cNvPr id="3" name="object 3"/>
          <p:cNvSpPr txBox="1"/>
          <p:nvPr/>
        </p:nvSpPr>
        <p:spPr>
          <a:xfrm>
            <a:off x="2377793" y="4446905"/>
            <a:ext cx="10089515" cy="1391285"/>
          </a:xfrm>
          <a:prstGeom prst="rect">
            <a:avLst/>
          </a:prstGeom>
        </p:spPr>
        <p:txBody>
          <a:bodyPr vert="horz" wrap="square" lIns="0" tIns="17145" rIns="0" bIns="0" rtlCol="0">
            <a:spAutoFit/>
          </a:bodyPr>
          <a:lstStyle/>
          <a:p>
            <a:pPr marL="1905" algn="ctr">
              <a:lnSpc>
                <a:spcPct val="100000"/>
              </a:lnSpc>
              <a:spcBef>
                <a:spcPts val="135"/>
              </a:spcBef>
              <a:tabLst>
                <a:tab pos="317500" algn="l"/>
              </a:tabLst>
            </a:pPr>
            <a:r>
              <a:rPr sz="2950" b="1" spc="-50" dirty="0">
                <a:solidFill>
                  <a:srgbClr val="2E7114"/>
                </a:solidFill>
                <a:latin typeface="Trebuchet MS"/>
                <a:cs typeface="Trebuchet MS"/>
              </a:rPr>
              <a:t>-</a:t>
            </a:r>
            <a:r>
              <a:rPr sz="2950" b="1" dirty="0">
                <a:solidFill>
                  <a:srgbClr val="2E7114"/>
                </a:solidFill>
                <a:latin typeface="Trebuchet MS"/>
                <a:cs typeface="Trebuchet MS"/>
              </a:rPr>
              <a:t>	Acquisto</a:t>
            </a:r>
            <a:r>
              <a:rPr sz="2950" b="1" spc="65" dirty="0">
                <a:solidFill>
                  <a:srgbClr val="2E7114"/>
                </a:solidFill>
                <a:latin typeface="Trebuchet MS"/>
                <a:cs typeface="Trebuchet MS"/>
              </a:rPr>
              <a:t> </a:t>
            </a:r>
            <a:r>
              <a:rPr sz="2950" b="1" dirty="0">
                <a:solidFill>
                  <a:srgbClr val="2E7114"/>
                </a:solidFill>
                <a:latin typeface="Trebuchet MS"/>
                <a:cs typeface="Trebuchet MS"/>
              </a:rPr>
              <a:t>di</a:t>
            </a:r>
            <a:r>
              <a:rPr sz="2950" b="1" spc="75" dirty="0">
                <a:solidFill>
                  <a:srgbClr val="2E7114"/>
                </a:solidFill>
                <a:latin typeface="Trebuchet MS"/>
                <a:cs typeface="Trebuchet MS"/>
              </a:rPr>
              <a:t> </a:t>
            </a:r>
            <a:r>
              <a:rPr sz="2950" b="1" dirty="0">
                <a:solidFill>
                  <a:srgbClr val="2E7114"/>
                </a:solidFill>
                <a:latin typeface="Trebuchet MS"/>
                <a:cs typeface="Trebuchet MS"/>
              </a:rPr>
              <a:t>felpe,</a:t>
            </a:r>
            <a:r>
              <a:rPr sz="2950" b="1" spc="70" dirty="0">
                <a:solidFill>
                  <a:srgbClr val="2E7114"/>
                </a:solidFill>
                <a:latin typeface="Trebuchet MS"/>
                <a:cs typeface="Trebuchet MS"/>
              </a:rPr>
              <a:t> </a:t>
            </a:r>
            <a:r>
              <a:rPr sz="2950" b="1" dirty="0">
                <a:solidFill>
                  <a:srgbClr val="2E7114"/>
                </a:solidFill>
                <a:latin typeface="Trebuchet MS"/>
                <a:cs typeface="Trebuchet MS"/>
              </a:rPr>
              <a:t>cappellini,</a:t>
            </a:r>
            <a:r>
              <a:rPr sz="2950" b="1" spc="75" dirty="0">
                <a:solidFill>
                  <a:srgbClr val="2E7114"/>
                </a:solidFill>
                <a:latin typeface="Trebuchet MS"/>
                <a:cs typeface="Trebuchet MS"/>
              </a:rPr>
              <a:t> </a:t>
            </a:r>
            <a:r>
              <a:rPr sz="2950" b="1" dirty="0">
                <a:solidFill>
                  <a:srgbClr val="2E7114"/>
                </a:solidFill>
                <a:latin typeface="Trebuchet MS"/>
                <a:cs typeface="Trebuchet MS"/>
              </a:rPr>
              <a:t>divise,</a:t>
            </a:r>
            <a:r>
              <a:rPr sz="2950" b="1" spc="75" dirty="0">
                <a:solidFill>
                  <a:srgbClr val="2E7114"/>
                </a:solidFill>
                <a:latin typeface="Trebuchet MS"/>
                <a:cs typeface="Trebuchet MS"/>
              </a:rPr>
              <a:t> </a:t>
            </a:r>
            <a:r>
              <a:rPr sz="2950" b="1" dirty="0">
                <a:solidFill>
                  <a:srgbClr val="2E7114"/>
                </a:solidFill>
                <a:latin typeface="Trebuchet MS"/>
                <a:cs typeface="Trebuchet MS"/>
              </a:rPr>
              <a:t>borracce,</a:t>
            </a:r>
            <a:r>
              <a:rPr sz="2950" b="1" spc="75" dirty="0">
                <a:solidFill>
                  <a:srgbClr val="2E7114"/>
                </a:solidFill>
                <a:latin typeface="Trebuchet MS"/>
                <a:cs typeface="Trebuchet MS"/>
              </a:rPr>
              <a:t> </a:t>
            </a:r>
            <a:r>
              <a:rPr sz="2950" b="1" spc="-25" dirty="0">
                <a:solidFill>
                  <a:srgbClr val="2E7114"/>
                </a:solidFill>
                <a:latin typeface="Trebuchet MS"/>
                <a:cs typeface="Trebuchet MS"/>
              </a:rPr>
              <a:t>……</a:t>
            </a:r>
            <a:endParaRPr sz="2950">
              <a:latin typeface="Trebuchet MS"/>
              <a:cs typeface="Trebuchet MS"/>
            </a:endParaRPr>
          </a:p>
          <a:p>
            <a:pPr>
              <a:lnSpc>
                <a:spcPct val="100000"/>
              </a:lnSpc>
              <a:spcBef>
                <a:spcPts val="30"/>
              </a:spcBef>
            </a:pPr>
            <a:endParaRPr sz="3100">
              <a:latin typeface="Trebuchet MS"/>
              <a:cs typeface="Trebuchet MS"/>
            </a:endParaRPr>
          </a:p>
          <a:p>
            <a:pPr algn="ctr">
              <a:lnSpc>
                <a:spcPct val="100000"/>
              </a:lnSpc>
              <a:tabLst>
                <a:tab pos="314960" algn="l"/>
              </a:tabLst>
            </a:pPr>
            <a:r>
              <a:rPr sz="2950" b="1" spc="-50" dirty="0">
                <a:solidFill>
                  <a:srgbClr val="2E7114"/>
                </a:solidFill>
                <a:latin typeface="Trebuchet MS"/>
                <a:cs typeface="Trebuchet MS"/>
              </a:rPr>
              <a:t>-</a:t>
            </a:r>
            <a:r>
              <a:rPr sz="2950" b="1" dirty="0">
                <a:solidFill>
                  <a:srgbClr val="2E7114"/>
                </a:solidFill>
                <a:latin typeface="Trebuchet MS"/>
                <a:cs typeface="Trebuchet MS"/>
              </a:rPr>
              <a:t>	Noleggio</a:t>
            </a:r>
            <a:r>
              <a:rPr sz="2950" b="1" spc="80" dirty="0">
                <a:solidFill>
                  <a:srgbClr val="2E7114"/>
                </a:solidFill>
                <a:latin typeface="Trebuchet MS"/>
                <a:cs typeface="Trebuchet MS"/>
              </a:rPr>
              <a:t> </a:t>
            </a:r>
            <a:r>
              <a:rPr sz="2950" b="1" dirty="0">
                <a:solidFill>
                  <a:srgbClr val="2E7114"/>
                </a:solidFill>
                <a:latin typeface="Trebuchet MS"/>
                <a:cs typeface="Trebuchet MS"/>
              </a:rPr>
              <a:t>attrezzature/beni</a:t>
            </a:r>
            <a:r>
              <a:rPr sz="2950" b="1" spc="90" dirty="0">
                <a:solidFill>
                  <a:srgbClr val="2E7114"/>
                </a:solidFill>
                <a:latin typeface="Trebuchet MS"/>
                <a:cs typeface="Trebuchet MS"/>
              </a:rPr>
              <a:t> </a:t>
            </a:r>
            <a:r>
              <a:rPr sz="2950" b="1" dirty="0">
                <a:solidFill>
                  <a:srgbClr val="2E7114"/>
                </a:solidFill>
                <a:latin typeface="Trebuchet MS"/>
                <a:cs typeface="Trebuchet MS"/>
              </a:rPr>
              <a:t>(per</a:t>
            </a:r>
            <a:r>
              <a:rPr sz="2950" b="1" spc="85" dirty="0">
                <a:solidFill>
                  <a:srgbClr val="2E7114"/>
                </a:solidFill>
                <a:latin typeface="Trebuchet MS"/>
                <a:cs typeface="Trebuchet MS"/>
              </a:rPr>
              <a:t> </a:t>
            </a:r>
            <a:r>
              <a:rPr sz="2950" b="1" dirty="0">
                <a:solidFill>
                  <a:srgbClr val="2E7114"/>
                </a:solidFill>
                <a:latin typeface="Trebuchet MS"/>
                <a:cs typeface="Trebuchet MS"/>
              </a:rPr>
              <a:t>un</a:t>
            </a:r>
            <a:r>
              <a:rPr sz="2950" b="1" spc="90" dirty="0">
                <a:solidFill>
                  <a:srgbClr val="2E7114"/>
                </a:solidFill>
                <a:latin typeface="Trebuchet MS"/>
                <a:cs typeface="Trebuchet MS"/>
              </a:rPr>
              <a:t> </a:t>
            </a:r>
            <a:r>
              <a:rPr sz="2950" b="1" dirty="0">
                <a:solidFill>
                  <a:srgbClr val="2E7114"/>
                </a:solidFill>
                <a:latin typeface="Trebuchet MS"/>
                <a:cs typeface="Trebuchet MS"/>
              </a:rPr>
              <a:t>successivo</a:t>
            </a:r>
            <a:r>
              <a:rPr sz="2950" b="1" spc="90" dirty="0">
                <a:solidFill>
                  <a:srgbClr val="2E7114"/>
                </a:solidFill>
                <a:latin typeface="Trebuchet MS"/>
                <a:cs typeface="Trebuchet MS"/>
              </a:rPr>
              <a:t> </a:t>
            </a:r>
            <a:r>
              <a:rPr sz="2950" b="1" spc="-10" dirty="0">
                <a:solidFill>
                  <a:srgbClr val="2E7114"/>
                </a:solidFill>
                <a:latin typeface="Trebuchet MS"/>
                <a:cs typeface="Trebuchet MS"/>
              </a:rPr>
              <a:t>riscatto)</a:t>
            </a:r>
            <a:endParaRPr sz="2950">
              <a:latin typeface="Trebuchet MS"/>
              <a:cs typeface="Trebuchet MS"/>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0031" y="2910526"/>
            <a:ext cx="10476851" cy="5794768"/>
          </a:xfrm>
          <a:prstGeom prst="rect">
            <a:avLst/>
          </a:prstGeom>
        </p:spPr>
        <p:txBody>
          <a:bodyPr wrap="square" lIns="145646" tIns="72823" rIns="145646" bIns="72823">
            <a:spAutoFit/>
          </a:bodyPr>
          <a:lstStyle/>
          <a:p>
            <a:pPr marL="77373" marR="84960" algn="just"/>
            <a:r>
              <a:rPr lang="it-IT" sz="2900" dirty="0">
                <a:solidFill>
                  <a:srgbClr val="0070C0"/>
                </a:solidFill>
                <a:latin typeface="Garamond"/>
                <a:cs typeface="Garamond"/>
              </a:rPr>
              <a:t>È</a:t>
            </a:r>
            <a:r>
              <a:rPr lang="it-IT" sz="2900" spc="65" dirty="0">
                <a:solidFill>
                  <a:srgbClr val="0070C0"/>
                </a:solidFill>
                <a:latin typeface="Garamond"/>
                <a:cs typeface="Garamond"/>
              </a:rPr>
              <a:t> </a:t>
            </a:r>
            <a:r>
              <a:rPr lang="it-IT" sz="2900" dirty="0">
                <a:solidFill>
                  <a:srgbClr val="0070C0"/>
                </a:solidFill>
                <a:latin typeface="Garamond"/>
                <a:cs typeface="Garamond"/>
              </a:rPr>
              <a:t>ric</a:t>
            </a:r>
            <a:r>
              <a:rPr lang="it-IT" sz="2900" spc="-6" dirty="0">
                <a:solidFill>
                  <a:srgbClr val="0070C0"/>
                </a:solidFill>
                <a:latin typeface="Garamond"/>
                <a:cs typeface="Garamond"/>
              </a:rPr>
              <a:t>onos</a:t>
            </a:r>
            <a:r>
              <a:rPr lang="it-IT" sz="2900" dirty="0">
                <a:solidFill>
                  <a:srgbClr val="0070C0"/>
                </a:solidFill>
                <a:latin typeface="Garamond"/>
                <a:cs typeface="Garamond"/>
              </a:rPr>
              <a:t>ciu</a:t>
            </a:r>
            <a:r>
              <a:rPr lang="it-IT" sz="2900" spc="6" dirty="0">
                <a:solidFill>
                  <a:srgbClr val="0070C0"/>
                </a:solidFill>
                <a:latin typeface="Garamond"/>
                <a:cs typeface="Garamond"/>
              </a:rPr>
              <a:t>t</a:t>
            </a:r>
            <a:r>
              <a:rPr lang="it-IT" sz="2900" dirty="0">
                <a:solidFill>
                  <a:srgbClr val="0070C0"/>
                </a:solidFill>
                <a:latin typeface="Garamond"/>
                <a:cs typeface="Garamond"/>
              </a:rPr>
              <a:t>o</a:t>
            </a:r>
            <a:r>
              <a:rPr lang="it-IT" sz="2900" spc="61" dirty="0">
                <a:solidFill>
                  <a:srgbClr val="0070C0"/>
                </a:solidFill>
                <a:latin typeface="Garamond"/>
                <a:cs typeface="Garamond"/>
              </a:rPr>
              <a:t> </a:t>
            </a:r>
            <a:r>
              <a:rPr lang="it-IT" sz="2900" dirty="0">
                <a:solidFill>
                  <a:srgbClr val="0070C0"/>
                </a:solidFill>
                <a:latin typeface="Garamond"/>
                <a:cs typeface="Garamond"/>
              </a:rPr>
              <a:t>altr</a:t>
            </a:r>
            <a:r>
              <a:rPr lang="it-IT" sz="2900" spc="6" dirty="0">
                <a:solidFill>
                  <a:srgbClr val="0070C0"/>
                </a:solidFill>
                <a:latin typeface="Garamond"/>
                <a:cs typeface="Garamond"/>
              </a:rPr>
              <a:t>e</a:t>
            </a:r>
            <a:r>
              <a:rPr lang="it-IT" sz="2900" spc="-6" dirty="0">
                <a:solidFill>
                  <a:srgbClr val="0070C0"/>
                </a:solidFill>
                <a:latin typeface="Garamond"/>
                <a:cs typeface="Garamond"/>
              </a:rPr>
              <a:t>s</a:t>
            </a:r>
            <a:r>
              <a:rPr lang="it-IT" sz="2900" dirty="0">
                <a:solidFill>
                  <a:srgbClr val="0070C0"/>
                </a:solidFill>
                <a:latin typeface="Garamond"/>
                <a:cs typeface="Garamond"/>
              </a:rPr>
              <a:t>ì</a:t>
            </a:r>
            <a:r>
              <a:rPr lang="it-IT" sz="2900" spc="54" dirty="0">
                <a:solidFill>
                  <a:srgbClr val="0070C0"/>
                </a:solidFill>
                <a:latin typeface="Garamond"/>
                <a:cs typeface="Garamond"/>
              </a:rPr>
              <a:t> </a:t>
            </a:r>
            <a:r>
              <a:rPr lang="it-IT" sz="2900" dirty="0">
                <a:solidFill>
                  <a:srgbClr val="0070C0"/>
                </a:solidFill>
                <a:latin typeface="Garamond"/>
                <a:cs typeface="Garamond"/>
              </a:rPr>
              <a:t>un</a:t>
            </a:r>
            <a:r>
              <a:rPr lang="it-IT" sz="2900" spc="65" dirty="0">
                <a:solidFill>
                  <a:srgbClr val="0070C0"/>
                </a:solidFill>
                <a:latin typeface="Garamond"/>
                <a:cs typeface="Garamond"/>
              </a:rPr>
              <a:t> </a:t>
            </a:r>
            <a:r>
              <a:rPr lang="it-IT" sz="2900" dirty="0">
                <a:solidFill>
                  <a:srgbClr val="0070C0"/>
                </a:solidFill>
                <a:latin typeface="Garamond"/>
                <a:cs typeface="Garamond"/>
              </a:rPr>
              <a:t>im</a:t>
            </a:r>
            <a:r>
              <a:rPr lang="it-IT" sz="2900" spc="6" dirty="0">
                <a:solidFill>
                  <a:srgbClr val="0070C0"/>
                </a:solidFill>
                <a:latin typeface="Garamond"/>
                <a:cs typeface="Garamond"/>
              </a:rPr>
              <a:t>po</a:t>
            </a:r>
            <a:r>
              <a:rPr lang="it-IT" sz="2900" dirty="0">
                <a:solidFill>
                  <a:srgbClr val="0070C0"/>
                </a:solidFill>
                <a:latin typeface="Garamond"/>
                <a:cs typeface="Garamond"/>
              </a:rPr>
              <a:t>rto</a:t>
            </a:r>
            <a:r>
              <a:rPr lang="it-IT" sz="2900" spc="48"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ari</a:t>
            </a:r>
            <a:r>
              <a:rPr lang="it-IT" sz="2900" spc="54" dirty="0">
                <a:solidFill>
                  <a:srgbClr val="0070C0"/>
                </a:solidFill>
                <a:latin typeface="Garamond"/>
                <a:cs typeface="Garamond"/>
              </a:rPr>
              <a:t> </a:t>
            </a:r>
            <a:r>
              <a:rPr lang="it-IT" sz="2900" dirty="0">
                <a:solidFill>
                  <a:srgbClr val="0070C0"/>
                </a:solidFill>
                <a:latin typeface="Garamond"/>
                <a:cs typeface="Garamond"/>
              </a:rPr>
              <a:t>al</a:t>
            </a:r>
            <a:r>
              <a:rPr lang="it-IT" sz="2900" spc="54" dirty="0">
                <a:solidFill>
                  <a:srgbClr val="0070C0"/>
                </a:solidFill>
                <a:latin typeface="Garamond"/>
                <a:cs typeface="Garamond"/>
              </a:rPr>
              <a:t> </a:t>
            </a:r>
            <a:r>
              <a:rPr lang="it-IT" sz="2900" dirty="0">
                <a:solidFill>
                  <a:srgbClr val="0070C0"/>
                </a:solidFill>
                <a:latin typeface="Garamond"/>
                <a:cs typeface="Garamond"/>
              </a:rPr>
              <a:t>4</a:t>
            </a:r>
            <a:r>
              <a:rPr lang="it-IT" sz="2900" spc="13" dirty="0">
                <a:solidFill>
                  <a:srgbClr val="0070C0"/>
                </a:solidFill>
                <a:latin typeface="Garamond"/>
                <a:cs typeface="Garamond"/>
              </a:rPr>
              <a:t>0</a:t>
            </a:r>
            <a:r>
              <a:rPr lang="it-IT" sz="2900" dirty="0">
                <a:solidFill>
                  <a:srgbClr val="0070C0"/>
                </a:solidFill>
                <a:latin typeface="Garamond"/>
                <a:cs typeface="Garamond"/>
              </a:rPr>
              <a:t>%</a:t>
            </a:r>
            <a:r>
              <a:rPr lang="it-IT" sz="2900" spc="5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ei</a:t>
            </a:r>
            <a:r>
              <a:rPr lang="it-IT" sz="2900" spc="54"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os</a:t>
            </a:r>
            <a:r>
              <a:rPr lang="it-IT" sz="2900" dirty="0">
                <a:solidFill>
                  <a:srgbClr val="0070C0"/>
                </a:solidFill>
                <a:latin typeface="Garamond"/>
                <a:cs typeface="Garamond"/>
              </a:rPr>
              <a:t>ti</a:t>
            </a:r>
            <a:r>
              <a:rPr lang="it-IT" sz="2900" spc="5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iret</a:t>
            </a:r>
            <a:r>
              <a:rPr lang="it-IT" sz="2900" spc="-6" dirty="0">
                <a:solidFill>
                  <a:srgbClr val="0070C0"/>
                </a:solidFill>
                <a:latin typeface="Garamond"/>
                <a:cs typeface="Garamond"/>
              </a:rPr>
              <a:t>t</a:t>
            </a:r>
            <a:r>
              <a:rPr lang="it-IT" sz="2900" dirty="0">
                <a:solidFill>
                  <a:srgbClr val="0070C0"/>
                </a:solidFill>
                <a:latin typeface="Garamond"/>
                <a:cs typeface="Garamond"/>
              </a:rPr>
              <a:t>i</a:t>
            </a:r>
            <a:r>
              <a:rPr lang="it-IT" sz="2900" spc="65"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i</a:t>
            </a:r>
            <a:r>
              <a:rPr lang="it-IT" sz="2900" spc="54"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a:t>
            </a:r>
            <a:r>
              <a:rPr lang="it-IT" sz="2900" spc="-6" dirty="0">
                <a:solidFill>
                  <a:srgbClr val="0070C0"/>
                </a:solidFill>
                <a:latin typeface="Garamond"/>
                <a:cs typeface="Garamond"/>
              </a:rPr>
              <a:t>son</a:t>
            </a:r>
            <a:r>
              <a:rPr lang="it-IT" sz="2900" dirty="0">
                <a:solidFill>
                  <a:srgbClr val="0070C0"/>
                </a:solidFill>
                <a:latin typeface="Garamond"/>
                <a:cs typeface="Garamond"/>
              </a:rPr>
              <a:t>ale</a:t>
            </a:r>
            <a:r>
              <a:rPr lang="it-IT" sz="2900" spc="61" dirty="0">
                <a:solidFill>
                  <a:srgbClr val="0070C0"/>
                </a:solidFill>
                <a:latin typeface="Garamond"/>
                <a:cs typeface="Garamond"/>
              </a:rPr>
              <a:t> </a:t>
            </a:r>
            <a:r>
              <a:rPr lang="it-IT" sz="2900" dirty="0">
                <a:solidFill>
                  <a:srgbClr val="0070C0"/>
                </a:solidFill>
                <a:latin typeface="Garamond"/>
                <a:cs typeface="Garamond"/>
              </a:rPr>
              <a:t>e</a:t>
            </a:r>
            <a:r>
              <a:rPr lang="it-IT" sz="2900" spc="6" dirty="0">
                <a:solidFill>
                  <a:srgbClr val="0070C0"/>
                </a:solidFill>
                <a:latin typeface="Garamond"/>
                <a:cs typeface="Garamond"/>
              </a:rPr>
              <a:t>s</a:t>
            </a:r>
            <a:r>
              <a:rPr lang="it-IT" sz="2900" spc="-6" dirty="0">
                <a:solidFill>
                  <a:srgbClr val="0070C0"/>
                </a:solidFill>
                <a:latin typeface="Garamond"/>
                <a:cs typeface="Garamond"/>
              </a:rPr>
              <a:t>p</a:t>
            </a:r>
            <a:r>
              <a:rPr lang="it-IT" sz="2900" dirty="0">
                <a:solidFill>
                  <a:srgbClr val="0070C0"/>
                </a:solidFill>
                <a:latin typeface="Garamond"/>
                <a:cs typeface="Garamond"/>
              </a:rPr>
              <a:t>erto </a:t>
            </a:r>
            <a:r>
              <a:rPr lang="it-IT" sz="2900" spc="-6" dirty="0">
                <a:solidFill>
                  <a:srgbClr val="0070C0"/>
                </a:solidFill>
                <a:latin typeface="Garamond"/>
                <a:cs typeface="Garamond"/>
              </a:rPr>
              <a:t>p</a:t>
            </a:r>
            <a:r>
              <a:rPr lang="it-IT" sz="2900" dirty="0">
                <a:solidFill>
                  <a:srgbClr val="0070C0"/>
                </a:solidFill>
                <a:latin typeface="Garamond"/>
                <a:cs typeface="Garamond"/>
              </a:rPr>
              <a:t>er </a:t>
            </a:r>
            <a:r>
              <a:rPr lang="it-IT" sz="2900" spc="30" dirty="0">
                <a:solidFill>
                  <a:srgbClr val="0070C0"/>
                </a:solidFill>
                <a:latin typeface="Garamond"/>
                <a:cs typeface="Garamond"/>
              </a:rPr>
              <a:t> </a:t>
            </a:r>
            <a:r>
              <a:rPr lang="it-IT" sz="2900" dirty="0">
                <a:solidFill>
                  <a:srgbClr val="0070C0"/>
                </a:solidFill>
                <a:latin typeface="Garamond"/>
                <a:cs typeface="Garamond"/>
              </a:rPr>
              <a:t>l’UCS </a:t>
            </a:r>
            <a:r>
              <a:rPr lang="it-IT" sz="2900" spc="30"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 </a:t>
            </a:r>
            <a:r>
              <a:rPr lang="it-IT" sz="2900" spc="30" dirty="0">
                <a:solidFill>
                  <a:srgbClr val="0070C0"/>
                </a:solidFill>
                <a:latin typeface="Garamond"/>
                <a:cs typeface="Garamond"/>
              </a:rPr>
              <a:t> </a:t>
            </a:r>
            <a:r>
              <a:rPr lang="it-IT" sz="2900" dirty="0">
                <a:solidFill>
                  <a:srgbClr val="0070C0"/>
                </a:solidFill>
                <a:latin typeface="Garamond"/>
                <a:cs typeface="Garamond"/>
              </a:rPr>
              <a:t>il </a:t>
            </a:r>
            <a:r>
              <a:rPr lang="it-IT" sz="2900" spc="30" dirty="0">
                <a:solidFill>
                  <a:srgbClr val="0070C0"/>
                </a:solidFill>
                <a:latin typeface="Garamond"/>
                <a:cs typeface="Garamond"/>
              </a:rPr>
              <a:t> </a:t>
            </a:r>
            <a:r>
              <a:rPr lang="it-IT" sz="2900" dirty="0">
                <a:solidFill>
                  <a:srgbClr val="0070C0"/>
                </a:solidFill>
                <a:latin typeface="Garamond"/>
                <a:cs typeface="Garamond"/>
              </a:rPr>
              <a:t>rim</a:t>
            </a:r>
            <a:r>
              <a:rPr lang="it-IT" sz="2900" spc="-6" dirty="0">
                <a:solidFill>
                  <a:srgbClr val="0070C0"/>
                </a:solidFill>
                <a:latin typeface="Garamond"/>
                <a:cs typeface="Garamond"/>
              </a:rPr>
              <a:t>bo</a:t>
            </a:r>
            <a:r>
              <a:rPr lang="it-IT" sz="2900" dirty="0">
                <a:solidFill>
                  <a:srgbClr val="0070C0"/>
                </a:solidFill>
                <a:latin typeface="Garamond"/>
                <a:cs typeface="Garamond"/>
              </a:rPr>
              <a:t>r</a:t>
            </a:r>
            <a:r>
              <a:rPr lang="it-IT" sz="2900" spc="6" dirty="0">
                <a:solidFill>
                  <a:srgbClr val="0070C0"/>
                </a:solidFill>
                <a:latin typeface="Garamond"/>
                <a:cs typeface="Garamond"/>
              </a:rPr>
              <a:t>s</a:t>
            </a:r>
            <a:r>
              <a:rPr lang="it-IT" sz="2900" dirty="0">
                <a:solidFill>
                  <a:srgbClr val="0070C0"/>
                </a:solidFill>
                <a:latin typeface="Garamond"/>
                <a:cs typeface="Garamond"/>
              </a:rPr>
              <a:t>o </a:t>
            </a:r>
            <a:r>
              <a:rPr lang="it-IT" sz="2900" spc="2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egli </a:t>
            </a:r>
            <a:r>
              <a:rPr lang="it-IT" sz="2900" spc="24" dirty="0">
                <a:solidFill>
                  <a:srgbClr val="0070C0"/>
                </a:solidFill>
                <a:latin typeface="Garamond"/>
                <a:cs typeface="Garamond"/>
              </a:rPr>
              <a:t> </a:t>
            </a:r>
            <a:r>
              <a:rPr lang="it-IT" sz="2900" dirty="0">
                <a:solidFill>
                  <a:srgbClr val="0070C0"/>
                </a:solidFill>
                <a:latin typeface="Garamond"/>
                <a:cs typeface="Garamond"/>
              </a:rPr>
              <a:t>altri </a:t>
            </a:r>
            <a:r>
              <a:rPr lang="it-IT" sz="2900" spc="30" dirty="0">
                <a:solidFill>
                  <a:srgbClr val="0070C0"/>
                </a:solidFill>
                <a:latin typeface="Garamond"/>
                <a:cs typeface="Garamond"/>
              </a:rPr>
              <a:t> </a:t>
            </a:r>
            <a:r>
              <a:rPr lang="it-IT" sz="2900" dirty="0">
                <a:solidFill>
                  <a:srgbClr val="0070C0"/>
                </a:solidFill>
                <a:latin typeface="Garamond"/>
                <a:cs typeface="Garamond"/>
              </a:rPr>
              <a:t>c</a:t>
            </a:r>
            <a:r>
              <a:rPr lang="it-IT" sz="2900" spc="-6" dirty="0">
                <a:solidFill>
                  <a:srgbClr val="0070C0"/>
                </a:solidFill>
                <a:latin typeface="Garamond"/>
                <a:cs typeface="Garamond"/>
              </a:rPr>
              <a:t>os</a:t>
            </a:r>
            <a:r>
              <a:rPr lang="it-IT" sz="2900" dirty="0">
                <a:solidFill>
                  <a:srgbClr val="0070C0"/>
                </a:solidFill>
                <a:latin typeface="Garamond"/>
                <a:cs typeface="Garamond"/>
              </a:rPr>
              <a:t>ti </a:t>
            </a:r>
            <a:r>
              <a:rPr lang="it-IT" sz="2900" spc="24" dirty="0">
                <a:solidFill>
                  <a:srgbClr val="0070C0"/>
                </a:solidFill>
                <a:latin typeface="Garamond"/>
                <a:cs typeface="Garamond"/>
              </a:rPr>
              <a:t> </a:t>
            </a:r>
            <a:r>
              <a:rPr lang="it-IT" sz="2900" dirty="0">
                <a:solidFill>
                  <a:srgbClr val="0070C0"/>
                </a:solidFill>
                <a:latin typeface="Garamond"/>
                <a:cs typeface="Garamond"/>
              </a:rPr>
              <a:t>i</a:t>
            </a:r>
            <a:r>
              <a:rPr lang="it-IT" sz="2900" spc="-6" dirty="0">
                <a:solidFill>
                  <a:srgbClr val="0070C0"/>
                </a:solidFill>
                <a:latin typeface="Garamond"/>
                <a:cs typeface="Garamond"/>
              </a:rPr>
              <a:t>n</a:t>
            </a:r>
            <a:r>
              <a:rPr lang="it-IT" sz="2900" spc="6" dirty="0">
                <a:solidFill>
                  <a:srgbClr val="0070C0"/>
                </a:solidFill>
                <a:latin typeface="Garamond"/>
                <a:cs typeface="Garamond"/>
              </a:rPr>
              <a:t>d</a:t>
            </a:r>
            <a:r>
              <a:rPr lang="it-IT" sz="2900" dirty="0">
                <a:solidFill>
                  <a:srgbClr val="0070C0"/>
                </a:solidFill>
                <a:latin typeface="Garamond"/>
                <a:cs typeface="Garamond"/>
              </a:rPr>
              <a:t>iret</a:t>
            </a:r>
            <a:r>
              <a:rPr lang="it-IT" sz="2900" spc="-13" dirty="0">
                <a:solidFill>
                  <a:srgbClr val="0070C0"/>
                </a:solidFill>
                <a:latin typeface="Garamond"/>
                <a:cs typeface="Garamond"/>
              </a:rPr>
              <a:t>t</a:t>
            </a:r>
            <a:r>
              <a:rPr lang="it-IT" sz="2900" dirty="0">
                <a:solidFill>
                  <a:srgbClr val="0070C0"/>
                </a:solidFill>
                <a:latin typeface="Garamond"/>
                <a:cs typeface="Garamond"/>
              </a:rPr>
              <a:t>i </a:t>
            </a:r>
            <a:r>
              <a:rPr lang="it-IT" sz="2900" spc="41" dirty="0">
                <a:solidFill>
                  <a:srgbClr val="0070C0"/>
                </a:solidFill>
                <a:latin typeface="Garamond"/>
                <a:cs typeface="Garamond"/>
              </a:rPr>
              <a:t> </a:t>
            </a:r>
            <a:r>
              <a:rPr lang="it-IT" sz="2900" spc="-6" dirty="0">
                <a:solidFill>
                  <a:srgbClr val="0070C0"/>
                </a:solidFill>
                <a:latin typeface="Garamond"/>
                <a:cs typeface="Garamond"/>
              </a:rPr>
              <a:t>s</a:t>
            </a:r>
            <a:r>
              <a:rPr lang="it-IT" sz="2900" spc="6" dirty="0">
                <a:solidFill>
                  <a:srgbClr val="0070C0"/>
                </a:solidFill>
                <a:latin typeface="Garamond"/>
                <a:cs typeface="Garamond"/>
              </a:rPr>
              <a:t>o</a:t>
            </a:r>
            <a:r>
              <a:rPr lang="it-IT" sz="2900" spc="-6" dirty="0">
                <a:solidFill>
                  <a:srgbClr val="0070C0"/>
                </a:solidFill>
                <a:latin typeface="Garamond"/>
                <a:cs typeface="Garamond"/>
              </a:rPr>
              <a:t>s</a:t>
            </a:r>
            <a:r>
              <a:rPr lang="it-IT" sz="2900" dirty="0">
                <a:solidFill>
                  <a:srgbClr val="0070C0"/>
                </a:solidFill>
                <a:latin typeface="Garamond"/>
                <a:cs typeface="Garamond"/>
              </a:rPr>
              <a:t>te</a:t>
            </a:r>
            <a:r>
              <a:rPr lang="it-IT" sz="2900" spc="6" dirty="0">
                <a:solidFill>
                  <a:srgbClr val="0070C0"/>
                </a:solidFill>
                <a:latin typeface="Garamond"/>
                <a:cs typeface="Garamond"/>
              </a:rPr>
              <a:t>n</a:t>
            </a:r>
            <a:r>
              <a:rPr lang="it-IT" sz="2900" dirty="0">
                <a:solidFill>
                  <a:srgbClr val="0070C0"/>
                </a:solidFill>
                <a:latin typeface="Garamond"/>
                <a:cs typeface="Garamond"/>
              </a:rPr>
              <a:t>uti </a:t>
            </a:r>
            <a:r>
              <a:rPr lang="it-IT" sz="2900" spc="24" dirty="0">
                <a:solidFill>
                  <a:srgbClr val="0070C0"/>
                </a:solidFill>
                <a:latin typeface="Garamond"/>
                <a:cs typeface="Garamond"/>
              </a:rPr>
              <a:t> </a:t>
            </a:r>
            <a:r>
              <a:rPr lang="it-IT" sz="2900" spc="6" dirty="0">
                <a:solidFill>
                  <a:srgbClr val="0070C0"/>
                </a:solidFill>
                <a:latin typeface="Garamond"/>
                <a:cs typeface="Garamond"/>
              </a:rPr>
              <a:t>d</a:t>
            </a:r>
            <a:r>
              <a:rPr lang="it-IT" sz="2900" dirty="0">
                <a:solidFill>
                  <a:srgbClr val="0070C0"/>
                </a:solidFill>
                <a:latin typeface="Garamond"/>
                <a:cs typeface="Garamond"/>
              </a:rPr>
              <a:t>alla </a:t>
            </a:r>
            <a:r>
              <a:rPr lang="it-IT" sz="2900" spc="30" dirty="0">
                <a:solidFill>
                  <a:srgbClr val="0070C0"/>
                </a:solidFill>
                <a:latin typeface="Garamond"/>
                <a:cs typeface="Garamond"/>
              </a:rPr>
              <a:t> </a:t>
            </a:r>
            <a:r>
              <a:rPr lang="it-IT" sz="2900" spc="-6" dirty="0">
                <a:solidFill>
                  <a:srgbClr val="0070C0"/>
                </a:solidFill>
                <a:latin typeface="Garamond"/>
                <a:cs typeface="Garamond"/>
              </a:rPr>
              <a:t>s</a:t>
            </a:r>
            <a:r>
              <a:rPr lang="it-IT" sz="2900" dirty="0">
                <a:solidFill>
                  <a:srgbClr val="0070C0"/>
                </a:solidFill>
                <a:latin typeface="Garamond"/>
                <a:cs typeface="Garamond"/>
              </a:rPr>
              <a:t>cu</a:t>
            </a:r>
            <a:r>
              <a:rPr lang="it-IT" sz="2900" spc="-6" dirty="0">
                <a:solidFill>
                  <a:srgbClr val="0070C0"/>
                </a:solidFill>
                <a:latin typeface="Garamond"/>
                <a:cs typeface="Garamond"/>
              </a:rPr>
              <a:t>o</a:t>
            </a:r>
            <a:r>
              <a:rPr lang="it-IT" sz="2900" dirty="0">
                <a:solidFill>
                  <a:srgbClr val="0070C0"/>
                </a:solidFill>
                <a:latin typeface="Garamond"/>
                <a:cs typeface="Garamond"/>
              </a:rPr>
              <a:t>la </a:t>
            </a:r>
            <a:r>
              <a:rPr lang="it-IT" sz="2900" spc="30" dirty="0">
                <a:solidFill>
                  <a:srgbClr val="0070C0"/>
                </a:solidFill>
                <a:latin typeface="Garamond"/>
                <a:cs typeface="Garamond"/>
              </a:rPr>
              <a:t> </a:t>
            </a:r>
            <a:r>
              <a:rPr lang="it-IT" sz="2900" spc="-6" dirty="0">
                <a:solidFill>
                  <a:srgbClr val="0070C0"/>
                </a:solidFill>
                <a:latin typeface="Garamond"/>
                <a:cs typeface="Garamond"/>
              </a:rPr>
              <a:t>p</a:t>
            </a:r>
            <a:r>
              <a:rPr lang="it-IT" sz="2900" dirty="0">
                <a:solidFill>
                  <a:srgbClr val="0070C0"/>
                </a:solidFill>
                <a:latin typeface="Garamond"/>
                <a:cs typeface="Garamond"/>
              </a:rPr>
              <a:t>er l’</a:t>
            </a:r>
            <a:r>
              <a:rPr lang="it-IT" sz="2900" spc="-13" dirty="0">
                <a:solidFill>
                  <a:srgbClr val="0070C0"/>
                </a:solidFill>
                <a:latin typeface="Garamond"/>
                <a:cs typeface="Garamond"/>
              </a:rPr>
              <a:t>o</a:t>
            </a:r>
            <a:r>
              <a:rPr lang="it-IT" sz="2900" dirty="0">
                <a:solidFill>
                  <a:srgbClr val="0070C0"/>
                </a:solidFill>
                <a:latin typeface="Garamond"/>
                <a:cs typeface="Garamond"/>
              </a:rPr>
              <a:t>rganiz</a:t>
            </a:r>
            <a:r>
              <a:rPr lang="it-IT" sz="2900" spc="6" dirty="0">
                <a:solidFill>
                  <a:srgbClr val="0070C0"/>
                </a:solidFill>
                <a:latin typeface="Garamond"/>
                <a:cs typeface="Garamond"/>
              </a:rPr>
              <a:t>z</a:t>
            </a:r>
            <a:r>
              <a:rPr lang="it-IT" sz="2900" dirty="0">
                <a:solidFill>
                  <a:srgbClr val="0070C0"/>
                </a:solidFill>
                <a:latin typeface="Garamond"/>
                <a:cs typeface="Garamond"/>
              </a:rPr>
              <a:t>a</a:t>
            </a:r>
            <a:r>
              <a:rPr lang="it-IT" sz="2900" spc="6" dirty="0">
                <a:solidFill>
                  <a:srgbClr val="0070C0"/>
                </a:solidFill>
                <a:latin typeface="Garamond"/>
                <a:cs typeface="Garamond"/>
              </a:rPr>
              <a:t>z</a:t>
            </a:r>
            <a:r>
              <a:rPr lang="it-IT" sz="2900" dirty="0">
                <a:solidFill>
                  <a:srgbClr val="0070C0"/>
                </a:solidFill>
                <a:latin typeface="Garamond"/>
                <a:cs typeface="Garamond"/>
              </a:rPr>
              <a:t>i</a:t>
            </a:r>
            <a:r>
              <a:rPr lang="it-IT" sz="2900" spc="-6" dirty="0">
                <a:solidFill>
                  <a:srgbClr val="0070C0"/>
                </a:solidFill>
                <a:latin typeface="Garamond"/>
                <a:cs typeface="Garamond"/>
              </a:rPr>
              <a:t>on</a:t>
            </a:r>
            <a:r>
              <a:rPr lang="it-IT" sz="2900" dirty="0">
                <a:solidFill>
                  <a:srgbClr val="0070C0"/>
                </a:solidFill>
                <a:latin typeface="Garamond"/>
                <a:cs typeface="Garamond"/>
              </a:rPr>
              <a:t>e</a:t>
            </a:r>
            <a:r>
              <a:rPr lang="it-IT" sz="2900" spc="6" dirty="0">
                <a:solidFill>
                  <a:srgbClr val="0070C0"/>
                </a:solidFill>
                <a:latin typeface="Garamond"/>
                <a:cs typeface="Garamond"/>
              </a:rPr>
              <a:t> d</a:t>
            </a:r>
            <a:r>
              <a:rPr lang="it-IT" sz="2900" dirty="0">
                <a:solidFill>
                  <a:srgbClr val="0070C0"/>
                </a:solidFill>
                <a:latin typeface="Garamond"/>
                <a:cs typeface="Garamond"/>
              </a:rPr>
              <a:t>el</a:t>
            </a:r>
            <a:r>
              <a:rPr lang="it-IT" sz="2900" spc="-6" dirty="0">
                <a:solidFill>
                  <a:srgbClr val="0070C0"/>
                </a:solidFill>
                <a:latin typeface="Garamond"/>
                <a:cs typeface="Garamond"/>
              </a:rPr>
              <a:t> </a:t>
            </a:r>
            <a:r>
              <a:rPr lang="it-IT" sz="2900" dirty="0">
                <a:solidFill>
                  <a:srgbClr val="0070C0"/>
                </a:solidFill>
                <a:latin typeface="Garamond"/>
                <a:cs typeface="Garamond"/>
              </a:rPr>
              <a:t>perc</a:t>
            </a:r>
            <a:r>
              <a:rPr lang="it-IT" sz="2900" spc="-6" dirty="0">
                <a:solidFill>
                  <a:srgbClr val="0070C0"/>
                </a:solidFill>
                <a:latin typeface="Garamond"/>
                <a:cs typeface="Garamond"/>
              </a:rPr>
              <a:t>o</a:t>
            </a:r>
            <a:r>
              <a:rPr lang="it-IT" sz="2900" dirty="0">
                <a:solidFill>
                  <a:srgbClr val="0070C0"/>
                </a:solidFill>
                <a:latin typeface="Garamond"/>
                <a:cs typeface="Garamond"/>
              </a:rPr>
              <a:t>r</a:t>
            </a:r>
            <a:r>
              <a:rPr lang="it-IT" sz="2900" spc="-6" dirty="0">
                <a:solidFill>
                  <a:srgbClr val="0070C0"/>
                </a:solidFill>
                <a:latin typeface="Garamond"/>
                <a:cs typeface="Garamond"/>
              </a:rPr>
              <a:t>so</a:t>
            </a:r>
            <a:r>
              <a:rPr lang="it-IT" sz="2900" dirty="0">
                <a:solidFill>
                  <a:srgbClr val="0070C0"/>
                </a:solidFill>
                <a:latin typeface="Garamond"/>
                <a:cs typeface="Garamond"/>
              </a:rPr>
              <a:t>.</a:t>
            </a:r>
          </a:p>
          <a:p>
            <a:pPr marL="77373" marR="84960" algn="just"/>
            <a:endParaRPr lang="it-IT" sz="2900" dirty="0">
              <a:solidFill>
                <a:srgbClr val="0070C0"/>
              </a:solidFill>
              <a:latin typeface="Garamond"/>
              <a:cs typeface="Garamond"/>
            </a:endParaRPr>
          </a:p>
          <a:p>
            <a:pPr marL="77373" marR="80409" algn="just"/>
            <a:r>
              <a:rPr lang="it-IT" sz="3800" spc="-6" dirty="0">
                <a:solidFill>
                  <a:srgbClr val="0070C0"/>
                </a:solidFill>
                <a:latin typeface="Garamond"/>
                <a:cs typeface="Garamond"/>
              </a:rPr>
              <a:t>I</a:t>
            </a:r>
            <a:r>
              <a:rPr lang="it-IT" sz="3800" dirty="0">
                <a:solidFill>
                  <a:srgbClr val="0070C0"/>
                </a:solidFill>
                <a:latin typeface="Garamond"/>
                <a:cs typeface="Garamond"/>
              </a:rPr>
              <a:t>l</a:t>
            </a:r>
            <a:r>
              <a:rPr lang="it-IT" sz="3800" spc="13" dirty="0">
                <a:solidFill>
                  <a:srgbClr val="0070C0"/>
                </a:solidFill>
                <a:latin typeface="Garamond"/>
                <a:cs typeface="Garamond"/>
              </a:rPr>
              <a:t> </a:t>
            </a:r>
            <a:r>
              <a:rPr lang="it-IT" sz="3800" dirty="0">
                <a:solidFill>
                  <a:srgbClr val="0070C0"/>
                </a:solidFill>
                <a:latin typeface="Garamond"/>
                <a:cs typeface="Garamond"/>
              </a:rPr>
              <a:t>c</a:t>
            </a:r>
            <a:r>
              <a:rPr lang="it-IT" sz="3800" spc="-6" dirty="0">
                <a:solidFill>
                  <a:srgbClr val="0070C0"/>
                </a:solidFill>
                <a:latin typeface="Garamond"/>
                <a:cs typeface="Garamond"/>
              </a:rPr>
              <a:t>o</a:t>
            </a:r>
            <a:r>
              <a:rPr lang="it-IT" sz="3800" spc="6" dirty="0">
                <a:solidFill>
                  <a:srgbClr val="0070C0"/>
                </a:solidFill>
                <a:latin typeface="Garamond"/>
                <a:cs typeface="Garamond"/>
              </a:rPr>
              <a:t>s</a:t>
            </a:r>
            <a:r>
              <a:rPr lang="it-IT" sz="3800" dirty="0">
                <a:solidFill>
                  <a:srgbClr val="0070C0"/>
                </a:solidFill>
                <a:latin typeface="Garamond"/>
                <a:cs typeface="Garamond"/>
              </a:rPr>
              <a:t>to</a:t>
            </a:r>
            <a:r>
              <a:rPr lang="it-IT" sz="3800" spc="18" dirty="0">
                <a:solidFill>
                  <a:srgbClr val="0070C0"/>
                </a:solidFill>
                <a:latin typeface="Garamond"/>
                <a:cs typeface="Garamond"/>
              </a:rPr>
              <a:t> </a:t>
            </a:r>
            <a:r>
              <a:rPr lang="it-IT" sz="3800" spc="-6" dirty="0">
                <a:solidFill>
                  <a:srgbClr val="0070C0"/>
                </a:solidFill>
                <a:latin typeface="Garamond"/>
                <a:cs typeface="Garamond"/>
              </a:rPr>
              <a:t>p</a:t>
            </a:r>
            <a:r>
              <a:rPr lang="it-IT" sz="3800" dirty="0">
                <a:solidFill>
                  <a:srgbClr val="0070C0"/>
                </a:solidFill>
                <a:latin typeface="Garamond"/>
                <a:cs typeface="Garamond"/>
              </a:rPr>
              <a:t>er</a:t>
            </a:r>
            <a:r>
              <a:rPr lang="it-IT" sz="3800" spc="18" dirty="0">
                <a:solidFill>
                  <a:srgbClr val="0070C0"/>
                </a:solidFill>
                <a:latin typeface="Garamond"/>
                <a:cs typeface="Garamond"/>
              </a:rPr>
              <a:t> </a:t>
            </a:r>
            <a:r>
              <a:rPr lang="it-IT" sz="3800" dirty="0">
                <a:solidFill>
                  <a:srgbClr val="0070C0"/>
                </a:solidFill>
                <a:latin typeface="Garamond"/>
                <a:cs typeface="Garamond"/>
              </a:rPr>
              <a:t>lo</a:t>
            </a:r>
            <a:r>
              <a:rPr lang="it-IT" sz="3800" spc="18" dirty="0">
                <a:solidFill>
                  <a:srgbClr val="0070C0"/>
                </a:solidFill>
                <a:latin typeface="Garamond"/>
                <a:cs typeface="Garamond"/>
              </a:rPr>
              <a:t> </a:t>
            </a:r>
            <a:r>
              <a:rPr lang="it-IT" sz="3800" spc="-6" dirty="0">
                <a:solidFill>
                  <a:srgbClr val="0070C0"/>
                </a:solidFill>
                <a:latin typeface="Garamond"/>
                <a:cs typeface="Garamond"/>
              </a:rPr>
              <a:t>s</a:t>
            </a:r>
            <a:r>
              <a:rPr lang="it-IT" sz="3800" spc="13" dirty="0">
                <a:solidFill>
                  <a:srgbClr val="0070C0"/>
                </a:solidFill>
                <a:latin typeface="Garamond"/>
                <a:cs typeface="Garamond"/>
              </a:rPr>
              <a:t>v</a:t>
            </a:r>
            <a:r>
              <a:rPr lang="it-IT" sz="3800" spc="-6" dirty="0">
                <a:solidFill>
                  <a:srgbClr val="0070C0"/>
                </a:solidFill>
                <a:latin typeface="Garamond"/>
                <a:cs typeface="Garamond"/>
              </a:rPr>
              <a:t>o</a:t>
            </a:r>
            <a:r>
              <a:rPr lang="it-IT" sz="3800" dirty="0">
                <a:solidFill>
                  <a:srgbClr val="0070C0"/>
                </a:solidFill>
                <a:latin typeface="Garamond"/>
                <a:cs typeface="Garamond"/>
              </a:rPr>
              <a:t>lgim</a:t>
            </a:r>
            <a:r>
              <a:rPr lang="it-IT" sz="3800" spc="13" dirty="0">
                <a:solidFill>
                  <a:srgbClr val="0070C0"/>
                </a:solidFill>
                <a:latin typeface="Garamond"/>
                <a:cs typeface="Garamond"/>
              </a:rPr>
              <a:t>e</a:t>
            </a:r>
            <a:r>
              <a:rPr lang="it-IT" sz="3800" spc="-6" dirty="0">
                <a:solidFill>
                  <a:srgbClr val="0070C0"/>
                </a:solidFill>
                <a:latin typeface="Garamond"/>
                <a:cs typeface="Garamond"/>
              </a:rPr>
              <a:t>n</a:t>
            </a:r>
            <a:r>
              <a:rPr lang="it-IT" sz="3800" dirty="0">
                <a:solidFill>
                  <a:srgbClr val="0070C0"/>
                </a:solidFill>
                <a:latin typeface="Garamond"/>
                <a:cs typeface="Garamond"/>
              </a:rPr>
              <a:t>to</a:t>
            </a:r>
            <a:r>
              <a:rPr lang="it-IT" sz="3800" spc="18" dirty="0">
                <a:solidFill>
                  <a:srgbClr val="0070C0"/>
                </a:solidFill>
                <a:latin typeface="Garamond"/>
                <a:cs typeface="Garamond"/>
              </a:rPr>
              <a:t> </a:t>
            </a:r>
            <a:r>
              <a:rPr lang="it-IT" sz="3800" spc="6" dirty="0">
                <a:solidFill>
                  <a:srgbClr val="0070C0"/>
                </a:solidFill>
                <a:latin typeface="Garamond"/>
                <a:cs typeface="Garamond"/>
              </a:rPr>
              <a:t>d</a:t>
            </a:r>
            <a:r>
              <a:rPr lang="it-IT" sz="3800" dirty="0">
                <a:solidFill>
                  <a:srgbClr val="0070C0"/>
                </a:solidFill>
                <a:latin typeface="Garamond"/>
                <a:cs typeface="Garamond"/>
              </a:rPr>
              <a:t>i</a:t>
            </a:r>
            <a:r>
              <a:rPr lang="it-IT" sz="3800" spc="13" dirty="0">
                <a:solidFill>
                  <a:srgbClr val="0070C0"/>
                </a:solidFill>
                <a:latin typeface="Garamond"/>
                <a:cs typeface="Garamond"/>
              </a:rPr>
              <a:t> </a:t>
            </a:r>
            <a:r>
              <a:rPr lang="it-IT" sz="3800" dirty="0">
                <a:solidFill>
                  <a:srgbClr val="0070C0"/>
                </a:solidFill>
                <a:latin typeface="Garamond"/>
                <a:cs typeface="Garamond"/>
              </a:rPr>
              <a:t>que</a:t>
            </a:r>
            <a:r>
              <a:rPr lang="it-IT" sz="3800" spc="-6" dirty="0">
                <a:solidFill>
                  <a:srgbClr val="0070C0"/>
                </a:solidFill>
                <a:latin typeface="Garamond"/>
                <a:cs typeface="Garamond"/>
              </a:rPr>
              <a:t>s</a:t>
            </a:r>
            <a:r>
              <a:rPr lang="it-IT" sz="3800" dirty="0">
                <a:solidFill>
                  <a:srgbClr val="0070C0"/>
                </a:solidFill>
                <a:latin typeface="Garamond"/>
                <a:cs typeface="Garamond"/>
              </a:rPr>
              <a:t>ta</a:t>
            </a:r>
            <a:r>
              <a:rPr lang="it-IT" sz="3800" spc="13" dirty="0">
                <a:solidFill>
                  <a:srgbClr val="0070C0"/>
                </a:solidFill>
                <a:latin typeface="Garamond"/>
                <a:cs typeface="Garamond"/>
              </a:rPr>
              <a:t> </a:t>
            </a:r>
            <a:r>
              <a:rPr lang="it-IT" sz="3800" dirty="0">
                <a:solidFill>
                  <a:srgbClr val="0070C0"/>
                </a:solidFill>
                <a:latin typeface="Garamond"/>
                <a:cs typeface="Garamond"/>
              </a:rPr>
              <a:t>at</a:t>
            </a:r>
            <a:r>
              <a:rPr lang="it-IT" sz="3800" spc="-6" dirty="0">
                <a:solidFill>
                  <a:srgbClr val="0070C0"/>
                </a:solidFill>
                <a:latin typeface="Garamond"/>
                <a:cs typeface="Garamond"/>
              </a:rPr>
              <a:t>t</a:t>
            </a:r>
            <a:r>
              <a:rPr lang="it-IT" sz="3800" dirty="0">
                <a:solidFill>
                  <a:srgbClr val="0070C0"/>
                </a:solidFill>
                <a:latin typeface="Garamond"/>
                <a:cs typeface="Garamond"/>
              </a:rPr>
              <a:t>ività</a:t>
            </a:r>
            <a:r>
              <a:rPr lang="it-IT" sz="3800" spc="30" dirty="0">
                <a:solidFill>
                  <a:srgbClr val="0070C0"/>
                </a:solidFill>
                <a:latin typeface="Garamond"/>
                <a:cs typeface="Garamond"/>
              </a:rPr>
              <a:t> </a:t>
            </a:r>
            <a:r>
              <a:rPr lang="it-IT" sz="3800" b="1" spc="-6" dirty="0">
                <a:solidFill>
                  <a:srgbClr val="0070C0"/>
                </a:solidFill>
                <a:latin typeface="Garamond"/>
                <a:cs typeface="Garamond"/>
              </a:rPr>
              <a:t>n</a:t>
            </a:r>
            <a:r>
              <a:rPr lang="it-IT" sz="3800" b="1" spc="6" dirty="0">
                <a:solidFill>
                  <a:srgbClr val="0070C0"/>
                </a:solidFill>
                <a:latin typeface="Garamond"/>
                <a:cs typeface="Garamond"/>
              </a:rPr>
              <a:t>o</a:t>
            </a:r>
            <a:r>
              <a:rPr lang="it-IT" sz="3800" b="1" dirty="0">
                <a:solidFill>
                  <a:srgbClr val="0070C0"/>
                </a:solidFill>
                <a:latin typeface="Garamond"/>
                <a:cs typeface="Garamond"/>
              </a:rPr>
              <a:t>n</a:t>
            </a:r>
            <a:r>
              <a:rPr lang="it-IT" sz="3800" b="1" spc="24" dirty="0">
                <a:solidFill>
                  <a:srgbClr val="0070C0"/>
                </a:solidFill>
                <a:latin typeface="Garamond"/>
                <a:cs typeface="Garamond"/>
              </a:rPr>
              <a:t> </a:t>
            </a:r>
            <a:r>
              <a:rPr lang="it-IT" sz="3800" b="1" spc="-6" dirty="0">
                <a:solidFill>
                  <a:srgbClr val="0070C0"/>
                </a:solidFill>
                <a:latin typeface="Garamond"/>
                <a:cs typeface="Garamond"/>
              </a:rPr>
              <a:t>p</a:t>
            </a:r>
            <a:r>
              <a:rPr lang="it-IT" sz="3800" b="1" dirty="0">
                <a:solidFill>
                  <a:srgbClr val="0070C0"/>
                </a:solidFill>
                <a:latin typeface="Garamond"/>
                <a:cs typeface="Garamond"/>
              </a:rPr>
              <a:t>uò</a:t>
            </a:r>
            <a:r>
              <a:rPr lang="it-IT" sz="3800" b="1" spc="24" dirty="0">
                <a:solidFill>
                  <a:srgbClr val="0070C0"/>
                </a:solidFill>
                <a:latin typeface="Garamond"/>
                <a:cs typeface="Garamond"/>
              </a:rPr>
              <a:t> </a:t>
            </a:r>
            <a:r>
              <a:rPr lang="it-IT" sz="3800" b="1" spc="-6" dirty="0">
                <a:solidFill>
                  <a:srgbClr val="0070C0"/>
                </a:solidFill>
                <a:latin typeface="Garamond"/>
                <a:cs typeface="Garamond"/>
              </a:rPr>
              <a:t>s</a:t>
            </a:r>
            <a:r>
              <a:rPr lang="it-IT" sz="3800" b="1" dirty="0">
                <a:solidFill>
                  <a:srgbClr val="0070C0"/>
                </a:solidFill>
                <a:latin typeface="Garamond"/>
                <a:cs typeface="Garamond"/>
              </a:rPr>
              <a:t>u</a:t>
            </a:r>
            <a:r>
              <a:rPr lang="it-IT" sz="3800" b="1" spc="-6" dirty="0">
                <a:solidFill>
                  <a:srgbClr val="0070C0"/>
                </a:solidFill>
                <a:latin typeface="Garamond"/>
                <a:cs typeface="Garamond"/>
              </a:rPr>
              <a:t>p</a:t>
            </a:r>
            <a:r>
              <a:rPr lang="it-IT" sz="3800" b="1" dirty="0">
                <a:solidFill>
                  <a:srgbClr val="0070C0"/>
                </a:solidFill>
                <a:latin typeface="Garamond"/>
                <a:cs typeface="Garamond"/>
              </a:rPr>
              <a:t>erare</a:t>
            </a:r>
            <a:r>
              <a:rPr lang="it-IT" sz="3800" b="1" spc="18" dirty="0">
                <a:solidFill>
                  <a:srgbClr val="0070C0"/>
                </a:solidFill>
                <a:latin typeface="Garamond"/>
                <a:cs typeface="Garamond"/>
              </a:rPr>
              <a:t> </a:t>
            </a:r>
            <a:r>
              <a:rPr lang="it-IT" sz="3800" b="1" dirty="0">
                <a:solidFill>
                  <a:srgbClr val="0070C0"/>
                </a:solidFill>
                <a:latin typeface="Garamond"/>
                <a:cs typeface="Garamond"/>
              </a:rPr>
              <a:t>il</a:t>
            </a:r>
            <a:r>
              <a:rPr lang="it-IT" sz="3800" b="1" spc="61" dirty="0">
                <a:solidFill>
                  <a:srgbClr val="0070C0"/>
                </a:solidFill>
                <a:latin typeface="Garamond"/>
                <a:cs typeface="Garamond"/>
              </a:rPr>
              <a:t> </a:t>
            </a:r>
            <a:r>
              <a:rPr lang="it-IT" sz="3800" b="1" dirty="0">
                <a:solidFill>
                  <a:srgbClr val="0070C0"/>
                </a:solidFill>
                <a:latin typeface="Garamond"/>
                <a:cs typeface="Garamond"/>
              </a:rPr>
              <a:t>10%</a:t>
            </a:r>
            <a:r>
              <a:rPr lang="it-IT" sz="3800" b="1" spc="13" dirty="0">
                <a:solidFill>
                  <a:srgbClr val="0070C0"/>
                </a:solidFill>
                <a:latin typeface="Garamond"/>
                <a:cs typeface="Garamond"/>
              </a:rPr>
              <a:t> </a:t>
            </a:r>
            <a:r>
              <a:rPr lang="it-IT" sz="3800" spc="6" dirty="0">
                <a:solidFill>
                  <a:srgbClr val="0070C0"/>
                </a:solidFill>
                <a:latin typeface="Garamond"/>
                <a:cs typeface="Garamond"/>
              </a:rPr>
              <a:t>d</a:t>
            </a:r>
            <a:r>
              <a:rPr lang="it-IT" sz="3800" dirty="0">
                <a:solidFill>
                  <a:srgbClr val="0070C0"/>
                </a:solidFill>
                <a:latin typeface="Garamond"/>
                <a:cs typeface="Garamond"/>
              </a:rPr>
              <a:t>el</a:t>
            </a:r>
            <a:r>
              <a:rPr lang="it-IT" sz="3800" spc="13" dirty="0">
                <a:solidFill>
                  <a:srgbClr val="0070C0"/>
                </a:solidFill>
                <a:latin typeface="Garamond"/>
                <a:cs typeface="Garamond"/>
              </a:rPr>
              <a:t> </a:t>
            </a:r>
            <a:r>
              <a:rPr lang="it-IT" sz="3800" spc="6" dirty="0">
                <a:solidFill>
                  <a:srgbClr val="0070C0"/>
                </a:solidFill>
                <a:latin typeface="Garamond"/>
                <a:cs typeface="Garamond"/>
              </a:rPr>
              <a:t>t</a:t>
            </a:r>
            <a:r>
              <a:rPr lang="it-IT" sz="3800" spc="-6" dirty="0">
                <a:solidFill>
                  <a:srgbClr val="0070C0"/>
                </a:solidFill>
                <a:latin typeface="Garamond"/>
                <a:cs typeface="Garamond"/>
              </a:rPr>
              <a:t>o</a:t>
            </a:r>
            <a:r>
              <a:rPr lang="it-IT" sz="3800" dirty="0">
                <a:solidFill>
                  <a:srgbClr val="0070C0"/>
                </a:solidFill>
                <a:latin typeface="Garamond"/>
                <a:cs typeface="Garamond"/>
              </a:rPr>
              <a:t>tale</a:t>
            </a:r>
            <a:r>
              <a:rPr lang="it-IT" sz="3800" spc="18" dirty="0">
                <a:solidFill>
                  <a:srgbClr val="0070C0"/>
                </a:solidFill>
                <a:latin typeface="Garamond"/>
                <a:cs typeface="Garamond"/>
              </a:rPr>
              <a:t> </a:t>
            </a:r>
            <a:r>
              <a:rPr lang="it-IT" sz="3800" spc="6" dirty="0">
                <a:solidFill>
                  <a:srgbClr val="0070C0"/>
                </a:solidFill>
                <a:latin typeface="Garamond"/>
                <a:cs typeface="Garamond"/>
              </a:rPr>
              <a:t>d</a:t>
            </a:r>
            <a:r>
              <a:rPr lang="it-IT" sz="3800" dirty="0">
                <a:solidFill>
                  <a:srgbClr val="0070C0"/>
                </a:solidFill>
                <a:latin typeface="Garamond"/>
                <a:cs typeface="Garamond"/>
              </a:rPr>
              <a:t>el finanziame</a:t>
            </a:r>
            <a:r>
              <a:rPr lang="it-IT" sz="3800" spc="-6" dirty="0">
                <a:solidFill>
                  <a:srgbClr val="0070C0"/>
                </a:solidFill>
                <a:latin typeface="Garamond"/>
                <a:cs typeface="Garamond"/>
              </a:rPr>
              <a:t>n</a:t>
            </a:r>
            <a:r>
              <a:rPr lang="it-IT" sz="3800" spc="6" dirty="0">
                <a:solidFill>
                  <a:srgbClr val="0070C0"/>
                </a:solidFill>
                <a:latin typeface="Garamond"/>
                <a:cs typeface="Garamond"/>
              </a:rPr>
              <a:t>t</a:t>
            </a:r>
            <a:r>
              <a:rPr lang="it-IT" sz="3800" dirty="0">
                <a:solidFill>
                  <a:srgbClr val="0070C0"/>
                </a:solidFill>
                <a:latin typeface="Garamond"/>
                <a:cs typeface="Garamond"/>
              </a:rPr>
              <a:t>o</a:t>
            </a:r>
            <a:r>
              <a:rPr lang="it-IT" sz="3800" spc="-6" dirty="0">
                <a:solidFill>
                  <a:srgbClr val="0070C0"/>
                </a:solidFill>
                <a:latin typeface="Garamond"/>
                <a:cs typeface="Garamond"/>
              </a:rPr>
              <a:t> </a:t>
            </a:r>
            <a:r>
              <a:rPr lang="it-IT" sz="3800" spc="6" dirty="0">
                <a:solidFill>
                  <a:srgbClr val="0070C0"/>
                </a:solidFill>
                <a:latin typeface="Garamond"/>
                <a:cs typeface="Garamond"/>
              </a:rPr>
              <a:t>d</a:t>
            </a:r>
            <a:r>
              <a:rPr lang="it-IT" sz="3800" dirty="0">
                <a:solidFill>
                  <a:srgbClr val="0070C0"/>
                </a:solidFill>
                <a:latin typeface="Garamond"/>
                <a:cs typeface="Garamond"/>
              </a:rPr>
              <a:t>el</a:t>
            </a:r>
            <a:r>
              <a:rPr lang="it-IT" sz="3800" spc="-6" dirty="0">
                <a:solidFill>
                  <a:srgbClr val="0070C0"/>
                </a:solidFill>
                <a:latin typeface="Garamond"/>
                <a:cs typeface="Garamond"/>
              </a:rPr>
              <a:t> </a:t>
            </a:r>
            <a:r>
              <a:rPr lang="it-IT" sz="3800" dirty="0">
                <a:solidFill>
                  <a:srgbClr val="0070C0"/>
                </a:solidFill>
                <a:latin typeface="Garamond"/>
                <a:cs typeface="Garamond"/>
              </a:rPr>
              <a:t>pr</a:t>
            </a:r>
            <a:r>
              <a:rPr lang="it-IT" sz="3800" spc="-6" dirty="0">
                <a:solidFill>
                  <a:srgbClr val="0070C0"/>
                </a:solidFill>
                <a:latin typeface="Garamond"/>
                <a:cs typeface="Garamond"/>
              </a:rPr>
              <a:t>o</a:t>
            </a:r>
            <a:r>
              <a:rPr lang="it-IT" sz="3800" dirty="0">
                <a:solidFill>
                  <a:srgbClr val="0070C0"/>
                </a:solidFill>
                <a:latin typeface="Garamond"/>
                <a:cs typeface="Garamond"/>
              </a:rPr>
              <a:t>get</a:t>
            </a:r>
            <a:r>
              <a:rPr lang="it-IT" sz="3800" spc="6" dirty="0">
                <a:solidFill>
                  <a:srgbClr val="0070C0"/>
                </a:solidFill>
                <a:latin typeface="Garamond"/>
                <a:cs typeface="Garamond"/>
              </a:rPr>
              <a:t>t</a:t>
            </a:r>
            <a:r>
              <a:rPr lang="it-IT" sz="3800" spc="-6" dirty="0">
                <a:solidFill>
                  <a:srgbClr val="0070C0"/>
                </a:solidFill>
                <a:latin typeface="Garamond"/>
                <a:cs typeface="Garamond"/>
              </a:rPr>
              <a:t>o</a:t>
            </a:r>
            <a:r>
              <a:rPr lang="it-IT" sz="3800" dirty="0">
                <a:solidFill>
                  <a:srgbClr val="0070C0"/>
                </a:solidFill>
                <a:latin typeface="Garamond"/>
                <a:cs typeface="Garamond"/>
              </a:rPr>
              <a:t>.</a:t>
            </a:r>
          </a:p>
          <a:p>
            <a:pPr marL="77373" marR="80409" algn="just"/>
            <a:endParaRPr lang="it-IT" sz="4300" dirty="0">
              <a:solidFill>
                <a:srgbClr val="0070C0"/>
              </a:solidFill>
              <a:latin typeface="Garamond"/>
              <a:cs typeface="Garamond"/>
            </a:endParaRPr>
          </a:p>
          <a:p>
            <a:pPr marL="77373" marR="80409" algn="r"/>
            <a:r>
              <a:rPr lang="it-IT" sz="5100" b="1" dirty="0">
                <a:solidFill>
                  <a:srgbClr val="00B050"/>
                </a:solidFill>
                <a:latin typeface="Goudy Old Style" panose="02020502050305020303" pitchFamily="18" charset="0"/>
                <a:cs typeface="Garamond"/>
              </a:rPr>
              <a:t>NO BUONO MENSA</a:t>
            </a:r>
          </a:p>
          <a:p>
            <a:pPr marL="77373" marR="80409" algn="r"/>
            <a:r>
              <a:rPr lang="it-IT" sz="4300" dirty="0">
                <a:solidFill>
                  <a:schemeClr val="bg1"/>
                </a:solidFill>
                <a:latin typeface="Garamond"/>
                <a:cs typeface="Garamond"/>
              </a:rPr>
              <a:t>NO BUONO MENSA</a:t>
            </a:r>
          </a:p>
        </p:txBody>
      </p:sp>
      <p:sp>
        <p:nvSpPr>
          <p:cNvPr id="3" name="Rettangolo 2"/>
          <p:cNvSpPr/>
          <p:nvPr/>
        </p:nvSpPr>
        <p:spPr>
          <a:xfrm>
            <a:off x="2338544" y="639616"/>
            <a:ext cx="7719826" cy="1901395"/>
          </a:xfrm>
          <a:prstGeom prst="rect">
            <a:avLst/>
          </a:prstGeom>
        </p:spPr>
        <p:txBody>
          <a:bodyPr wrap="square" lIns="145646" tIns="72823" rIns="145646" bIns="72823">
            <a:spAutoFit/>
          </a:bodyPr>
          <a:lstStyle/>
          <a:p>
            <a:pPr marL="77373" marR="154747" algn="ctr"/>
            <a:r>
              <a:rPr lang="it-IT" sz="3800" b="1" dirty="0">
                <a:solidFill>
                  <a:srgbClr val="7030A0"/>
                </a:solidFill>
                <a:latin typeface="Garamond"/>
                <a:cs typeface="Garamond"/>
              </a:rPr>
              <a:t>Pe</a:t>
            </a:r>
            <a:r>
              <a:rPr lang="it-IT" sz="3800" b="1" spc="6" dirty="0">
                <a:solidFill>
                  <a:srgbClr val="7030A0"/>
                </a:solidFill>
                <a:latin typeface="Garamond"/>
                <a:cs typeface="Garamond"/>
              </a:rPr>
              <a:t>r</a:t>
            </a:r>
            <a:r>
              <a:rPr lang="it-IT" sz="3800" b="1" dirty="0">
                <a:solidFill>
                  <a:srgbClr val="7030A0"/>
                </a:solidFill>
                <a:latin typeface="Garamond"/>
                <a:cs typeface="Garamond"/>
              </a:rPr>
              <a:t>corsi</a:t>
            </a:r>
            <a:r>
              <a:rPr lang="it-IT" sz="3800" b="1" spc="-6" dirty="0">
                <a:solidFill>
                  <a:srgbClr val="7030A0"/>
                </a:solidFill>
                <a:latin typeface="Garamond"/>
                <a:cs typeface="Garamond"/>
              </a:rPr>
              <a:t> </a:t>
            </a:r>
            <a:r>
              <a:rPr lang="it-IT" sz="3800" b="1" dirty="0">
                <a:solidFill>
                  <a:srgbClr val="7030A0"/>
                </a:solidFill>
                <a:latin typeface="Garamond"/>
                <a:cs typeface="Garamond"/>
              </a:rPr>
              <a:t>di</a:t>
            </a:r>
            <a:r>
              <a:rPr lang="it-IT" sz="3800" b="1" spc="-6" dirty="0">
                <a:solidFill>
                  <a:srgbClr val="7030A0"/>
                </a:solidFill>
                <a:latin typeface="Garamond"/>
                <a:cs typeface="Garamond"/>
              </a:rPr>
              <a:t> </a:t>
            </a:r>
            <a:r>
              <a:rPr lang="it-IT" sz="3800" b="1" dirty="0">
                <a:solidFill>
                  <a:srgbClr val="7030A0"/>
                </a:solidFill>
                <a:latin typeface="Garamond"/>
                <a:cs typeface="Garamond"/>
              </a:rPr>
              <a:t>or</a:t>
            </a:r>
            <a:r>
              <a:rPr lang="it-IT" sz="3800" b="1" spc="-6" dirty="0">
                <a:solidFill>
                  <a:srgbClr val="7030A0"/>
                </a:solidFill>
                <a:latin typeface="Garamond"/>
                <a:cs typeface="Garamond"/>
              </a:rPr>
              <a:t>i</a:t>
            </a:r>
            <a:r>
              <a:rPr lang="it-IT" sz="3800" b="1" dirty="0">
                <a:solidFill>
                  <a:srgbClr val="7030A0"/>
                </a:solidFill>
                <a:latin typeface="Garamond"/>
                <a:cs typeface="Garamond"/>
              </a:rPr>
              <a:t>entamen</a:t>
            </a:r>
            <a:r>
              <a:rPr lang="it-IT" sz="3800" b="1" spc="13" dirty="0">
                <a:solidFill>
                  <a:srgbClr val="7030A0"/>
                </a:solidFill>
                <a:latin typeface="Garamond"/>
                <a:cs typeface="Garamond"/>
              </a:rPr>
              <a:t>t</a:t>
            </a:r>
            <a:r>
              <a:rPr lang="it-IT" sz="3800" b="1" dirty="0">
                <a:solidFill>
                  <a:srgbClr val="7030A0"/>
                </a:solidFill>
                <a:latin typeface="Garamond"/>
                <a:cs typeface="Garamond"/>
              </a:rPr>
              <a:t>o </a:t>
            </a:r>
          </a:p>
          <a:p>
            <a:pPr marL="77373" marR="154747"/>
            <a:r>
              <a:rPr lang="it-IT" sz="3800" b="1" dirty="0">
                <a:solidFill>
                  <a:srgbClr val="7030A0"/>
                </a:solidFill>
                <a:latin typeface="Garamond"/>
                <a:cs typeface="Garamond"/>
              </a:rPr>
              <a:t>con </a:t>
            </a:r>
            <a:r>
              <a:rPr lang="it-IT" sz="3800" b="1" spc="-6" dirty="0">
                <a:solidFill>
                  <a:srgbClr val="7030A0"/>
                </a:solidFill>
                <a:latin typeface="Garamond"/>
                <a:cs typeface="Garamond"/>
              </a:rPr>
              <a:t>i</a:t>
            </a:r>
            <a:r>
              <a:rPr lang="it-IT" sz="3800" b="1" dirty="0">
                <a:solidFill>
                  <a:srgbClr val="7030A0"/>
                </a:solidFill>
                <a:latin typeface="Garamond"/>
                <a:cs typeface="Garamond"/>
              </a:rPr>
              <a:t>l co</a:t>
            </a:r>
            <a:r>
              <a:rPr lang="it-IT" sz="3800" b="1" spc="-13" dirty="0">
                <a:solidFill>
                  <a:srgbClr val="7030A0"/>
                </a:solidFill>
                <a:latin typeface="Garamond"/>
                <a:cs typeface="Garamond"/>
              </a:rPr>
              <a:t>i</a:t>
            </a:r>
            <a:r>
              <a:rPr lang="it-IT" sz="3800" b="1" dirty="0">
                <a:solidFill>
                  <a:srgbClr val="7030A0"/>
                </a:solidFill>
                <a:latin typeface="Garamond"/>
                <a:cs typeface="Garamond"/>
              </a:rPr>
              <a:t>n</a:t>
            </a:r>
            <a:r>
              <a:rPr lang="it-IT" sz="3800" b="1" spc="13" dirty="0">
                <a:solidFill>
                  <a:srgbClr val="7030A0"/>
                </a:solidFill>
                <a:latin typeface="Garamond"/>
                <a:cs typeface="Garamond"/>
              </a:rPr>
              <a:t>v</a:t>
            </a:r>
            <a:r>
              <a:rPr lang="it-IT" sz="3800" b="1" dirty="0">
                <a:solidFill>
                  <a:srgbClr val="7030A0"/>
                </a:solidFill>
                <a:latin typeface="Garamond"/>
                <a:cs typeface="Garamond"/>
              </a:rPr>
              <a:t>olgi</a:t>
            </a:r>
            <a:r>
              <a:rPr lang="it-IT" sz="3800" b="1" spc="6" dirty="0">
                <a:solidFill>
                  <a:srgbClr val="7030A0"/>
                </a:solidFill>
                <a:latin typeface="Garamond"/>
                <a:cs typeface="Garamond"/>
              </a:rPr>
              <a:t>m</a:t>
            </a:r>
            <a:r>
              <a:rPr lang="it-IT" sz="3800" b="1" dirty="0">
                <a:solidFill>
                  <a:srgbClr val="7030A0"/>
                </a:solidFill>
                <a:latin typeface="Garamond"/>
                <a:cs typeface="Garamond"/>
              </a:rPr>
              <a:t>ento delle</a:t>
            </a:r>
            <a:r>
              <a:rPr lang="it-IT" sz="3800" b="1" spc="6" dirty="0">
                <a:solidFill>
                  <a:srgbClr val="7030A0"/>
                </a:solidFill>
                <a:latin typeface="Garamond"/>
                <a:cs typeface="Garamond"/>
              </a:rPr>
              <a:t> </a:t>
            </a:r>
            <a:r>
              <a:rPr lang="it-IT" sz="3800" b="1" dirty="0">
                <a:solidFill>
                  <a:srgbClr val="7030A0"/>
                </a:solidFill>
                <a:latin typeface="Garamond"/>
                <a:cs typeface="Garamond"/>
              </a:rPr>
              <a:t>famiglie - 2</a:t>
            </a:r>
            <a:endParaRPr lang="it-IT" sz="3800" dirty="0">
              <a:solidFill>
                <a:srgbClr val="7030A0"/>
              </a:solidFill>
              <a:latin typeface="Garamond"/>
              <a:cs typeface="Garamond"/>
            </a:endParaRPr>
          </a:p>
        </p:txBody>
      </p:sp>
      <p:pic>
        <p:nvPicPr>
          <p:cNvPr id="5" name="Google Shape;56;p13"/>
          <p:cNvPicPr preferRelativeResize="0"/>
          <p:nvPr/>
        </p:nvPicPr>
        <p:blipFill>
          <a:blip r:embed="rId2">
            <a:alphaModFix/>
          </a:blip>
          <a:stretch>
            <a:fillRect/>
          </a:stretch>
        </p:blipFill>
        <p:spPr>
          <a:xfrm>
            <a:off x="11981422" y="9015798"/>
            <a:ext cx="647644" cy="262827"/>
          </a:xfrm>
          <a:prstGeom prst="rect">
            <a:avLst/>
          </a:prstGeom>
          <a:noFill/>
          <a:ln>
            <a:noFill/>
          </a:ln>
        </p:spPr>
      </p:pic>
      <p:pic>
        <p:nvPicPr>
          <p:cNvPr id="7" name="object 5"/>
          <p:cNvPicPr/>
          <p:nvPr/>
        </p:nvPicPr>
        <p:blipFill>
          <a:blip r:embed="rId3" cstate="print"/>
          <a:stretch>
            <a:fillRect/>
          </a:stretch>
        </p:blipFill>
        <p:spPr>
          <a:xfrm>
            <a:off x="11107605" y="8477982"/>
            <a:ext cx="1445498" cy="889537"/>
          </a:xfrm>
          <a:prstGeom prst="rect">
            <a:avLst/>
          </a:prstGeom>
        </p:spPr>
      </p:pic>
      <p:pic>
        <p:nvPicPr>
          <p:cNvPr id="8"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35062262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65041" y="897361"/>
            <a:ext cx="2752090" cy="480695"/>
          </a:xfrm>
          <a:prstGeom prst="rect">
            <a:avLst/>
          </a:prstGeom>
        </p:spPr>
        <p:txBody>
          <a:bodyPr vert="horz" wrap="square" lIns="0" tIns="17145" rIns="0" bIns="0" rtlCol="0">
            <a:spAutoFit/>
          </a:bodyPr>
          <a:lstStyle/>
          <a:p>
            <a:pPr marL="12700">
              <a:lnSpc>
                <a:spcPct val="100000"/>
              </a:lnSpc>
              <a:spcBef>
                <a:spcPts val="135"/>
              </a:spcBef>
            </a:pPr>
            <a:r>
              <a:rPr sz="2950" b="1" dirty="0">
                <a:solidFill>
                  <a:srgbClr val="FF0000"/>
                </a:solidFill>
                <a:latin typeface="Garamond"/>
                <a:cs typeface="Garamond"/>
              </a:rPr>
              <a:t>Supporto</a:t>
            </a:r>
            <a:r>
              <a:rPr sz="2950" b="1" spc="105" dirty="0">
                <a:solidFill>
                  <a:srgbClr val="FF0000"/>
                </a:solidFill>
                <a:latin typeface="Garamond"/>
                <a:cs typeface="Garamond"/>
              </a:rPr>
              <a:t> </a:t>
            </a:r>
            <a:r>
              <a:rPr sz="2950" b="1" dirty="0">
                <a:solidFill>
                  <a:srgbClr val="FF0000"/>
                </a:solidFill>
                <a:latin typeface="Garamond"/>
                <a:cs typeface="Garamond"/>
              </a:rPr>
              <a:t>al</a:t>
            </a:r>
            <a:r>
              <a:rPr sz="2950" b="1" spc="105" dirty="0">
                <a:solidFill>
                  <a:srgbClr val="FF0000"/>
                </a:solidFill>
                <a:latin typeface="Garamond"/>
                <a:cs typeface="Garamond"/>
              </a:rPr>
              <a:t> </a:t>
            </a:r>
            <a:r>
              <a:rPr sz="2950" b="1" spc="-25" dirty="0">
                <a:solidFill>
                  <a:srgbClr val="FF0000"/>
                </a:solidFill>
                <a:latin typeface="Garamond"/>
                <a:cs typeface="Garamond"/>
              </a:rPr>
              <a:t>RUP</a:t>
            </a:r>
            <a:endParaRPr sz="2950">
              <a:latin typeface="Garamond"/>
              <a:cs typeface="Garamond"/>
            </a:endParaRPr>
          </a:p>
        </p:txBody>
      </p:sp>
      <p:pic>
        <p:nvPicPr>
          <p:cNvPr id="3" name="object 3"/>
          <p:cNvPicPr/>
          <p:nvPr/>
        </p:nvPicPr>
        <p:blipFill>
          <a:blip r:embed="rId2" cstate="print"/>
          <a:stretch>
            <a:fillRect/>
          </a:stretch>
        </p:blipFill>
        <p:spPr>
          <a:xfrm>
            <a:off x="769666" y="1882488"/>
            <a:ext cx="11060687" cy="5696667"/>
          </a:xfrm>
          <a:prstGeom prst="rect">
            <a:avLst/>
          </a:prstGeom>
        </p:spPr>
      </p:pic>
      <p:pic>
        <p:nvPicPr>
          <p:cNvPr id="4" name="object 4"/>
          <p:cNvPicPr/>
          <p:nvPr/>
        </p:nvPicPr>
        <p:blipFill>
          <a:blip r:embed="rId3" cstate="print"/>
          <a:stretch>
            <a:fillRect/>
          </a:stretch>
        </p:blipFill>
        <p:spPr>
          <a:xfrm>
            <a:off x="11107605" y="8477982"/>
            <a:ext cx="1445498" cy="889537"/>
          </a:xfrm>
          <a:prstGeom prst="rect">
            <a:avLst/>
          </a:prstGeom>
        </p:spPr>
      </p:pic>
      <p:pic>
        <p:nvPicPr>
          <p:cNvPr id="5" name="object 5"/>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5431" y="958322"/>
            <a:ext cx="5542280" cy="480695"/>
          </a:xfrm>
          <a:prstGeom prst="rect">
            <a:avLst/>
          </a:prstGeom>
        </p:spPr>
        <p:txBody>
          <a:bodyPr vert="horz" wrap="square" lIns="0" tIns="17145" rIns="0" bIns="0" rtlCol="0">
            <a:spAutoFit/>
          </a:bodyPr>
          <a:lstStyle/>
          <a:p>
            <a:pPr marL="12700">
              <a:lnSpc>
                <a:spcPct val="100000"/>
              </a:lnSpc>
              <a:spcBef>
                <a:spcPts val="135"/>
              </a:spcBef>
            </a:pPr>
            <a:r>
              <a:rPr sz="2950" b="1" dirty="0">
                <a:solidFill>
                  <a:srgbClr val="FF0000"/>
                </a:solidFill>
                <a:latin typeface="Garamond"/>
                <a:cs typeface="Garamond"/>
              </a:rPr>
              <a:t>Elenco</a:t>
            </a:r>
            <a:r>
              <a:rPr sz="2950" b="1" spc="65" dirty="0">
                <a:solidFill>
                  <a:srgbClr val="FF0000"/>
                </a:solidFill>
                <a:latin typeface="Garamond"/>
                <a:cs typeface="Garamond"/>
              </a:rPr>
              <a:t> </a:t>
            </a:r>
            <a:r>
              <a:rPr sz="2950" b="1" dirty="0">
                <a:solidFill>
                  <a:srgbClr val="FF0000"/>
                </a:solidFill>
                <a:latin typeface="Garamond"/>
                <a:cs typeface="Garamond"/>
              </a:rPr>
              <a:t>attività</a:t>
            </a:r>
            <a:r>
              <a:rPr sz="2950" b="1" spc="65" dirty="0">
                <a:solidFill>
                  <a:srgbClr val="FF0000"/>
                </a:solidFill>
                <a:latin typeface="Garamond"/>
                <a:cs typeface="Garamond"/>
              </a:rPr>
              <a:t> </a:t>
            </a:r>
            <a:r>
              <a:rPr sz="2950" b="1" dirty="0">
                <a:solidFill>
                  <a:srgbClr val="FF0000"/>
                </a:solidFill>
                <a:latin typeface="Garamond"/>
                <a:cs typeface="Garamond"/>
              </a:rPr>
              <a:t>di</a:t>
            </a:r>
            <a:r>
              <a:rPr sz="2950" b="1" spc="65" dirty="0">
                <a:solidFill>
                  <a:srgbClr val="FF0000"/>
                </a:solidFill>
                <a:latin typeface="Garamond"/>
                <a:cs typeface="Garamond"/>
              </a:rPr>
              <a:t> </a:t>
            </a:r>
            <a:r>
              <a:rPr sz="2950" b="1" dirty="0">
                <a:solidFill>
                  <a:srgbClr val="FF0000"/>
                </a:solidFill>
                <a:latin typeface="Garamond"/>
                <a:cs typeface="Garamond"/>
              </a:rPr>
              <a:t>supporto</a:t>
            </a:r>
            <a:r>
              <a:rPr sz="2950" b="1" spc="60" dirty="0">
                <a:solidFill>
                  <a:srgbClr val="FF0000"/>
                </a:solidFill>
                <a:latin typeface="Garamond"/>
                <a:cs typeface="Garamond"/>
              </a:rPr>
              <a:t> </a:t>
            </a:r>
            <a:r>
              <a:rPr sz="2950" b="1" dirty="0">
                <a:solidFill>
                  <a:srgbClr val="FF0000"/>
                </a:solidFill>
                <a:latin typeface="Garamond"/>
                <a:cs typeface="Garamond"/>
              </a:rPr>
              <a:t>al</a:t>
            </a:r>
            <a:r>
              <a:rPr sz="2950" b="1" spc="65" dirty="0">
                <a:solidFill>
                  <a:srgbClr val="FF0000"/>
                </a:solidFill>
                <a:latin typeface="Garamond"/>
                <a:cs typeface="Garamond"/>
              </a:rPr>
              <a:t> </a:t>
            </a:r>
            <a:r>
              <a:rPr sz="2950" b="1" spc="-25" dirty="0">
                <a:solidFill>
                  <a:srgbClr val="FF0000"/>
                </a:solidFill>
                <a:latin typeface="Garamond"/>
                <a:cs typeface="Garamond"/>
              </a:rPr>
              <a:t>RUP</a:t>
            </a:r>
            <a:endParaRPr sz="2950">
              <a:latin typeface="Garamond"/>
              <a:cs typeface="Garamond"/>
            </a:endParaRPr>
          </a:p>
        </p:txBody>
      </p:sp>
      <p:sp>
        <p:nvSpPr>
          <p:cNvPr id="3" name="object 3"/>
          <p:cNvSpPr txBox="1"/>
          <p:nvPr/>
        </p:nvSpPr>
        <p:spPr>
          <a:xfrm>
            <a:off x="452196" y="1794137"/>
            <a:ext cx="12165330" cy="7183120"/>
          </a:xfrm>
          <a:prstGeom prst="rect">
            <a:avLst/>
          </a:prstGeom>
        </p:spPr>
        <p:txBody>
          <a:bodyPr vert="horz" wrap="square" lIns="0" tIns="12700" rIns="0" bIns="0" rtlCol="0">
            <a:spAutoFit/>
          </a:bodyPr>
          <a:lstStyle/>
          <a:p>
            <a:pPr marL="542925" marR="84455" indent="-438150" algn="just">
              <a:lnSpc>
                <a:spcPct val="115599"/>
              </a:lnSpc>
              <a:spcBef>
                <a:spcPts val="100"/>
              </a:spcBef>
              <a:buSzPct val="102127"/>
              <a:buChar char="●"/>
              <a:tabLst>
                <a:tab pos="543560" algn="l"/>
              </a:tabLst>
            </a:pPr>
            <a:r>
              <a:rPr sz="2350" spc="185" dirty="0">
                <a:solidFill>
                  <a:srgbClr val="333333"/>
                </a:solidFill>
                <a:latin typeface="Arial"/>
                <a:cs typeface="Arial"/>
              </a:rPr>
              <a:t>l’individuazione</a:t>
            </a:r>
            <a:r>
              <a:rPr sz="2350" spc="475" dirty="0">
                <a:solidFill>
                  <a:srgbClr val="333333"/>
                </a:solidFill>
                <a:latin typeface="Arial"/>
                <a:cs typeface="Arial"/>
              </a:rPr>
              <a:t> </a:t>
            </a:r>
            <a:r>
              <a:rPr sz="2350" spc="130" dirty="0">
                <a:solidFill>
                  <a:srgbClr val="333333"/>
                </a:solidFill>
                <a:latin typeface="Arial"/>
                <a:cs typeface="Arial"/>
              </a:rPr>
              <a:t>e</a:t>
            </a:r>
            <a:r>
              <a:rPr sz="2350" spc="484" dirty="0">
                <a:solidFill>
                  <a:srgbClr val="333333"/>
                </a:solidFill>
                <a:latin typeface="Arial"/>
                <a:cs typeface="Arial"/>
              </a:rPr>
              <a:t> </a:t>
            </a:r>
            <a:r>
              <a:rPr sz="2350" spc="170" dirty="0">
                <a:solidFill>
                  <a:srgbClr val="333333"/>
                </a:solidFill>
                <a:latin typeface="Arial"/>
                <a:cs typeface="Arial"/>
              </a:rPr>
              <a:t>la</a:t>
            </a:r>
            <a:r>
              <a:rPr sz="2350" spc="484" dirty="0">
                <a:solidFill>
                  <a:srgbClr val="333333"/>
                </a:solidFill>
                <a:latin typeface="Arial"/>
                <a:cs typeface="Arial"/>
              </a:rPr>
              <a:t> </a:t>
            </a:r>
            <a:r>
              <a:rPr sz="2350" spc="180" dirty="0">
                <a:solidFill>
                  <a:srgbClr val="333333"/>
                </a:solidFill>
                <a:latin typeface="Arial"/>
                <a:cs typeface="Arial"/>
              </a:rPr>
              <a:t>scelta</a:t>
            </a:r>
            <a:r>
              <a:rPr sz="2350" spc="480" dirty="0">
                <a:solidFill>
                  <a:srgbClr val="333333"/>
                </a:solidFill>
                <a:latin typeface="Arial"/>
                <a:cs typeface="Arial"/>
              </a:rPr>
              <a:t> </a:t>
            </a:r>
            <a:r>
              <a:rPr sz="2350" spc="210" dirty="0">
                <a:solidFill>
                  <a:srgbClr val="333333"/>
                </a:solidFill>
                <a:latin typeface="Arial"/>
                <a:cs typeface="Arial"/>
              </a:rPr>
              <a:t>strategica</a:t>
            </a:r>
            <a:r>
              <a:rPr sz="2350" spc="484" dirty="0">
                <a:solidFill>
                  <a:srgbClr val="333333"/>
                </a:solidFill>
                <a:latin typeface="Arial"/>
                <a:cs typeface="Arial"/>
              </a:rPr>
              <a:t> </a:t>
            </a:r>
            <a:r>
              <a:rPr sz="2350" spc="185" dirty="0">
                <a:solidFill>
                  <a:srgbClr val="333333"/>
                </a:solidFill>
                <a:latin typeface="Arial"/>
                <a:cs typeface="Arial"/>
              </a:rPr>
              <a:t>della</a:t>
            </a:r>
            <a:r>
              <a:rPr sz="2350" spc="484" dirty="0">
                <a:solidFill>
                  <a:srgbClr val="333333"/>
                </a:solidFill>
                <a:latin typeface="Arial"/>
                <a:cs typeface="Arial"/>
              </a:rPr>
              <a:t> </a:t>
            </a:r>
            <a:r>
              <a:rPr sz="2350" spc="260" dirty="0">
                <a:solidFill>
                  <a:srgbClr val="333333"/>
                </a:solidFill>
                <a:latin typeface="Arial"/>
                <a:cs typeface="Arial"/>
              </a:rPr>
              <a:t>più</a:t>
            </a:r>
            <a:r>
              <a:rPr sz="2350" spc="470" dirty="0">
                <a:solidFill>
                  <a:srgbClr val="333333"/>
                </a:solidFill>
                <a:latin typeface="Arial"/>
                <a:cs typeface="Arial"/>
              </a:rPr>
              <a:t> </a:t>
            </a:r>
            <a:r>
              <a:rPr sz="2350" spc="290" dirty="0">
                <a:solidFill>
                  <a:srgbClr val="FF644E"/>
                </a:solidFill>
                <a:latin typeface="Arial"/>
                <a:cs typeface="Arial"/>
              </a:rPr>
              <a:t>opportuna</a:t>
            </a:r>
            <a:r>
              <a:rPr sz="2350" spc="484" dirty="0">
                <a:solidFill>
                  <a:srgbClr val="FF644E"/>
                </a:solidFill>
                <a:latin typeface="Arial"/>
                <a:cs typeface="Arial"/>
              </a:rPr>
              <a:t> </a:t>
            </a:r>
            <a:r>
              <a:rPr sz="2350" spc="240" dirty="0">
                <a:solidFill>
                  <a:srgbClr val="FF644E"/>
                </a:solidFill>
                <a:latin typeface="Arial"/>
                <a:cs typeface="Arial"/>
              </a:rPr>
              <a:t>procedura</a:t>
            </a:r>
            <a:r>
              <a:rPr sz="2350" spc="484" dirty="0">
                <a:solidFill>
                  <a:srgbClr val="FF644E"/>
                </a:solidFill>
                <a:latin typeface="Arial"/>
                <a:cs typeface="Arial"/>
              </a:rPr>
              <a:t> </a:t>
            </a:r>
            <a:r>
              <a:rPr sz="2350" spc="220" dirty="0">
                <a:solidFill>
                  <a:srgbClr val="FF644E"/>
                </a:solidFill>
                <a:latin typeface="Arial"/>
                <a:cs typeface="Arial"/>
              </a:rPr>
              <a:t>di </a:t>
            </a:r>
            <a:r>
              <a:rPr sz="2350" spc="254" dirty="0">
                <a:solidFill>
                  <a:srgbClr val="FF644E"/>
                </a:solidFill>
                <a:latin typeface="Arial"/>
                <a:cs typeface="Arial"/>
              </a:rPr>
              <a:t>gara</a:t>
            </a:r>
            <a:r>
              <a:rPr sz="2350" spc="35" dirty="0">
                <a:solidFill>
                  <a:srgbClr val="FF644E"/>
                </a:solidFill>
                <a:latin typeface="Arial"/>
                <a:cs typeface="Arial"/>
              </a:rPr>
              <a:t> </a:t>
            </a:r>
            <a:r>
              <a:rPr sz="2350" spc="310" dirty="0">
                <a:solidFill>
                  <a:srgbClr val="333333"/>
                </a:solidFill>
                <a:latin typeface="Arial"/>
                <a:cs typeface="Arial"/>
              </a:rPr>
              <a:t>da</a:t>
            </a:r>
            <a:r>
              <a:rPr sz="2350" spc="40" dirty="0">
                <a:solidFill>
                  <a:srgbClr val="333333"/>
                </a:solidFill>
                <a:latin typeface="Arial"/>
                <a:cs typeface="Arial"/>
              </a:rPr>
              <a:t> </a:t>
            </a:r>
            <a:r>
              <a:rPr sz="2350" spc="200" dirty="0">
                <a:solidFill>
                  <a:srgbClr val="333333"/>
                </a:solidFill>
                <a:latin typeface="Arial"/>
                <a:cs typeface="Arial"/>
              </a:rPr>
              <a:t>adottare;</a:t>
            </a:r>
            <a:endParaRPr sz="2350">
              <a:latin typeface="Arial"/>
              <a:cs typeface="Arial"/>
            </a:endParaRPr>
          </a:p>
          <a:p>
            <a:pPr marL="542925" marR="5080" indent="-438150" algn="just">
              <a:lnSpc>
                <a:spcPct val="115100"/>
              </a:lnSpc>
              <a:spcBef>
                <a:spcPts val="45"/>
              </a:spcBef>
              <a:buSzPct val="102127"/>
              <a:buChar char="●"/>
              <a:tabLst>
                <a:tab pos="543560" algn="l"/>
              </a:tabLst>
            </a:pPr>
            <a:r>
              <a:rPr sz="2350" spc="170" dirty="0">
                <a:solidFill>
                  <a:srgbClr val="333333"/>
                </a:solidFill>
                <a:latin typeface="Arial"/>
                <a:cs typeface="Arial"/>
              </a:rPr>
              <a:t>la</a:t>
            </a:r>
            <a:r>
              <a:rPr sz="2350" spc="-35" dirty="0">
                <a:solidFill>
                  <a:srgbClr val="333333"/>
                </a:solidFill>
                <a:latin typeface="Arial"/>
                <a:cs typeface="Arial"/>
              </a:rPr>
              <a:t>  </a:t>
            </a:r>
            <a:r>
              <a:rPr sz="2350" spc="195" dirty="0">
                <a:solidFill>
                  <a:srgbClr val="333333"/>
                </a:solidFill>
                <a:latin typeface="Arial"/>
                <a:cs typeface="Arial"/>
              </a:rPr>
              <a:t>predisposizione</a:t>
            </a:r>
            <a:r>
              <a:rPr sz="2350" spc="-30" dirty="0">
                <a:solidFill>
                  <a:srgbClr val="333333"/>
                </a:solidFill>
                <a:latin typeface="Arial"/>
                <a:cs typeface="Arial"/>
              </a:rPr>
              <a:t>  </a:t>
            </a:r>
            <a:r>
              <a:rPr sz="2350" spc="245" dirty="0">
                <a:solidFill>
                  <a:srgbClr val="333333"/>
                </a:solidFill>
                <a:latin typeface="Arial"/>
                <a:cs typeface="Arial"/>
              </a:rPr>
              <a:t>di</a:t>
            </a:r>
            <a:r>
              <a:rPr sz="2350" spc="-35" dirty="0">
                <a:solidFill>
                  <a:srgbClr val="333333"/>
                </a:solidFill>
                <a:latin typeface="Arial"/>
                <a:cs typeface="Arial"/>
              </a:rPr>
              <a:t>  </a:t>
            </a:r>
            <a:r>
              <a:rPr sz="2350" spc="280" dirty="0">
                <a:solidFill>
                  <a:srgbClr val="FF644E"/>
                </a:solidFill>
                <a:latin typeface="Arial"/>
                <a:cs typeface="Arial"/>
              </a:rPr>
              <a:t>tutta</a:t>
            </a:r>
            <a:r>
              <a:rPr sz="2350" spc="-30" dirty="0">
                <a:solidFill>
                  <a:srgbClr val="FF644E"/>
                </a:solidFill>
                <a:latin typeface="Arial"/>
                <a:cs typeface="Arial"/>
              </a:rPr>
              <a:t>  </a:t>
            </a:r>
            <a:r>
              <a:rPr sz="2350" spc="170" dirty="0">
                <a:solidFill>
                  <a:srgbClr val="FF644E"/>
                </a:solidFill>
                <a:latin typeface="Arial"/>
                <a:cs typeface="Arial"/>
              </a:rPr>
              <a:t>la</a:t>
            </a:r>
            <a:r>
              <a:rPr sz="2350" spc="-30" dirty="0">
                <a:solidFill>
                  <a:srgbClr val="FF644E"/>
                </a:solidFill>
                <a:latin typeface="Arial"/>
                <a:cs typeface="Arial"/>
              </a:rPr>
              <a:t>  </a:t>
            </a:r>
            <a:r>
              <a:rPr sz="2350" spc="229" dirty="0">
                <a:solidFill>
                  <a:srgbClr val="FF644E"/>
                </a:solidFill>
                <a:latin typeface="Arial"/>
                <a:cs typeface="Arial"/>
              </a:rPr>
              <a:t>documentazione</a:t>
            </a:r>
            <a:r>
              <a:rPr sz="2350" spc="-35" dirty="0">
                <a:solidFill>
                  <a:srgbClr val="FF644E"/>
                </a:solidFill>
                <a:latin typeface="Arial"/>
                <a:cs typeface="Arial"/>
              </a:rPr>
              <a:t>  </a:t>
            </a:r>
            <a:r>
              <a:rPr sz="2350" spc="245" dirty="0">
                <a:solidFill>
                  <a:srgbClr val="333333"/>
                </a:solidFill>
                <a:latin typeface="Arial"/>
                <a:cs typeface="Arial"/>
              </a:rPr>
              <a:t>di</a:t>
            </a:r>
            <a:r>
              <a:rPr sz="2350" spc="-30" dirty="0">
                <a:solidFill>
                  <a:srgbClr val="333333"/>
                </a:solidFill>
                <a:latin typeface="Arial"/>
                <a:cs typeface="Arial"/>
              </a:rPr>
              <a:t>  </a:t>
            </a:r>
            <a:r>
              <a:rPr sz="2350" spc="254" dirty="0">
                <a:solidFill>
                  <a:srgbClr val="333333"/>
                </a:solidFill>
                <a:latin typeface="Arial"/>
                <a:cs typeface="Arial"/>
              </a:rPr>
              <a:t>gara</a:t>
            </a:r>
            <a:r>
              <a:rPr sz="2350" spc="-30" dirty="0">
                <a:solidFill>
                  <a:srgbClr val="333333"/>
                </a:solidFill>
                <a:latin typeface="Arial"/>
                <a:cs typeface="Arial"/>
              </a:rPr>
              <a:t>  </a:t>
            </a:r>
            <a:r>
              <a:rPr sz="2350" spc="245" dirty="0">
                <a:solidFill>
                  <a:srgbClr val="333333"/>
                </a:solidFill>
                <a:latin typeface="Arial"/>
                <a:cs typeface="Arial"/>
              </a:rPr>
              <a:t>per</a:t>
            </a:r>
            <a:r>
              <a:rPr sz="2350" spc="-30" dirty="0">
                <a:solidFill>
                  <a:srgbClr val="333333"/>
                </a:solidFill>
                <a:latin typeface="Arial"/>
                <a:cs typeface="Arial"/>
              </a:rPr>
              <a:t>  </a:t>
            </a:r>
            <a:r>
              <a:rPr sz="2350" spc="125" dirty="0">
                <a:solidFill>
                  <a:srgbClr val="333333"/>
                </a:solidFill>
                <a:latin typeface="Arial"/>
                <a:cs typeface="Arial"/>
              </a:rPr>
              <a:t>l’avvio</a:t>
            </a:r>
            <a:r>
              <a:rPr sz="2350" spc="-30" dirty="0">
                <a:solidFill>
                  <a:srgbClr val="333333"/>
                </a:solidFill>
                <a:latin typeface="Arial"/>
                <a:cs typeface="Arial"/>
              </a:rPr>
              <a:t>  </a:t>
            </a:r>
            <a:r>
              <a:rPr sz="2350" spc="175" dirty="0">
                <a:solidFill>
                  <a:srgbClr val="333333"/>
                </a:solidFill>
                <a:latin typeface="Arial"/>
                <a:cs typeface="Arial"/>
              </a:rPr>
              <a:t>della </a:t>
            </a:r>
            <a:r>
              <a:rPr sz="2350" spc="155" dirty="0">
                <a:solidFill>
                  <a:srgbClr val="333333"/>
                </a:solidFill>
                <a:latin typeface="Arial"/>
                <a:cs typeface="Arial"/>
              </a:rPr>
              <a:t>stessa</a:t>
            </a:r>
            <a:r>
              <a:rPr sz="2350" spc="530" dirty="0">
                <a:solidFill>
                  <a:srgbClr val="333333"/>
                </a:solidFill>
                <a:latin typeface="Arial"/>
                <a:cs typeface="Arial"/>
              </a:rPr>
              <a:t> </a:t>
            </a:r>
            <a:r>
              <a:rPr sz="2350" spc="130" dirty="0">
                <a:solidFill>
                  <a:srgbClr val="333333"/>
                </a:solidFill>
                <a:latin typeface="Arial"/>
                <a:cs typeface="Arial"/>
              </a:rPr>
              <a:t>e</a:t>
            </a:r>
            <a:r>
              <a:rPr sz="2350" spc="540" dirty="0">
                <a:solidFill>
                  <a:srgbClr val="333333"/>
                </a:solidFill>
                <a:latin typeface="Arial"/>
                <a:cs typeface="Arial"/>
              </a:rPr>
              <a:t> </a:t>
            </a:r>
            <a:r>
              <a:rPr sz="2350" spc="145" dirty="0">
                <a:solidFill>
                  <a:srgbClr val="333333"/>
                </a:solidFill>
                <a:latin typeface="Arial"/>
                <a:cs typeface="Arial"/>
              </a:rPr>
              <a:t>il</a:t>
            </a:r>
            <a:r>
              <a:rPr sz="2350" spc="535" dirty="0">
                <a:solidFill>
                  <a:srgbClr val="333333"/>
                </a:solidFill>
                <a:latin typeface="Arial"/>
                <a:cs typeface="Arial"/>
              </a:rPr>
              <a:t> </a:t>
            </a:r>
            <a:r>
              <a:rPr sz="2350" spc="180" dirty="0">
                <a:solidFill>
                  <a:srgbClr val="333333"/>
                </a:solidFill>
                <a:latin typeface="Arial"/>
                <a:cs typeface="Arial"/>
              </a:rPr>
              <a:t>necessario</a:t>
            </a:r>
            <a:r>
              <a:rPr sz="2350" spc="540" dirty="0">
                <a:solidFill>
                  <a:srgbClr val="333333"/>
                </a:solidFill>
                <a:latin typeface="Arial"/>
                <a:cs typeface="Arial"/>
              </a:rPr>
              <a:t> </a:t>
            </a:r>
            <a:r>
              <a:rPr sz="2350" spc="270" dirty="0">
                <a:solidFill>
                  <a:srgbClr val="333333"/>
                </a:solidFill>
                <a:latin typeface="Arial"/>
                <a:cs typeface="Arial"/>
              </a:rPr>
              <a:t>supporto</a:t>
            </a:r>
            <a:r>
              <a:rPr sz="2350" spc="540" dirty="0">
                <a:solidFill>
                  <a:srgbClr val="333333"/>
                </a:solidFill>
                <a:latin typeface="Arial"/>
                <a:cs typeface="Arial"/>
              </a:rPr>
              <a:t> </a:t>
            </a:r>
            <a:r>
              <a:rPr sz="2350" spc="210" dirty="0">
                <a:solidFill>
                  <a:srgbClr val="333333"/>
                </a:solidFill>
                <a:latin typeface="Arial"/>
                <a:cs typeface="Arial"/>
              </a:rPr>
              <a:t>tecnico-</a:t>
            </a:r>
            <a:r>
              <a:rPr sz="2350" spc="145" dirty="0">
                <a:solidFill>
                  <a:srgbClr val="333333"/>
                </a:solidFill>
                <a:latin typeface="Arial"/>
                <a:cs typeface="Arial"/>
              </a:rPr>
              <a:t>legale</a:t>
            </a:r>
            <a:r>
              <a:rPr sz="2350" spc="540" dirty="0">
                <a:solidFill>
                  <a:srgbClr val="333333"/>
                </a:solidFill>
                <a:latin typeface="Arial"/>
                <a:cs typeface="Arial"/>
              </a:rPr>
              <a:t> </a:t>
            </a:r>
            <a:r>
              <a:rPr sz="2350" spc="150" dirty="0">
                <a:solidFill>
                  <a:srgbClr val="333333"/>
                </a:solidFill>
                <a:latin typeface="Arial"/>
                <a:cs typeface="Arial"/>
              </a:rPr>
              <a:t>(dalla</a:t>
            </a:r>
            <a:r>
              <a:rPr sz="2350" spc="535" dirty="0">
                <a:solidFill>
                  <a:srgbClr val="333333"/>
                </a:solidFill>
                <a:latin typeface="Arial"/>
                <a:cs typeface="Arial"/>
              </a:rPr>
              <a:t> </a:t>
            </a:r>
            <a:r>
              <a:rPr sz="2350" spc="190" dirty="0">
                <a:solidFill>
                  <a:srgbClr val="333333"/>
                </a:solidFill>
                <a:latin typeface="Arial"/>
                <a:cs typeface="Arial"/>
              </a:rPr>
              <a:t>stesura</a:t>
            </a:r>
            <a:r>
              <a:rPr sz="2350" spc="540" dirty="0">
                <a:solidFill>
                  <a:srgbClr val="333333"/>
                </a:solidFill>
                <a:latin typeface="Arial"/>
                <a:cs typeface="Arial"/>
              </a:rPr>
              <a:t> </a:t>
            </a:r>
            <a:r>
              <a:rPr sz="2350" spc="195" dirty="0">
                <a:solidFill>
                  <a:srgbClr val="333333"/>
                </a:solidFill>
                <a:latin typeface="Arial"/>
                <a:cs typeface="Arial"/>
              </a:rPr>
              <a:t>del</a:t>
            </a:r>
            <a:r>
              <a:rPr sz="2350" spc="540" dirty="0">
                <a:solidFill>
                  <a:srgbClr val="333333"/>
                </a:solidFill>
                <a:latin typeface="Arial"/>
                <a:cs typeface="Arial"/>
              </a:rPr>
              <a:t> </a:t>
            </a:r>
            <a:r>
              <a:rPr sz="2350" spc="215" dirty="0">
                <a:solidFill>
                  <a:srgbClr val="333333"/>
                </a:solidFill>
                <a:latin typeface="Arial"/>
                <a:cs typeface="Arial"/>
              </a:rPr>
              <a:t>bando, </a:t>
            </a:r>
            <a:r>
              <a:rPr sz="2350" spc="195" dirty="0">
                <a:solidFill>
                  <a:srgbClr val="333333"/>
                </a:solidFill>
                <a:latin typeface="Arial"/>
                <a:cs typeface="Arial"/>
              </a:rPr>
              <a:t>modulistica,</a:t>
            </a:r>
            <a:r>
              <a:rPr sz="2350" spc="405" dirty="0">
                <a:solidFill>
                  <a:srgbClr val="333333"/>
                </a:solidFill>
                <a:latin typeface="Arial"/>
                <a:cs typeface="Arial"/>
              </a:rPr>
              <a:t>   </a:t>
            </a:r>
            <a:r>
              <a:rPr sz="2350" spc="160" dirty="0">
                <a:solidFill>
                  <a:srgbClr val="333333"/>
                </a:solidFill>
                <a:latin typeface="Arial"/>
                <a:cs typeface="Arial"/>
              </a:rPr>
              <a:t>verbali,</a:t>
            </a:r>
            <a:r>
              <a:rPr sz="2350" spc="415" dirty="0">
                <a:solidFill>
                  <a:srgbClr val="333333"/>
                </a:solidFill>
                <a:latin typeface="Arial"/>
                <a:cs typeface="Arial"/>
              </a:rPr>
              <a:t>   </a:t>
            </a:r>
            <a:r>
              <a:rPr sz="2350" spc="195" dirty="0">
                <a:solidFill>
                  <a:srgbClr val="333333"/>
                </a:solidFill>
                <a:latin typeface="Arial"/>
                <a:cs typeface="Arial"/>
              </a:rPr>
              <a:t>gestione</a:t>
            </a:r>
            <a:r>
              <a:rPr sz="2350" spc="415" dirty="0">
                <a:solidFill>
                  <a:srgbClr val="333333"/>
                </a:solidFill>
                <a:latin typeface="Arial"/>
                <a:cs typeface="Arial"/>
              </a:rPr>
              <a:t>   </a:t>
            </a:r>
            <a:r>
              <a:rPr sz="2350" spc="155" dirty="0">
                <a:solidFill>
                  <a:srgbClr val="333333"/>
                </a:solidFill>
                <a:latin typeface="Arial"/>
                <a:cs typeface="Arial"/>
              </a:rPr>
              <a:t>delle</a:t>
            </a:r>
            <a:r>
              <a:rPr sz="2350" spc="415" dirty="0">
                <a:solidFill>
                  <a:srgbClr val="333333"/>
                </a:solidFill>
                <a:latin typeface="Arial"/>
                <a:cs typeface="Arial"/>
              </a:rPr>
              <a:t>   </a:t>
            </a:r>
            <a:r>
              <a:rPr sz="2350" spc="190" dirty="0">
                <a:solidFill>
                  <a:srgbClr val="333333"/>
                </a:solidFill>
                <a:latin typeface="Arial"/>
                <a:cs typeface="Arial"/>
              </a:rPr>
              <a:t>richieste</a:t>
            </a:r>
            <a:r>
              <a:rPr sz="2350" spc="415" dirty="0">
                <a:solidFill>
                  <a:srgbClr val="333333"/>
                </a:solidFill>
                <a:latin typeface="Arial"/>
                <a:cs typeface="Arial"/>
              </a:rPr>
              <a:t>   </a:t>
            </a:r>
            <a:r>
              <a:rPr sz="2350" spc="245" dirty="0">
                <a:solidFill>
                  <a:srgbClr val="333333"/>
                </a:solidFill>
                <a:latin typeface="Arial"/>
                <a:cs typeface="Arial"/>
              </a:rPr>
              <a:t>di</a:t>
            </a:r>
            <a:r>
              <a:rPr sz="2350" spc="415" dirty="0">
                <a:solidFill>
                  <a:srgbClr val="333333"/>
                </a:solidFill>
                <a:latin typeface="Arial"/>
                <a:cs typeface="Arial"/>
              </a:rPr>
              <a:t>   </a:t>
            </a:r>
            <a:r>
              <a:rPr sz="2350" spc="229" dirty="0">
                <a:solidFill>
                  <a:srgbClr val="333333"/>
                </a:solidFill>
                <a:latin typeface="Arial"/>
                <a:cs typeface="Arial"/>
              </a:rPr>
              <a:t>chiarimento</a:t>
            </a:r>
            <a:r>
              <a:rPr sz="2350" spc="415" dirty="0">
                <a:solidFill>
                  <a:srgbClr val="333333"/>
                </a:solidFill>
                <a:latin typeface="Arial"/>
                <a:cs typeface="Arial"/>
              </a:rPr>
              <a:t>   </a:t>
            </a:r>
            <a:r>
              <a:rPr sz="2350" spc="80" dirty="0">
                <a:solidFill>
                  <a:srgbClr val="333333"/>
                </a:solidFill>
                <a:latin typeface="Arial"/>
                <a:cs typeface="Arial"/>
              </a:rPr>
              <a:t>e </a:t>
            </a:r>
            <a:r>
              <a:rPr sz="2350" spc="195" dirty="0">
                <a:solidFill>
                  <a:srgbClr val="333333"/>
                </a:solidFill>
                <a:latin typeface="Arial"/>
                <a:cs typeface="Arial"/>
              </a:rPr>
              <a:t>comunicazioni,</a:t>
            </a:r>
            <a:r>
              <a:rPr sz="2350" spc="55" dirty="0">
                <a:solidFill>
                  <a:srgbClr val="333333"/>
                </a:solidFill>
                <a:latin typeface="Arial"/>
                <a:cs typeface="Arial"/>
              </a:rPr>
              <a:t> </a:t>
            </a:r>
            <a:r>
              <a:rPr sz="2350" spc="185" dirty="0">
                <a:solidFill>
                  <a:srgbClr val="333333"/>
                </a:solidFill>
                <a:latin typeface="Arial"/>
                <a:cs typeface="Arial"/>
              </a:rPr>
              <a:t>alla</a:t>
            </a:r>
            <a:r>
              <a:rPr sz="2350" spc="55" dirty="0">
                <a:solidFill>
                  <a:srgbClr val="333333"/>
                </a:solidFill>
                <a:latin typeface="Arial"/>
                <a:cs typeface="Arial"/>
              </a:rPr>
              <a:t> </a:t>
            </a:r>
            <a:r>
              <a:rPr sz="2350" spc="195" dirty="0">
                <a:solidFill>
                  <a:srgbClr val="333333"/>
                </a:solidFill>
                <a:latin typeface="Arial"/>
                <a:cs typeface="Arial"/>
              </a:rPr>
              <a:t>veriﬁca</a:t>
            </a:r>
            <a:r>
              <a:rPr sz="2350" spc="55" dirty="0">
                <a:solidFill>
                  <a:srgbClr val="333333"/>
                </a:solidFill>
                <a:latin typeface="Arial"/>
                <a:cs typeface="Arial"/>
              </a:rPr>
              <a:t> </a:t>
            </a:r>
            <a:r>
              <a:rPr sz="2350" spc="204" dirty="0">
                <a:solidFill>
                  <a:srgbClr val="333333"/>
                </a:solidFill>
                <a:latin typeface="Arial"/>
                <a:cs typeface="Arial"/>
              </a:rPr>
              <a:t>dei</a:t>
            </a:r>
            <a:r>
              <a:rPr sz="2350" spc="55" dirty="0">
                <a:solidFill>
                  <a:srgbClr val="333333"/>
                </a:solidFill>
                <a:latin typeface="Arial"/>
                <a:cs typeface="Arial"/>
              </a:rPr>
              <a:t> </a:t>
            </a:r>
            <a:r>
              <a:rPr sz="2350" spc="114" dirty="0">
                <a:solidFill>
                  <a:srgbClr val="333333"/>
                </a:solidFill>
                <a:latin typeface="Arial"/>
                <a:cs typeface="Arial"/>
              </a:rPr>
              <a:t>requisiti);</a:t>
            </a:r>
            <a:endParaRPr sz="2350">
              <a:latin typeface="Arial"/>
              <a:cs typeface="Arial"/>
            </a:endParaRPr>
          </a:p>
          <a:p>
            <a:pPr marL="542925" marR="46990" indent="-438150" algn="just">
              <a:lnSpc>
                <a:spcPct val="115199"/>
              </a:lnSpc>
              <a:spcBef>
                <a:spcPts val="40"/>
              </a:spcBef>
              <a:buSzPct val="102127"/>
              <a:buChar char="●"/>
              <a:tabLst>
                <a:tab pos="543560" algn="l"/>
              </a:tabLst>
            </a:pPr>
            <a:r>
              <a:rPr sz="2350" spc="145" dirty="0">
                <a:solidFill>
                  <a:srgbClr val="333333"/>
                </a:solidFill>
                <a:latin typeface="Arial"/>
                <a:cs typeface="Arial"/>
              </a:rPr>
              <a:t>l’assistenza</a:t>
            </a:r>
            <a:r>
              <a:rPr sz="2350" spc="325" dirty="0">
                <a:solidFill>
                  <a:srgbClr val="333333"/>
                </a:solidFill>
                <a:latin typeface="Arial"/>
                <a:cs typeface="Arial"/>
              </a:rPr>
              <a:t> </a:t>
            </a:r>
            <a:r>
              <a:rPr sz="2350" spc="185" dirty="0">
                <a:solidFill>
                  <a:srgbClr val="333333"/>
                </a:solidFill>
                <a:latin typeface="Arial"/>
                <a:cs typeface="Arial"/>
              </a:rPr>
              <a:t>nei</a:t>
            </a:r>
            <a:r>
              <a:rPr sz="2350" spc="325" dirty="0">
                <a:solidFill>
                  <a:srgbClr val="333333"/>
                </a:solidFill>
                <a:latin typeface="Arial"/>
                <a:cs typeface="Arial"/>
              </a:rPr>
              <a:t> </a:t>
            </a:r>
            <a:r>
              <a:rPr sz="2350" spc="265" dirty="0">
                <a:solidFill>
                  <a:srgbClr val="FF644E"/>
                </a:solidFill>
                <a:latin typeface="Arial"/>
                <a:cs typeface="Arial"/>
              </a:rPr>
              <a:t>rapporti</a:t>
            </a:r>
            <a:r>
              <a:rPr sz="2350" spc="335" dirty="0">
                <a:solidFill>
                  <a:srgbClr val="FF644E"/>
                </a:solidFill>
                <a:latin typeface="Arial"/>
                <a:cs typeface="Arial"/>
              </a:rPr>
              <a:t> </a:t>
            </a:r>
            <a:r>
              <a:rPr sz="2350" spc="250" dirty="0">
                <a:solidFill>
                  <a:srgbClr val="FF644E"/>
                </a:solidFill>
                <a:latin typeface="Arial"/>
                <a:cs typeface="Arial"/>
              </a:rPr>
              <a:t>tra</a:t>
            </a:r>
            <a:r>
              <a:rPr sz="2350" spc="330" dirty="0">
                <a:solidFill>
                  <a:srgbClr val="FF644E"/>
                </a:solidFill>
                <a:latin typeface="Arial"/>
                <a:cs typeface="Arial"/>
              </a:rPr>
              <a:t> </a:t>
            </a:r>
            <a:r>
              <a:rPr sz="2350" spc="170" dirty="0">
                <a:solidFill>
                  <a:srgbClr val="FF644E"/>
                </a:solidFill>
                <a:latin typeface="Arial"/>
                <a:cs typeface="Arial"/>
              </a:rPr>
              <a:t>la</a:t>
            </a:r>
            <a:r>
              <a:rPr sz="2350" spc="335" dirty="0">
                <a:solidFill>
                  <a:srgbClr val="FF644E"/>
                </a:solidFill>
                <a:latin typeface="Arial"/>
                <a:cs typeface="Arial"/>
              </a:rPr>
              <a:t> </a:t>
            </a:r>
            <a:r>
              <a:rPr sz="2350" spc="180" dirty="0">
                <a:solidFill>
                  <a:srgbClr val="FF644E"/>
                </a:solidFill>
                <a:latin typeface="Arial"/>
                <a:cs typeface="Arial"/>
              </a:rPr>
              <a:t>Stazione</a:t>
            </a:r>
            <a:r>
              <a:rPr sz="2350" spc="335" dirty="0">
                <a:solidFill>
                  <a:srgbClr val="FF644E"/>
                </a:solidFill>
                <a:latin typeface="Arial"/>
                <a:cs typeface="Arial"/>
              </a:rPr>
              <a:t> </a:t>
            </a:r>
            <a:r>
              <a:rPr sz="2350" spc="245" dirty="0">
                <a:solidFill>
                  <a:srgbClr val="FF644E"/>
                </a:solidFill>
                <a:latin typeface="Arial"/>
                <a:cs typeface="Arial"/>
              </a:rPr>
              <a:t>Appaltante</a:t>
            </a:r>
            <a:r>
              <a:rPr sz="2350" spc="330" dirty="0">
                <a:solidFill>
                  <a:srgbClr val="FF644E"/>
                </a:solidFill>
                <a:latin typeface="Arial"/>
                <a:cs typeface="Arial"/>
              </a:rPr>
              <a:t> </a:t>
            </a:r>
            <a:r>
              <a:rPr sz="2350" spc="130" dirty="0">
                <a:solidFill>
                  <a:srgbClr val="FF644E"/>
                </a:solidFill>
                <a:latin typeface="Arial"/>
                <a:cs typeface="Arial"/>
              </a:rPr>
              <a:t>e</a:t>
            </a:r>
            <a:r>
              <a:rPr sz="2350" spc="335" dirty="0">
                <a:solidFill>
                  <a:srgbClr val="FF644E"/>
                </a:solidFill>
                <a:latin typeface="Arial"/>
                <a:cs typeface="Arial"/>
              </a:rPr>
              <a:t> </a:t>
            </a:r>
            <a:r>
              <a:rPr sz="2350" spc="150" dirty="0">
                <a:solidFill>
                  <a:srgbClr val="FF644E"/>
                </a:solidFill>
                <a:latin typeface="Arial"/>
                <a:cs typeface="Arial"/>
              </a:rPr>
              <a:t>i</a:t>
            </a:r>
            <a:r>
              <a:rPr sz="2350" spc="335" dirty="0">
                <a:solidFill>
                  <a:srgbClr val="FF644E"/>
                </a:solidFill>
                <a:latin typeface="Arial"/>
                <a:cs typeface="Arial"/>
              </a:rPr>
              <a:t> </a:t>
            </a:r>
            <a:r>
              <a:rPr sz="2350" spc="185" dirty="0">
                <a:solidFill>
                  <a:srgbClr val="FF644E"/>
                </a:solidFill>
                <a:latin typeface="Arial"/>
                <a:cs typeface="Arial"/>
              </a:rPr>
              <a:t>professionisti</a:t>
            </a:r>
            <a:r>
              <a:rPr sz="2350" spc="310" dirty="0">
                <a:solidFill>
                  <a:srgbClr val="FF644E"/>
                </a:solidFill>
                <a:latin typeface="Arial"/>
                <a:cs typeface="Arial"/>
              </a:rPr>
              <a:t> </a:t>
            </a:r>
            <a:r>
              <a:rPr sz="2350" spc="130" dirty="0">
                <a:solidFill>
                  <a:srgbClr val="333333"/>
                </a:solidFill>
                <a:latin typeface="Arial"/>
                <a:cs typeface="Arial"/>
              </a:rPr>
              <a:t>e</a:t>
            </a:r>
            <a:r>
              <a:rPr sz="2350" spc="335" dirty="0">
                <a:solidFill>
                  <a:srgbClr val="333333"/>
                </a:solidFill>
                <a:latin typeface="Arial"/>
                <a:cs typeface="Arial"/>
              </a:rPr>
              <a:t> </a:t>
            </a:r>
            <a:r>
              <a:rPr sz="2350" spc="145" dirty="0">
                <a:solidFill>
                  <a:srgbClr val="333333"/>
                </a:solidFill>
                <a:latin typeface="Arial"/>
                <a:cs typeface="Arial"/>
              </a:rPr>
              <a:t>la </a:t>
            </a:r>
            <a:r>
              <a:rPr sz="2350" spc="195" dirty="0">
                <a:solidFill>
                  <a:srgbClr val="333333"/>
                </a:solidFill>
                <a:latin typeface="Arial"/>
                <a:cs typeface="Arial"/>
              </a:rPr>
              <a:t>gestione </a:t>
            </a:r>
            <a:r>
              <a:rPr sz="2350" spc="204" dirty="0">
                <a:solidFill>
                  <a:srgbClr val="333333"/>
                </a:solidFill>
                <a:latin typeface="Arial"/>
                <a:cs typeface="Arial"/>
              </a:rPr>
              <a:t>dei</a:t>
            </a:r>
            <a:r>
              <a:rPr sz="2350" spc="195" dirty="0">
                <a:solidFill>
                  <a:srgbClr val="333333"/>
                </a:solidFill>
                <a:latin typeface="Arial"/>
                <a:cs typeface="Arial"/>
              </a:rPr>
              <a:t> </a:t>
            </a:r>
            <a:r>
              <a:rPr sz="2350" spc="220" dirty="0">
                <a:solidFill>
                  <a:srgbClr val="333333"/>
                </a:solidFill>
                <a:latin typeface="Arial"/>
                <a:cs typeface="Arial"/>
              </a:rPr>
              <a:t>procedimenti</a:t>
            </a:r>
            <a:r>
              <a:rPr sz="2350" spc="195" dirty="0">
                <a:solidFill>
                  <a:srgbClr val="333333"/>
                </a:solidFill>
                <a:latin typeface="Arial"/>
                <a:cs typeface="Arial"/>
              </a:rPr>
              <a:t> </a:t>
            </a:r>
            <a:r>
              <a:rPr sz="2350" spc="165" dirty="0">
                <a:solidFill>
                  <a:srgbClr val="333333"/>
                </a:solidFill>
                <a:latin typeface="Arial"/>
                <a:cs typeface="Arial"/>
              </a:rPr>
              <a:t>verso</a:t>
            </a:r>
            <a:r>
              <a:rPr sz="2350" spc="200" dirty="0">
                <a:solidFill>
                  <a:srgbClr val="333333"/>
                </a:solidFill>
                <a:latin typeface="Arial"/>
                <a:cs typeface="Arial"/>
              </a:rPr>
              <a:t> altre</a:t>
            </a:r>
            <a:r>
              <a:rPr sz="2350" spc="195" dirty="0">
                <a:solidFill>
                  <a:srgbClr val="333333"/>
                </a:solidFill>
                <a:latin typeface="Arial"/>
                <a:cs typeface="Arial"/>
              </a:rPr>
              <a:t> </a:t>
            </a:r>
            <a:r>
              <a:rPr sz="2350" spc="200" dirty="0">
                <a:solidFill>
                  <a:srgbClr val="333333"/>
                </a:solidFill>
                <a:latin typeface="Arial"/>
                <a:cs typeface="Arial"/>
              </a:rPr>
              <a:t>Amministrazioni</a:t>
            </a:r>
            <a:r>
              <a:rPr sz="2350" spc="195" dirty="0">
                <a:solidFill>
                  <a:srgbClr val="333333"/>
                </a:solidFill>
                <a:latin typeface="Arial"/>
                <a:cs typeface="Arial"/>
              </a:rPr>
              <a:t> </a:t>
            </a:r>
            <a:r>
              <a:rPr sz="2350" spc="245" dirty="0">
                <a:solidFill>
                  <a:srgbClr val="333333"/>
                </a:solidFill>
                <a:latin typeface="Arial"/>
                <a:cs typeface="Arial"/>
              </a:rPr>
              <a:t>pubbliche</a:t>
            </a:r>
            <a:r>
              <a:rPr sz="2350" spc="200" dirty="0">
                <a:solidFill>
                  <a:srgbClr val="333333"/>
                </a:solidFill>
                <a:latin typeface="Arial"/>
                <a:cs typeface="Arial"/>
              </a:rPr>
              <a:t> </a:t>
            </a:r>
            <a:r>
              <a:rPr sz="2350" spc="105" dirty="0">
                <a:solidFill>
                  <a:srgbClr val="333333"/>
                </a:solidFill>
                <a:latin typeface="Arial"/>
                <a:cs typeface="Arial"/>
              </a:rPr>
              <a:t>(Comuni, </a:t>
            </a:r>
            <a:r>
              <a:rPr sz="2350" spc="185" dirty="0">
                <a:solidFill>
                  <a:srgbClr val="333333"/>
                </a:solidFill>
                <a:latin typeface="Arial"/>
                <a:cs typeface="Arial"/>
              </a:rPr>
              <a:t>Soprintendenze,</a:t>
            </a:r>
            <a:r>
              <a:rPr sz="2350" spc="80" dirty="0">
                <a:solidFill>
                  <a:srgbClr val="333333"/>
                </a:solidFill>
                <a:latin typeface="Arial"/>
                <a:cs typeface="Arial"/>
              </a:rPr>
              <a:t> </a:t>
            </a:r>
            <a:r>
              <a:rPr sz="2350" spc="-10" dirty="0">
                <a:solidFill>
                  <a:srgbClr val="333333"/>
                </a:solidFill>
                <a:latin typeface="Arial"/>
                <a:cs typeface="Arial"/>
              </a:rPr>
              <a:t>MIBAC);</a:t>
            </a:r>
            <a:endParaRPr sz="2350">
              <a:latin typeface="Arial"/>
              <a:cs typeface="Arial"/>
            </a:endParaRPr>
          </a:p>
          <a:p>
            <a:pPr marL="542925" indent="-438784" algn="just">
              <a:lnSpc>
                <a:spcPct val="100000"/>
              </a:lnSpc>
              <a:spcBef>
                <a:spcPts val="470"/>
              </a:spcBef>
              <a:buSzPct val="102127"/>
              <a:buChar char="●"/>
              <a:tabLst>
                <a:tab pos="543560" algn="l"/>
              </a:tabLst>
            </a:pPr>
            <a:r>
              <a:rPr sz="2350" spc="145" dirty="0">
                <a:solidFill>
                  <a:srgbClr val="333333"/>
                </a:solidFill>
                <a:latin typeface="Arial"/>
                <a:cs typeface="Arial"/>
              </a:rPr>
              <a:t>il</a:t>
            </a:r>
            <a:r>
              <a:rPr sz="2350" spc="50" dirty="0">
                <a:solidFill>
                  <a:srgbClr val="333333"/>
                </a:solidFill>
                <a:latin typeface="Arial"/>
                <a:cs typeface="Arial"/>
              </a:rPr>
              <a:t> </a:t>
            </a:r>
            <a:r>
              <a:rPr sz="2350" spc="270" dirty="0">
                <a:solidFill>
                  <a:srgbClr val="333333"/>
                </a:solidFill>
                <a:latin typeface="Arial"/>
                <a:cs typeface="Arial"/>
              </a:rPr>
              <a:t>supporto</a:t>
            </a:r>
            <a:r>
              <a:rPr sz="2350" spc="55" dirty="0">
                <a:solidFill>
                  <a:srgbClr val="333333"/>
                </a:solidFill>
                <a:latin typeface="Arial"/>
                <a:cs typeface="Arial"/>
              </a:rPr>
              <a:t> </a:t>
            </a:r>
            <a:r>
              <a:rPr sz="2350" spc="175" dirty="0">
                <a:solidFill>
                  <a:srgbClr val="333333"/>
                </a:solidFill>
                <a:latin typeface="Arial"/>
                <a:cs typeface="Arial"/>
              </a:rPr>
              <a:t>nella</a:t>
            </a:r>
            <a:r>
              <a:rPr sz="2350" spc="55" dirty="0">
                <a:solidFill>
                  <a:srgbClr val="333333"/>
                </a:solidFill>
                <a:latin typeface="Arial"/>
                <a:cs typeface="Arial"/>
              </a:rPr>
              <a:t> </a:t>
            </a:r>
            <a:r>
              <a:rPr sz="2350" spc="195" dirty="0">
                <a:solidFill>
                  <a:srgbClr val="333333"/>
                </a:solidFill>
                <a:latin typeface="Arial"/>
                <a:cs typeface="Arial"/>
              </a:rPr>
              <a:t>gestione</a:t>
            </a:r>
            <a:r>
              <a:rPr sz="2350" spc="55" dirty="0">
                <a:solidFill>
                  <a:srgbClr val="333333"/>
                </a:solidFill>
                <a:latin typeface="Arial"/>
                <a:cs typeface="Arial"/>
              </a:rPr>
              <a:t> </a:t>
            </a:r>
            <a:r>
              <a:rPr sz="2350" spc="155" dirty="0">
                <a:solidFill>
                  <a:srgbClr val="333333"/>
                </a:solidFill>
                <a:latin typeface="Arial"/>
                <a:cs typeface="Arial"/>
              </a:rPr>
              <a:t>delle</a:t>
            </a:r>
            <a:r>
              <a:rPr sz="2350" spc="40" dirty="0">
                <a:solidFill>
                  <a:srgbClr val="333333"/>
                </a:solidFill>
                <a:latin typeface="Arial"/>
                <a:cs typeface="Arial"/>
              </a:rPr>
              <a:t> </a:t>
            </a:r>
            <a:r>
              <a:rPr sz="2350" spc="165" dirty="0">
                <a:solidFill>
                  <a:srgbClr val="FF644E"/>
                </a:solidFill>
                <a:latin typeface="Arial"/>
                <a:cs typeface="Arial"/>
              </a:rPr>
              <a:t>fasi</a:t>
            </a:r>
            <a:r>
              <a:rPr sz="2350" spc="55" dirty="0">
                <a:solidFill>
                  <a:srgbClr val="FF644E"/>
                </a:solidFill>
                <a:latin typeface="Arial"/>
                <a:cs typeface="Arial"/>
              </a:rPr>
              <a:t> </a:t>
            </a:r>
            <a:r>
              <a:rPr sz="2350" spc="220" dirty="0">
                <a:solidFill>
                  <a:srgbClr val="FF644E"/>
                </a:solidFill>
                <a:latin typeface="Arial"/>
                <a:cs typeface="Arial"/>
              </a:rPr>
              <a:t>post-</a:t>
            </a:r>
            <a:r>
              <a:rPr sz="2350" spc="155" dirty="0">
                <a:solidFill>
                  <a:srgbClr val="FF644E"/>
                </a:solidFill>
                <a:latin typeface="Arial"/>
                <a:cs typeface="Arial"/>
              </a:rPr>
              <a:t>gara</a:t>
            </a:r>
            <a:r>
              <a:rPr sz="2350" spc="155" dirty="0">
                <a:solidFill>
                  <a:srgbClr val="333333"/>
                </a:solidFill>
                <a:latin typeface="Arial"/>
                <a:cs typeface="Arial"/>
              </a:rPr>
              <a:t>;</a:t>
            </a:r>
            <a:endParaRPr sz="2350">
              <a:latin typeface="Arial"/>
              <a:cs typeface="Arial"/>
            </a:endParaRPr>
          </a:p>
          <a:p>
            <a:pPr marL="542925" marR="82550" indent="-438150" algn="just">
              <a:lnSpc>
                <a:spcPct val="115199"/>
              </a:lnSpc>
              <a:spcBef>
                <a:spcPts val="65"/>
              </a:spcBef>
              <a:buSzPct val="102127"/>
              <a:buChar char="●"/>
              <a:tabLst>
                <a:tab pos="543560" algn="l"/>
              </a:tabLst>
            </a:pPr>
            <a:r>
              <a:rPr sz="2350" spc="145" dirty="0">
                <a:solidFill>
                  <a:srgbClr val="FF644E"/>
                </a:solidFill>
                <a:latin typeface="Arial"/>
                <a:cs typeface="Arial"/>
              </a:rPr>
              <a:t>il</a:t>
            </a:r>
            <a:r>
              <a:rPr sz="2350" spc="265" dirty="0">
                <a:solidFill>
                  <a:srgbClr val="FF644E"/>
                </a:solidFill>
                <a:latin typeface="Arial"/>
                <a:cs typeface="Arial"/>
              </a:rPr>
              <a:t> </a:t>
            </a:r>
            <a:r>
              <a:rPr sz="2350" spc="270" dirty="0">
                <a:solidFill>
                  <a:srgbClr val="FF644E"/>
                </a:solidFill>
                <a:latin typeface="Arial"/>
                <a:cs typeface="Arial"/>
              </a:rPr>
              <a:t>supporto</a:t>
            </a:r>
            <a:r>
              <a:rPr sz="2350" spc="280" dirty="0">
                <a:solidFill>
                  <a:srgbClr val="FF644E"/>
                </a:solidFill>
                <a:latin typeface="Arial"/>
                <a:cs typeface="Arial"/>
              </a:rPr>
              <a:t> </a:t>
            </a:r>
            <a:r>
              <a:rPr sz="2350" spc="150" dirty="0">
                <a:solidFill>
                  <a:srgbClr val="FF644E"/>
                </a:solidFill>
                <a:latin typeface="Arial"/>
                <a:cs typeface="Arial"/>
              </a:rPr>
              <a:t>nelle</a:t>
            </a:r>
            <a:r>
              <a:rPr sz="2350" spc="275" dirty="0">
                <a:solidFill>
                  <a:srgbClr val="FF644E"/>
                </a:solidFill>
                <a:latin typeface="Arial"/>
                <a:cs typeface="Arial"/>
              </a:rPr>
              <a:t> </a:t>
            </a:r>
            <a:r>
              <a:rPr sz="2350" spc="165" dirty="0">
                <a:solidFill>
                  <a:srgbClr val="FF644E"/>
                </a:solidFill>
                <a:latin typeface="Arial"/>
                <a:cs typeface="Arial"/>
              </a:rPr>
              <a:t>fasi</a:t>
            </a:r>
            <a:r>
              <a:rPr sz="2350" spc="265" dirty="0">
                <a:solidFill>
                  <a:srgbClr val="FF644E"/>
                </a:solidFill>
                <a:latin typeface="Arial"/>
                <a:cs typeface="Arial"/>
              </a:rPr>
              <a:t> </a:t>
            </a:r>
            <a:r>
              <a:rPr sz="2350" spc="245" dirty="0">
                <a:solidFill>
                  <a:srgbClr val="333333"/>
                </a:solidFill>
                <a:latin typeface="Arial"/>
                <a:cs typeface="Arial"/>
              </a:rPr>
              <a:t>di</a:t>
            </a:r>
            <a:r>
              <a:rPr sz="2350" spc="280" dirty="0">
                <a:solidFill>
                  <a:srgbClr val="333333"/>
                </a:solidFill>
                <a:latin typeface="Arial"/>
                <a:cs typeface="Arial"/>
              </a:rPr>
              <a:t> </a:t>
            </a:r>
            <a:r>
              <a:rPr sz="2350" spc="170" dirty="0">
                <a:solidFill>
                  <a:srgbClr val="333333"/>
                </a:solidFill>
                <a:latin typeface="Arial"/>
                <a:cs typeface="Arial"/>
              </a:rPr>
              <a:t>realizzazione</a:t>
            </a:r>
            <a:r>
              <a:rPr sz="2350" spc="275" dirty="0">
                <a:solidFill>
                  <a:srgbClr val="333333"/>
                </a:solidFill>
                <a:latin typeface="Arial"/>
                <a:cs typeface="Arial"/>
              </a:rPr>
              <a:t> </a:t>
            </a:r>
            <a:r>
              <a:rPr sz="2350" spc="204" dirty="0">
                <a:solidFill>
                  <a:srgbClr val="333333"/>
                </a:solidFill>
                <a:latin typeface="Arial"/>
                <a:cs typeface="Arial"/>
              </a:rPr>
              <a:t>dei</a:t>
            </a:r>
            <a:r>
              <a:rPr sz="2350" spc="280" dirty="0">
                <a:solidFill>
                  <a:srgbClr val="333333"/>
                </a:solidFill>
                <a:latin typeface="Arial"/>
                <a:cs typeface="Arial"/>
              </a:rPr>
              <a:t> </a:t>
            </a:r>
            <a:r>
              <a:rPr sz="2350" spc="130" dirty="0">
                <a:solidFill>
                  <a:srgbClr val="333333"/>
                </a:solidFill>
                <a:latin typeface="Arial"/>
                <a:cs typeface="Arial"/>
              </a:rPr>
              <a:t>lavori,</a:t>
            </a:r>
            <a:r>
              <a:rPr sz="2350" spc="275" dirty="0">
                <a:solidFill>
                  <a:srgbClr val="333333"/>
                </a:solidFill>
                <a:latin typeface="Arial"/>
                <a:cs typeface="Arial"/>
              </a:rPr>
              <a:t> </a:t>
            </a:r>
            <a:r>
              <a:rPr sz="2350" spc="215" dirty="0">
                <a:solidFill>
                  <a:srgbClr val="333333"/>
                </a:solidFill>
                <a:latin typeface="Arial"/>
                <a:cs typeface="Arial"/>
              </a:rPr>
              <a:t>dalla</a:t>
            </a:r>
            <a:r>
              <a:rPr sz="2350" spc="275" dirty="0">
                <a:solidFill>
                  <a:srgbClr val="333333"/>
                </a:solidFill>
                <a:latin typeface="Arial"/>
                <a:cs typeface="Arial"/>
              </a:rPr>
              <a:t> </a:t>
            </a:r>
            <a:r>
              <a:rPr sz="2350" spc="185" dirty="0">
                <a:solidFill>
                  <a:srgbClr val="333333"/>
                </a:solidFill>
                <a:latin typeface="Arial"/>
                <a:cs typeface="Arial"/>
              </a:rPr>
              <a:t>supervisione</a:t>
            </a:r>
            <a:r>
              <a:rPr sz="2350" spc="280" dirty="0">
                <a:solidFill>
                  <a:srgbClr val="333333"/>
                </a:solidFill>
                <a:latin typeface="Arial"/>
                <a:cs typeface="Arial"/>
              </a:rPr>
              <a:t> </a:t>
            </a:r>
            <a:r>
              <a:rPr sz="2350" spc="100" dirty="0">
                <a:solidFill>
                  <a:srgbClr val="333333"/>
                </a:solidFill>
                <a:latin typeface="Arial"/>
                <a:cs typeface="Arial"/>
              </a:rPr>
              <a:t>legale, </a:t>
            </a:r>
            <a:r>
              <a:rPr sz="2350" spc="190" dirty="0">
                <a:solidFill>
                  <a:srgbClr val="333333"/>
                </a:solidFill>
                <a:latin typeface="Arial"/>
                <a:cs typeface="Arial"/>
              </a:rPr>
              <a:t>amministrativa,</a:t>
            </a:r>
            <a:r>
              <a:rPr sz="2350" spc="275" dirty="0">
                <a:solidFill>
                  <a:srgbClr val="333333"/>
                </a:solidFill>
                <a:latin typeface="Arial"/>
                <a:cs typeface="Arial"/>
              </a:rPr>
              <a:t> </a:t>
            </a:r>
            <a:r>
              <a:rPr sz="2350" spc="245" dirty="0">
                <a:solidFill>
                  <a:srgbClr val="333333"/>
                </a:solidFill>
                <a:latin typeface="Arial"/>
                <a:cs typeface="Arial"/>
              </a:rPr>
              <a:t>burocratica</a:t>
            </a:r>
            <a:r>
              <a:rPr sz="2350" spc="280" dirty="0">
                <a:solidFill>
                  <a:srgbClr val="333333"/>
                </a:solidFill>
                <a:latin typeface="Arial"/>
                <a:cs typeface="Arial"/>
              </a:rPr>
              <a:t> </a:t>
            </a:r>
            <a:r>
              <a:rPr sz="2350" spc="180" dirty="0">
                <a:solidFill>
                  <a:srgbClr val="333333"/>
                </a:solidFill>
                <a:latin typeface="Arial"/>
                <a:cs typeface="Arial"/>
              </a:rPr>
              <a:t>nell’avanzamento</a:t>
            </a:r>
            <a:r>
              <a:rPr sz="2350" spc="275" dirty="0">
                <a:solidFill>
                  <a:srgbClr val="333333"/>
                </a:solidFill>
                <a:latin typeface="Arial"/>
                <a:cs typeface="Arial"/>
              </a:rPr>
              <a:t> </a:t>
            </a:r>
            <a:r>
              <a:rPr sz="2350" spc="204" dirty="0">
                <a:solidFill>
                  <a:srgbClr val="333333"/>
                </a:solidFill>
                <a:latin typeface="Arial"/>
                <a:cs typeface="Arial"/>
              </a:rPr>
              <a:t>dei</a:t>
            </a:r>
            <a:r>
              <a:rPr sz="2350" spc="275" dirty="0">
                <a:solidFill>
                  <a:srgbClr val="333333"/>
                </a:solidFill>
                <a:latin typeface="Arial"/>
                <a:cs typeface="Arial"/>
              </a:rPr>
              <a:t> </a:t>
            </a:r>
            <a:r>
              <a:rPr sz="2350" spc="170" dirty="0">
                <a:solidFill>
                  <a:srgbClr val="333333"/>
                </a:solidFill>
                <a:latin typeface="Arial"/>
                <a:cs typeface="Arial"/>
              </a:rPr>
              <a:t>lavori</a:t>
            </a:r>
            <a:r>
              <a:rPr sz="2350" spc="280" dirty="0">
                <a:solidFill>
                  <a:srgbClr val="333333"/>
                </a:solidFill>
                <a:latin typeface="Arial"/>
                <a:cs typeface="Arial"/>
              </a:rPr>
              <a:t> </a:t>
            </a:r>
            <a:r>
              <a:rPr sz="2350" spc="210" dirty="0">
                <a:solidFill>
                  <a:srgbClr val="333333"/>
                </a:solidFill>
                <a:latin typeface="Arial"/>
                <a:cs typeface="Arial"/>
              </a:rPr>
              <a:t>al</a:t>
            </a:r>
            <a:r>
              <a:rPr sz="2350" spc="275" dirty="0">
                <a:solidFill>
                  <a:srgbClr val="333333"/>
                </a:solidFill>
                <a:latin typeface="Arial"/>
                <a:cs typeface="Arial"/>
              </a:rPr>
              <a:t> </a:t>
            </a:r>
            <a:r>
              <a:rPr sz="2350" spc="270" dirty="0">
                <a:solidFill>
                  <a:srgbClr val="333333"/>
                </a:solidFill>
                <a:latin typeface="Arial"/>
                <a:cs typeface="Arial"/>
              </a:rPr>
              <a:t>supporto</a:t>
            </a:r>
            <a:r>
              <a:rPr sz="2350" spc="275" dirty="0">
                <a:solidFill>
                  <a:srgbClr val="333333"/>
                </a:solidFill>
                <a:latin typeface="Arial"/>
                <a:cs typeface="Arial"/>
              </a:rPr>
              <a:t> </a:t>
            </a:r>
            <a:r>
              <a:rPr sz="2350" spc="165" dirty="0">
                <a:solidFill>
                  <a:srgbClr val="333333"/>
                </a:solidFill>
                <a:latin typeface="Arial"/>
                <a:cs typeface="Arial"/>
              </a:rPr>
              <a:t>nella </a:t>
            </a:r>
            <a:r>
              <a:rPr sz="2350" spc="160" dirty="0">
                <a:solidFill>
                  <a:srgbClr val="333333"/>
                </a:solidFill>
                <a:latin typeface="Arial"/>
                <a:cs typeface="Arial"/>
              </a:rPr>
              <a:t>fase</a:t>
            </a:r>
            <a:r>
              <a:rPr sz="2350" spc="35" dirty="0">
                <a:solidFill>
                  <a:srgbClr val="333333"/>
                </a:solidFill>
                <a:latin typeface="Arial"/>
                <a:cs typeface="Arial"/>
              </a:rPr>
              <a:t> </a:t>
            </a:r>
            <a:r>
              <a:rPr sz="2350" spc="245" dirty="0">
                <a:solidFill>
                  <a:srgbClr val="333333"/>
                </a:solidFill>
                <a:latin typeface="Arial"/>
                <a:cs typeface="Arial"/>
              </a:rPr>
              <a:t>di</a:t>
            </a:r>
            <a:r>
              <a:rPr sz="2350" spc="35" dirty="0">
                <a:solidFill>
                  <a:srgbClr val="333333"/>
                </a:solidFill>
                <a:latin typeface="Arial"/>
                <a:cs typeface="Arial"/>
              </a:rPr>
              <a:t> </a:t>
            </a:r>
            <a:r>
              <a:rPr sz="2350" spc="229" dirty="0">
                <a:solidFill>
                  <a:srgbClr val="333333"/>
                </a:solidFill>
                <a:latin typeface="Arial"/>
                <a:cs typeface="Arial"/>
              </a:rPr>
              <a:t>collaudo</a:t>
            </a:r>
            <a:r>
              <a:rPr sz="2350" spc="40" dirty="0">
                <a:solidFill>
                  <a:srgbClr val="333333"/>
                </a:solidFill>
                <a:latin typeface="Arial"/>
                <a:cs typeface="Arial"/>
              </a:rPr>
              <a:t> </a:t>
            </a:r>
            <a:r>
              <a:rPr sz="2350" spc="130" dirty="0">
                <a:solidFill>
                  <a:srgbClr val="333333"/>
                </a:solidFill>
                <a:latin typeface="Arial"/>
                <a:cs typeface="Arial"/>
              </a:rPr>
              <a:t>e</a:t>
            </a:r>
            <a:r>
              <a:rPr sz="2350" spc="35" dirty="0">
                <a:solidFill>
                  <a:srgbClr val="333333"/>
                </a:solidFill>
                <a:latin typeface="Arial"/>
                <a:cs typeface="Arial"/>
              </a:rPr>
              <a:t> </a:t>
            </a:r>
            <a:r>
              <a:rPr sz="2350" spc="220" dirty="0">
                <a:solidFill>
                  <a:srgbClr val="333333"/>
                </a:solidFill>
                <a:latin typeface="Arial"/>
                <a:cs typeface="Arial"/>
              </a:rPr>
              <a:t>chiusura</a:t>
            </a:r>
            <a:r>
              <a:rPr sz="2350" spc="40" dirty="0">
                <a:solidFill>
                  <a:srgbClr val="333333"/>
                </a:solidFill>
                <a:latin typeface="Arial"/>
                <a:cs typeface="Arial"/>
              </a:rPr>
              <a:t> </a:t>
            </a:r>
            <a:r>
              <a:rPr sz="2350" spc="170" dirty="0">
                <a:solidFill>
                  <a:srgbClr val="333333"/>
                </a:solidFill>
                <a:latin typeface="Arial"/>
                <a:cs typeface="Arial"/>
              </a:rPr>
              <a:t>dell’appalto.</a:t>
            </a:r>
            <a:endParaRPr sz="2350">
              <a:latin typeface="Arial"/>
              <a:cs typeface="Arial"/>
            </a:endParaRPr>
          </a:p>
          <a:p>
            <a:pPr>
              <a:lnSpc>
                <a:spcPct val="100000"/>
              </a:lnSpc>
              <a:spcBef>
                <a:spcPts val="35"/>
              </a:spcBef>
            </a:pPr>
            <a:endParaRPr sz="2050">
              <a:latin typeface="Arial"/>
              <a:cs typeface="Arial"/>
            </a:endParaRPr>
          </a:p>
          <a:p>
            <a:pPr marL="12700" marR="151130" indent="-635" algn="ctr">
              <a:lnSpc>
                <a:spcPct val="148800"/>
              </a:lnSpc>
              <a:tabLst>
                <a:tab pos="361315" algn="l"/>
              </a:tabLst>
            </a:pPr>
            <a:r>
              <a:rPr sz="2150" i="1" spc="5" dirty="0">
                <a:solidFill>
                  <a:srgbClr val="2F2F2F"/>
                </a:solidFill>
                <a:latin typeface="Arial"/>
                <a:cs typeface="Arial"/>
              </a:rPr>
              <a:t>A</a:t>
            </a:r>
            <a:r>
              <a:rPr sz="2150" i="1" dirty="0">
                <a:solidFill>
                  <a:srgbClr val="2F2F2F"/>
                </a:solidFill>
                <a:latin typeface="Arial"/>
                <a:cs typeface="Arial"/>
              </a:rPr>
              <a:t>	</a:t>
            </a:r>
            <a:r>
              <a:rPr sz="2150" i="1" spc="180" dirty="0">
                <a:solidFill>
                  <a:srgbClr val="2F2F2F"/>
                </a:solidFill>
                <a:latin typeface="Arial"/>
                <a:cs typeface="Arial"/>
              </a:rPr>
              <a:t>queste</a:t>
            </a:r>
            <a:r>
              <a:rPr sz="2150" i="1" spc="40" dirty="0">
                <a:solidFill>
                  <a:srgbClr val="2F2F2F"/>
                </a:solidFill>
                <a:latin typeface="Arial"/>
                <a:cs typeface="Arial"/>
              </a:rPr>
              <a:t> </a:t>
            </a:r>
            <a:r>
              <a:rPr sz="2150" i="1" spc="125" dirty="0">
                <a:solidFill>
                  <a:srgbClr val="2F2F2F"/>
                </a:solidFill>
                <a:latin typeface="Arial"/>
                <a:cs typeface="Arial"/>
              </a:rPr>
              <a:t>esigenze</a:t>
            </a:r>
            <a:r>
              <a:rPr sz="2150" i="1" spc="45" dirty="0">
                <a:solidFill>
                  <a:srgbClr val="2F2F2F"/>
                </a:solidFill>
                <a:latin typeface="Arial"/>
                <a:cs typeface="Arial"/>
              </a:rPr>
              <a:t> </a:t>
            </a:r>
            <a:r>
              <a:rPr sz="2150" i="1" spc="204" dirty="0">
                <a:solidFill>
                  <a:srgbClr val="2F2F2F"/>
                </a:solidFill>
                <a:latin typeface="Arial"/>
                <a:cs typeface="Arial"/>
              </a:rPr>
              <a:t>risponde</a:t>
            </a:r>
            <a:r>
              <a:rPr sz="2150" i="1" spc="40" dirty="0">
                <a:solidFill>
                  <a:srgbClr val="2F2F2F"/>
                </a:solidFill>
                <a:latin typeface="Arial"/>
                <a:cs typeface="Arial"/>
              </a:rPr>
              <a:t> </a:t>
            </a:r>
            <a:r>
              <a:rPr sz="2150" i="1" spc="235" dirty="0">
                <a:solidFill>
                  <a:srgbClr val="2F2F2F"/>
                </a:solidFill>
                <a:latin typeface="Arial"/>
                <a:cs typeface="Arial"/>
              </a:rPr>
              <a:t>uno</a:t>
            </a:r>
            <a:r>
              <a:rPr sz="2150" i="1" spc="45" dirty="0">
                <a:solidFill>
                  <a:srgbClr val="2F2F2F"/>
                </a:solidFill>
                <a:latin typeface="Arial"/>
                <a:cs typeface="Arial"/>
              </a:rPr>
              <a:t> </a:t>
            </a:r>
            <a:r>
              <a:rPr sz="2150" i="1" spc="175" dirty="0">
                <a:solidFill>
                  <a:srgbClr val="2F2F2F"/>
                </a:solidFill>
                <a:latin typeface="Arial"/>
                <a:cs typeface="Arial"/>
              </a:rPr>
              <a:t>speciﬁco</a:t>
            </a:r>
            <a:r>
              <a:rPr sz="2150" i="1" spc="40" dirty="0">
                <a:solidFill>
                  <a:srgbClr val="2F2F2F"/>
                </a:solidFill>
                <a:latin typeface="Arial"/>
                <a:cs typeface="Arial"/>
              </a:rPr>
              <a:t> </a:t>
            </a:r>
            <a:r>
              <a:rPr sz="2150" i="1" spc="200" dirty="0">
                <a:solidFill>
                  <a:srgbClr val="2F2F2F"/>
                </a:solidFill>
                <a:latin typeface="Arial"/>
                <a:cs typeface="Arial"/>
              </a:rPr>
              <a:t>servizio/supporto</a:t>
            </a:r>
            <a:r>
              <a:rPr sz="2150" i="1" spc="45" dirty="0">
                <a:solidFill>
                  <a:srgbClr val="2F2F2F"/>
                </a:solidFill>
                <a:latin typeface="Arial"/>
                <a:cs typeface="Arial"/>
              </a:rPr>
              <a:t> </a:t>
            </a:r>
            <a:r>
              <a:rPr sz="2150" i="1" spc="190" dirty="0">
                <a:solidFill>
                  <a:srgbClr val="2F2F2F"/>
                </a:solidFill>
                <a:latin typeface="Arial"/>
                <a:cs typeface="Arial"/>
              </a:rPr>
              <a:t>incarichi</a:t>
            </a:r>
            <a:r>
              <a:rPr sz="2150" i="1" spc="40" dirty="0">
                <a:solidFill>
                  <a:srgbClr val="2F2F2F"/>
                </a:solidFill>
                <a:latin typeface="Arial"/>
                <a:cs typeface="Arial"/>
              </a:rPr>
              <a:t> </a:t>
            </a:r>
            <a:r>
              <a:rPr sz="2150" i="1" spc="195" dirty="0">
                <a:solidFill>
                  <a:srgbClr val="2F2F2F"/>
                </a:solidFill>
                <a:latin typeface="Arial"/>
                <a:cs typeface="Arial"/>
              </a:rPr>
              <a:t>dettagliati </a:t>
            </a:r>
            <a:r>
              <a:rPr sz="2150" i="1" spc="185" dirty="0">
                <a:solidFill>
                  <a:srgbClr val="2F2F2F"/>
                </a:solidFill>
                <a:latin typeface="Arial"/>
                <a:cs typeface="Arial"/>
              </a:rPr>
              <a:t>competenze</a:t>
            </a:r>
            <a:r>
              <a:rPr sz="2150" i="1" spc="35" dirty="0">
                <a:solidFill>
                  <a:srgbClr val="2F2F2F"/>
                </a:solidFill>
                <a:latin typeface="Arial"/>
                <a:cs typeface="Arial"/>
              </a:rPr>
              <a:t> </a:t>
            </a:r>
            <a:r>
              <a:rPr sz="2150" i="1" spc="150" dirty="0">
                <a:solidFill>
                  <a:srgbClr val="2F2F2F"/>
                </a:solidFill>
                <a:latin typeface="Arial"/>
                <a:cs typeface="Arial"/>
              </a:rPr>
              <a:t>necessarie</a:t>
            </a:r>
            <a:r>
              <a:rPr sz="2150" i="1" spc="35" dirty="0">
                <a:solidFill>
                  <a:srgbClr val="2F2F2F"/>
                </a:solidFill>
                <a:latin typeface="Arial"/>
                <a:cs typeface="Arial"/>
              </a:rPr>
              <a:t> </a:t>
            </a:r>
            <a:r>
              <a:rPr sz="2150" i="1" spc="180" dirty="0">
                <a:solidFill>
                  <a:srgbClr val="2F2F2F"/>
                </a:solidFill>
                <a:latin typeface="Arial"/>
                <a:cs typeface="Arial"/>
              </a:rPr>
              <a:t>al</a:t>
            </a:r>
            <a:r>
              <a:rPr sz="2150" i="1" spc="35" dirty="0">
                <a:solidFill>
                  <a:srgbClr val="2F2F2F"/>
                </a:solidFill>
                <a:latin typeface="Arial"/>
                <a:cs typeface="Arial"/>
              </a:rPr>
              <a:t> </a:t>
            </a:r>
            <a:r>
              <a:rPr sz="2150" i="1" spc="180" dirty="0">
                <a:solidFill>
                  <a:srgbClr val="2F2F2F"/>
                </a:solidFill>
                <a:latin typeface="Arial"/>
                <a:cs typeface="Arial"/>
              </a:rPr>
              <a:t>ﬁne</a:t>
            </a:r>
            <a:r>
              <a:rPr sz="2150" i="1" spc="40" dirty="0">
                <a:solidFill>
                  <a:srgbClr val="2F2F2F"/>
                </a:solidFill>
                <a:latin typeface="Arial"/>
                <a:cs typeface="Arial"/>
              </a:rPr>
              <a:t> </a:t>
            </a:r>
            <a:r>
              <a:rPr sz="2150" i="1" spc="215" dirty="0">
                <a:solidFill>
                  <a:srgbClr val="2F2F2F"/>
                </a:solidFill>
                <a:latin typeface="Arial"/>
                <a:cs typeface="Arial"/>
              </a:rPr>
              <a:t>di</a:t>
            </a:r>
            <a:r>
              <a:rPr sz="2150" i="1" spc="35" dirty="0">
                <a:solidFill>
                  <a:srgbClr val="2F2F2F"/>
                </a:solidFill>
                <a:latin typeface="Arial"/>
                <a:cs typeface="Arial"/>
              </a:rPr>
              <a:t> </a:t>
            </a:r>
            <a:r>
              <a:rPr sz="2150" i="1" spc="190" dirty="0">
                <a:solidFill>
                  <a:srgbClr val="2F2F2F"/>
                </a:solidFill>
                <a:latin typeface="Arial"/>
                <a:cs typeface="Arial"/>
              </a:rPr>
              <a:t>raggiungere</a:t>
            </a:r>
            <a:r>
              <a:rPr sz="2150" i="1" spc="35" dirty="0">
                <a:solidFill>
                  <a:srgbClr val="2F2F2F"/>
                </a:solidFill>
                <a:latin typeface="Arial"/>
                <a:cs typeface="Arial"/>
              </a:rPr>
              <a:t> </a:t>
            </a:r>
            <a:r>
              <a:rPr sz="2150" i="1" spc="125" dirty="0">
                <a:solidFill>
                  <a:srgbClr val="2F2F2F"/>
                </a:solidFill>
                <a:latin typeface="Arial"/>
                <a:cs typeface="Arial"/>
              </a:rPr>
              <a:t>il</a:t>
            </a:r>
            <a:r>
              <a:rPr sz="2150" i="1" spc="35" dirty="0">
                <a:solidFill>
                  <a:srgbClr val="2F2F2F"/>
                </a:solidFill>
                <a:latin typeface="Arial"/>
                <a:cs typeface="Arial"/>
              </a:rPr>
              <a:t> </a:t>
            </a:r>
            <a:r>
              <a:rPr sz="2150" i="1" spc="200" dirty="0">
                <a:solidFill>
                  <a:srgbClr val="2F2F2F"/>
                </a:solidFill>
                <a:latin typeface="Arial"/>
                <a:cs typeface="Arial"/>
              </a:rPr>
              <a:t>risultato</a:t>
            </a:r>
            <a:r>
              <a:rPr sz="2150" i="1" spc="40" dirty="0">
                <a:solidFill>
                  <a:srgbClr val="2F2F2F"/>
                </a:solidFill>
                <a:latin typeface="Arial"/>
                <a:cs typeface="Arial"/>
              </a:rPr>
              <a:t> </a:t>
            </a:r>
            <a:r>
              <a:rPr sz="2150" i="1" spc="185" dirty="0">
                <a:solidFill>
                  <a:srgbClr val="2F2F2F"/>
                </a:solidFill>
                <a:latin typeface="Arial"/>
                <a:cs typeface="Arial"/>
              </a:rPr>
              <a:t>ﬁssato</a:t>
            </a:r>
            <a:r>
              <a:rPr sz="2150" i="1" spc="35" dirty="0">
                <a:solidFill>
                  <a:srgbClr val="2F2F2F"/>
                </a:solidFill>
                <a:latin typeface="Arial"/>
                <a:cs typeface="Arial"/>
              </a:rPr>
              <a:t> </a:t>
            </a:r>
            <a:r>
              <a:rPr sz="2150" i="1" spc="215" dirty="0">
                <a:solidFill>
                  <a:srgbClr val="2F2F2F"/>
                </a:solidFill>
                <a:latin typeface="Arial"/>
                <a:cs typeface="Arial"/>
              </a:rPr>
              <a:t>con</a:t>
            </a:r>
            <a:r>
              <a:rPr sz="2150" i="1" spc="35" dirty="0">
                <a:solidFill>
                  <a:srgbClr val="2F2F2F"/>
                </a:solidFill>
                <a:latin typeface="Arial"/>
                <a:cs typeface="Arial"/>
              </a:rPr>
              <a:t> </a:t>
            </a:r>
            <a:r>
              <a:rPr sz="2150" i="1" spc="160" dirty="0">
                <a:solidFill>
                  <a:srgbClr val="2F2F2F"/>
                </a:solidFill>
                <a:latin typeface="Arial"/>
                <a:cs typeface="Arial"/>
              </a:rPr>
              <a:t>assunzione</a:t>
            </a:r>
            <a:r>
              <a:rPr sz="2150" i="1" spc="35" dirty="0">
                <a:solidFill>
                  <a:srgbClr val="2F2F2F"/>
                </a:solidFill>
                <a:latin typeface="Arial"/>
                <a:cs typeface="Arial"/>
              </a:rPr>
              <a:t> </a:t>
            </a:r>
            <a:r>
              <a:rPr sz="2150" i="1" spc="155" dirty="0">
                <a:solidFill>
                  <a:srgbClr val="2F2F2F"/>
                </a:solidFill>
                <a:latin typeface="Arial"/>
                <a:cs typeface="Arial"/>
              </a:rPr>
              <a:t>dello </a:t>
            </a:r>
            <a:r>
              <a:rPr sz="2150" i="1" spc="175" dirty="0">
                <a:solidFill>
                  <a:srgbClr val="2F2F2F"/>
                </a:solidFill>
                <a:latin typeface="Arial"/>
                <a:cs typeface="Arial"/>
              </a:rPr>
              <a:t>speciﬁco</a:t>
            </a:r>
            <a:r>
              <a:rPr sz="2150" i="1" spc="35" dirty="0">
                <a:solidFill>
                  <a:srgbClr val="2F2F2F"/>
                </a:solidFill>
                <a:latin typeface="Arial"/>
                <a:cs typeface="Arial"/>
              </a:rPr>
              <a:t> </a:t>
            </a:r>
            <a:r>
              <a:rPr sz="2150" i="1" spc="130" dirty="0">
                <a:solidFill>
                  <a:srgbClr val="2F2F2F"/>
                </a:solidFill>
                <a:latin typeface="Arial"/>
                <a:cs typeface="Arial"/>
              </a:rPr>
              <a:t>rischio.</a:t>
            </a:r>
            <a:endParaRPr sz="215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5431" y="877041"/>
            <a:ext cx="5542280" cy="480695"/>
          </a:xfrm>
          <a:prstGeom prst="rect">
            <a:avLst/>
          </a:prstGeom>
        </p:spPr>
        <p:txBody>
          <a:bodyPr vert="horz" wrap="square" lIns="0" tIns="17145" rIns="0" bIns="0" rtlCol="0">
            <a:spAutoFit/>
          </a:bodyPr>
          <a:lstStyle/>
          <a:p>
            <a:pPr marL="12700">
              <a:lnSpc>
                <a:spcPct val="100000"/>
              </a:lnSpc>
              <a:spcBef>
                <a:spcPts val="135"/>
              </a:spcBef>
            </a:pPr>
            <a:r>
              <a:rPr sz="2950" b="1" dirty="0">
                <a:solidFill>
                  <a:srgbClr val="FF0000"/>
                </a:solidFill>
                <a:latin typeface="Garamond"/>
                <a:cs typeface="Garamond"/>
              </a:rPr>
              <a:t>Elenco</a:t>
            </a:r>
            <a:r>
              <a:rPr sz="2950" b="1" spc="65" dirty="0">
                <a:solidFill>
                  <a:srgbClr val="FF0000"/>
                </a:solidFill>
                <a:latin typeface="Garamond"/>
                <a:cs typeface="Garamond"/>
              </a:rPr>
              <a:t> </a:t>
            </a:r>
            <a:r>
              <a:rPr sz="2950" b="1" dirty="0">
                <a:solidFill>
                  <a:srgbClr val="FF0000"/>
                </a:solidFill>
                <a:latin typeface="Garamond"/>
                <a:cs typeface="Garamond"/>
              </a:rPr>
              <a:t>attività</a:t>
            </a:r>
            <a:r>
              <a:rPr sz="2950" b="1" spc="65" dirty="0">
                <a:solidFill>
                  <a:srgbClr val="FF0000"/>
                </a:solidFill>
                <a:latin typeface="Garamond"/>
                <a:cs typeface="Garamond"/>
              </a:rPr>
              <a:t> </a:t>
            </a:r>
            <a:r>
              <a:rPr sz="2950" b="1" dirty="0">
                <a:solidFill>
                  <a:srgbClr val="FF0000"/>
                </a:solidFill>
                <a:latin typeface="Garamond"/>
                <a:cs typeface="Garamond"/>
              </a:rPr>
              <a:t>di</a:t>
            </a:r>
            <a:r>
              <a:rPr sz="2950" b="1" spc="65" dirty="0">
                <a:solidFill>
                  <a:srgbClr val="FF0000"/>
                </a:solidFill>
                <a:latin typeface="Garamond"/>
                <a:cs typeface="Garamond"/>
              </a:rPr>
              <a:t> </a:t>
            </a:r>
            <a:r>
              <a:rPr sz="2950" b="1" dirty="0">
                <a:solidFill>
                  <a:srgbClr val="FF0000"/>
                </a:solidFill>
                <a:latin typeface="Garamond"/>
                <a:cs typeface="Garamond"/>
              </a:rPr>
              <a:t>supporto</a:t>
            </a:r>
            <a:r>
              <a:rPr sz="2950" b="1" spc="60" dirty="0">
                <a:solidFill>
                  <a:srgbClr val="FF0000"/>
                </a:solidFill>
                <a:latin typeface="Garamond"/>
                <a:cs typeface="Garamond"/>
              </a:rPr>
              <a:t> </a:t>
            </a:r>
            <a:r>
              <a:rPr sz="2950" b="1" dirty="0">
                <a:solidFill>
                  <a:srgbClr val="FF0000"/>
                </a:solidFill>
                <a:latin typeface="Garamond"/>
                <a:cs typeface="Garamond"/>
              </a:rPr>
              <a:t>al</a:t>
            </a:r>
            <a:r>
              <a:rPr sz="2950" b="1" spc="65" dirty="0">
                <a:solidFill>
                  <a:srgbClr val="FF0000"/>
                </a:solidFill>
                <a:latin typeface="Garamond"/>
                <a:cs typeface="Garamond"/>
              </a:rPr>
              <a:t> </a:t>
            </a:r>
            <a:r>
              <a:rPr sz="2950" b="1" spc="-25" dirty="0">
                <a:solidFill>
                  <a:srgbClr val="FF0000"/>
                </a:solidFill>
                <a:latin typeface="Garamond"/>
                <a:cs typeface="Garamond"/>
              </a:rPr>
              <a:t>RUP</a:t>
            </a:r>
            <a:endParaRPr sz="2950">
              <a:latin typeface="Garamond"/>
              <a:cs typeface="Garamond"/>
            </a:endParaRPr>
          </a:p>
        </p:txBody>
      </p:sp>
      <p:sp>
        <p:nvSpPr>
          <p:cNvPr id="3" name="object 3"/>
          <p:cNvSpPr txBox="1"/>
          <p:nvPr/>
        </p:nvSpPr>
        <p:spPr>
          <a:xfrm>
            <a:off x="452196" y="1722235"/>
            <a:ext cx="12019280" cy="5506720"/>
          </a:xfrm>
          <a:prstGeom prst="rect">
            <a:avLst/>
          </a:prstGeom>
        </p:spPr>
        <p:txBody>
          <a:bodyPr vert="horz" wrap="square" lIns="0" tIns="12065" rIns="0" bIns="0" rtlCol="0">
            <a:spAutoFit/>
          </a:bodyPr>
          <a:lstStyle/>
          <a:p>
            <a:pPr marL="136525">
              <a:lnSpc>
                <a:spcPct val="100000"/>
              </a:lnSpc>
              <a:spcBef>
                <a:spcPts val="95"/>
              </a:spcBef>
            </a:pPr>
            <a:r>
              <a:rPr sz="2350" spc="180" dirty="0">
                <a:solidFill>
                  <a:srgbClr val="7030A0"/>
                </a:solidFill>
                <a:latin typeface="Arial"/>
                <a:cs typeface="Arial"/>
              </a:rPr>
              <a:t>Parimenti</a:t>
            </a:r>
            <a:r>
              <a:rPr sz="2350" spc="40" dirty="0">
                <a:solidFill>
                  <a:srgbClr val="7030A0"/>
                </a:solidFill>
                <a:latin typeface="Arial"/>
                <a:cs typeface="Arial"/>
              </a:rPr>
              <a:t> </a:t>
            </a:r>
            <a:r>
              <a:rPr sz="2350" spc="185" dirty="0">
                <a:solidFill>
                  <a:srgbClr val="7030A0"/>
                </a:solidFill>
                <a:latin typeface="Arial"/>
                <a:cs typeface="Arial"/>
              </a:rPr>
              <a:t>all’attività</a:t>
            </a:r>
            <a:r>
              <a:rPr sz="2350" spc="45" dirty="0">
                <a:solidFill>
                  <a:srgbClr val="7030A0"/>
                </a:solidFill>
                <a:latin typeface="Arial"/>
                <a:cs typeface="Arial"/>
              </a:rPr>
              <a:t> </a:t>
            </a:r>
            <a:r>
              <a:rPr sz="2350" spc="245" dirty="0">
                <a:solidFill>
                  <a:srgbClr val="7030A0"/>
                </a:solidFill>
                <a:latin typeface="Arial"/>
                <a:cs typeface="Arial"/>
              </a:rPr>
              <a:t>per</a:t>
            </a:r>
            <a:r>
              <a:rPr sz="2350" spc="40" dirty="0">
                <a:solidFill>
                  <a:srgbClr val="7030A0"/>
                </a:solidFill>
                <a:latin typeface="Arial"/>
                <a:cs typeface="Arial"/>
              </a:rPr>
              <a:t> </a:t>
            </a:r>
            <a:r>
              <a:rPr sz="2350" spc="185" dirty="0">
                <a:solidFill>
                  <a:srgbClr val="7030A0"/>
                </a:solidFill>
                <a:latin typeface="Arial"/>
                <a:cs typeface="Arial"/>
              </a:rPr>
              <a:t>gli</a:t>
            </a:r>
            <a:r>
              <a:rPr sz="2350" spc="45" dirty="0">
                <a:solidFill>
                  <a:srgbClr val="7030A0"/>
                </a:solidFill>
                <a:latin typeface="Arial"/>
                <a:cs typeface="Arial"/>
              </a:rPr>
              <a:t> </a:t>
            </a:r>
            <a:r>
              <a:rPr sz="2350" spc="160" dirty="0">
                <a:solidFill>
                  <a:srgbClr val="7030A0"/>
                </a:solidFill>
                <a:latin typeface="Arial"/>
                <a:cs typeface="Arial"/>
              </a:rPr>
              <a:t>acquisti:</a:t>
            </a:r>
            <a:endParaRPr sz="2350">
              <a:latin typeface="Arial"/>
              <a:cs typeface="Arial"/>
            </a:endParaRPr>
          </a:p>
          <a:p>
            <a:pPr>
              <a:lnSpc>
                <a:spcPct val="100000"/>
              </a:lnSpc>
              <a:spcBef>
                <a:spcPts val="30"/>
              </a:spcBef>
            </a:pPr>
            <a:endParaRPr sz="3200">
              <a:latin typeface="Arial"/>
              <a:cs typeface="Arial"/>
            </a:endParaRPr>
          </a:p>
          <a:p>
            <a:pPr marL="542925" indent="-438784">
              <a:lnSpc>
                <a:spcPct val="100000"/>
              </a:lnSpc>
              <a:buSzPct val="102127"/>
              <a:buChar char="●"/>
              <a:tabLst>
                <a:tab pos="542925" algn="l"/>
                <a:tab pos="543560" algn="l"/>
              </a:tabLst>
            </a:pPr>
            <a:r>
              <a:rPr sz="2350" spc="100" dirty="0">
                <a:solidFill>
                  <a:srgbClr val="333333"/>
                </a:solidFill>
                <a:latin typeface="Arial"/>
                <a:cs typeface="Arial"/>
              </a:rPr>
              <a:t>Avvisi</a:t>
            </a:r>
            <a:r>
              <a:rPr sz="2350" spc="45" dirty="0">
                <a:solidFill>
                  <a:srgbClr val="333333"/>
                </a:solidFill>
                <a:latin typeface="Arial"/>
                <a:cs typeface="Arial"/>
              </a:rPr>
              <a:t> </a:t>
            </a:r>
            <a:r>
              <a:rPr sz="2350" spc="245" dirty="0">
                <a:solidFill>
                  <a:srgbClr val="333333"/>
                </a:solidFill>
                <a:latin typeface="Arial"/>
                <a:cs typeface="Arial"/>
              </a:rPr>
              <a:t>per</a:t>
            </a:r>
            <a:r>
              <a:rPr sz="2350" spc="50" dirty="0">
                <a:solidFill>
                  <a:srgbClr val="333333"/>
                </a:solidFill>
                <a:latin typeface="Arial"/>
                <a:cs typeface="Arial"/>
              </a:rPr>
              <a:t> </a:t>
            </a:r>
            <a:r>
              <a:rPr sz="2350" spc="175" dirty="0">
                <a:solidFill>
                  <a:srgbClr val="333333"/>
                </a:solidFill>
                <a:latin typeface="Arial"/>
                <a:cs typeface="Arial"/>
              </a:rPr>
              <a:t>reclutamento;</a:t>
            </a:r>
            <a:endParaRPr sz="2350">
              <a:latin typeface="Arial"/>
              <a:cs typeface="Arial"/>
            </a:endParaRPr>
          </a:p>
          <a:p>
            <a:pPr marL="542925" indent="-438784">
              <a:lnSpc>
                <a:spcPct val="100000"/>
              </a:lnSpc>
              <a:spcBef>
                <a:spcPts val="490"/>
              </a:spcBef>
              <a:buSzPct val="102127"/>
              <a:buChar char="●"/>
              <a:tabLst>
                <a:tab pos="542925" algn="l"/>
                <a:tab pos="543560" algn="l"/>
              </a:tabLst>
            </a:pPr>
            <a:r>
              <a:rPr sz="2350" spc="160" dirty="0">
                <a:solidFill>
                  <a:srgbClr val="333333"/>
                </a:solidFill>
                <a:latin typeface="Arial"/>
                <a:cs typeface="Arial"/>
              </a:rPr>
              <a:t>Predisposizione</a:t>
            </a:r>
            <a:r>
              <a:rPr sz="2350" spc="80" dirty="0">
                <a:solidFill>
                  <a:srgbClr val="333333"/>
                </a:solidFill>
                <a:latin typeface="Arial"/>
                <a:cs typeface="Arial"/>
              </a:rPr>
              <a:t> </a:t>
            </a:r>
            <a:r>
              <a:rPr sz="2350" spc="175" dirty="0">
                <a:solidFill>
                  <a:srgbClr val="333333"/>
                </a:solidFill>
                <a:latin typeface="Arial"/>
                <a:cs typeface="Arial"/>
              </a:rPr>
              <a:t>modulistica;</a:t>
            </a:r>
            <a:endParaRPr sz="2350">
              <a:latin typeface="Arial"/>
              <a:cs typeface="Arial"/>
            </a:endParaRPr>
          </a:p>
          <a:p>
            <a:pPr marL="542925" indent="-438784">
              <a:lnSpc>
                <a:spcPct val="100000"/>
              </a:lnSpc>
              <a:spcBef>
                <a:spcPts val="495"/>
              </a:spcBef>
              <a:buSzPct val="102127"/>
              <a:buChar char="●"/>
              <a:tabLst>
                <a:tab pos="542925" algn="l"/>
                <a:tab pos="543560" algn="l"/>
              </a:tabLst>
            </a:pPr>
            <a:r>
              <a:rPr sz="2350" spc="180" dirty="0">
                <a:solidFill>
                  <a:srgbClr val="333333"/>
                </a:solidFill>
                <a:latin typeface="Arial"/>
                <a:cs typeface="Arial"/>
              </a:rPr>
              <a:t>Raccolta</a:t>
            </a:r>
            <a:r>
              <a:rPr sz="2350" spc="35" dirty="0">
                <a:solidFill>
                  <a:srgbClr val="333333"/>
                </a:solidFill>
                <a:latin typeface="Arial"/>
                <a:cs typeface="Arial"/>
              </a:rPr>
              <a:t> </a:t>
            </a:r>
            <a:r>
              <a:rPr sz="2350" spc="130" dirty="0">
                <a:solidFill>
                  <a:srgbClr val="333333"/>
                </a:solidFill>
                <a:latin typeface="Arial"/>
                <a:cs typeface="Arial"/>
              </a:rPr>
              <a:t>e</a:t>
            </a:r>
            <a:r>
              <a:rPr sz="2350" spc="40" dirty="0">
                <a:solidFill>
                  <a:srgbClr val="333333"/>
                </a:solidFill>
                <a:latin typeface="Arial"/>
                <a:cs typeface="Arial"/>
              </a:rPr>
              <a:t> </a:t>
            </a:r>
            <a:r>
              <a:rPr sz="2350" spc="190" dirty="0">
                <a:solidFill>
                  <a:srgbClr val="333333"/>
                </a:solidFill>
                <a:latin typeface="Arial"/>
                <a:cs typeface="Arial"/>
              </a:rPr>
              <a:t>analisi</a:t>
            </a:r>
            <a:r>
              <a:rPr sz="2350" spc="40" dirty="0">
                <a:solidFill>
                  <a:srgbClr val="333333"/>
                </a:solidFill>
                <a:latin typeface="Arial"/>
                <a:cs typeface="Arial"/>
              </a:rPr>
              <a:t> </a:t>
            </a:r>
            <a:r>
              <a:rPr sz="2350" spc="204" dirty="0">
                <a:solidFill>
                  <a:srgbClr val="333333"/>
                </a:solidFill>
                <a:latin typeface="Arial"/>
                <a:cs typeface="Arial"/>
              </a:rPr>
              <a:t>candidature;</a:t>
            </a:r>
            <a:endParaRPr sz="2350">
              <a:latin typeface="Arial"/>
              <a:cs typeface="Arial"/>
            </a:endParaRPr>
          </a:p>
          <a:p>
            <a:pPr marL="542925" indent="-438784">
              <a:lnSpc>
                <a:spcPct val="100000"/>
              </a:lnSpc>
              <a:spcBef>
                <a:spcPts val="490"/>
              </a:spcBef>
              <a:buSzPct val="102127"/>
              <a:buChar char="●"/>
              <a:tabLst>
                <a:tab pos="542925" algn="l"/>
                <a:tab pos="543560" algn="l"/>
              </a:tabLst>
            </a:pPr>
            <a:r>
              <a:rPr sz="2350" spc="225" dirty="0">
                <a:solidFill>
                  <a:srgbClr val="333333"/>
                </a:solidFill>
                <a:latin typeface="Arial"/>
                <a:cs typeface="Arial"/>
              </a:rPr>
              <a:t>Graduatorie</a:t>
            </a:r>
            <a:r>
              <a:rPr sz="2350" spc="50" dirty="0">
                <a:solidFill>
                  <a:srgbClr val="333333"/>
                </a:solidFill>
                <a:latin typeface="Arial"/>
                <a:cs typeface="Arial"/>
              </a:rPr>
              <a:t> </a:t>
            </a:r>
            <a:r>
              <a:rPr sz="2350" spc="130" dirty="0">
                <a:solidFill>
                  <a:srgbClr val="333333"/>
                </a:solidFill>
                <a:latin typeface="Arial"/>
                <a:cs typeface="Arial"/>
              </a:rPr>
              <a:t>e</a:t>
            </a:r>
            <a:r>
              <a:rPr sz="2350" spc="50" dirty="0">
                <a:solidFill>
                  <a:srgbClr val="333333"/>
                </a:solidFill>
                <a:latin typeface="Arial"/>
                <a:cs typeface="Arial"/>
              </a:rPr>
              <a:t> </a:t>
            </a:r>
            <a:r>
              <a:rPr sz="2350" spc="140" dirty="0">
                <a:solidFill>
                  <a:srgbClr val="333333"/>
                </a:solidFill>
                <a:latin typeface="Arial"/>
                <a:cs typeface="Arial"/>
              </a:rPr>
              <a:t>decreti;</a:t>
            </a:r>
            <a:endParaRPr sz="2350">
              <a:latin typeface="Arial"/>
              <a:cs typeface="Arial"/>
            </a:endParaRPr>
          </a:p>
          <a:p>
            <a:pPr marL="542925" indent="-438784">
              <a:lnSpc>
                <a:spcPct val="100000"/>
              </a:lnSpc>
              <a:spcBef>
                <a:spcPts val="490"/>
              </a:spcBef>
              <a:buSzPct val="102127"/>
              <a:buChar char="●"/>
              <a:tabLst>
                <a:tab pos="542925" algn="l"/>
                <a:tab pos="543560" algn="l"/>
              </a:tabLst>
            </a:pPr>
            <a:r>
              <a:rPr sz="2350" spc="160" dirty="0">
                <a:solidFill>
                  <a:srgbClr val="333333"/>
                </a:solidFill>
                <a:latin typeface="Arial"/>
                <a:cs typeface="Arial"/>
              </a:rPr>
              <a:t>Predisposizione</a:t>
            </a:r>
            <a:r>
              <a:rPr sz="2350" spc="45" dirty="0">
                <a:solidFill>
                  <a:srgbClr val="333333"/>
                </a:solidFill>
                <a:latin typeface="Arial"/>
                <a:cs typeface="Arial"/>
              </a:rPr>
              <a:t> </a:t>
            </a:r>
            <a:r>
              <a:rPr sz="2350" spc="220" dirty="0">
                <a:solidFill>
                  <a:srgbClr val="333333"/>
                </a:solidFill>
                <a:latin typeface="Arial"/>
                <a:cs typeface="Arial"/>
              </a:rPr>
              <a:t>incarichi</a:t>
            </a:r>
            <a:r>
              <a:rPr sz="2350" spc="50" dirty="0">
                <a:solidFill>
                  <a:srgbClr val="333333"/>
                </a:solidFill>
                <a:latin typeface="Arial"/>
                <a:cs typeface="Arial"/>
              </a:rPr>
              <a:t> </a:t>
            </a:r>
            <a:r>
              <a:rPr sz="2350" spc="130" dirty="0">
                <a:solidFill>
                  <a:srgbClr val="333333"/>
                </a:solidFill>
                <a:latin typeface="Arial"/>
                <a:cs typeface="Arial"/>
              </a:rPr>
              <a:t>e</a:t>
            </a:r>
            <a:r>
              <a:rPr sz="2350" spc="50" dirty="0">
                <a:solidFill>
                  <a:srgbClr val="333333"/>
                </a:solidFill>
                <a:latin typeface="Arial"/>
                <a:cs typeface="Arial"/>
              </a:rPr>
              <a:t> </a:t>
            </a:r>
            <a:r>
              <a:rPr sz="2350" spc="195" dirty="0">
                <a:solidFill>
                  <a:srgbClr val="333333"/>
                </a:solidFill>
                <a:latin typeface="Arial"/>
                <a:cs typeface="Arial"/>
              </a:rPr>
              <a:t>contratti;</a:t>
            </a:r>
            <a:endParaRPr sz="2350">
              <a:latin typeface="Arial"/>
              <a:cs typeface="Arial"/>
            </a:endParaRPr>
          </a:p>
          <a:p>
            <a:pPr marL="542925" indent="-438784">
              <a:lnSpc>
                <a:spcPct val="100000"/>
              </a:lnSpc>
              <a:spcBef>
                <a:spcPts val="495"/>
              </a:spcBef>
              <a:buSzPct val="102127"/>
              <a:buChar char="●"/>
              <a:tabLst>
                <a:tab pos="542925" algn="l"/>
                <a:tab pos="543560" algn="l"/>
              </a:tabLst>
            </a:pPr>
            <a:r>
              <a:rPr sz="2350" spc="245" dirty="0">
                <a:solidFill>
                  <a:srgbClr val="333333"/>
                </a:solidFill>
                <a:latin typeface="Arial"/>
                <a:cs typeface="Arial"/>
              </a:rPr>
              <a:t>Obblighi</a:t>
            </a:r>
            <a:r>
              <a:rPr sz="2350" spc="50" dirty="0">
                <a:solidFill>
                  <a:srgbClr val="333333"/>
                </a:solidFill>
                <a:latin typeface="Arial"/>
                <a:cs typeface="Arial"/>
              </a:rPr>
              <a:t> </a:t>
            </a:r>
            <a:r>
              <a:rPr sz="2350" spc="200" dirty="0">
                <a:solidFill>
                  <a:srgbClr val="333333"/>
                </a:solidFill>
                <a:latin typeface="Arial"/>
                <a:cs typeface="Arial"/>
              </a:rPr>
              <a:t>pubblicità;</a:t>
            </a:r>
            <a:endParaRPr sz="2350">
              <a:latin typeface="Arial"/>
              <a:cs typeface="Arial"/>
            </a:endParaRPr>
          </a:p>
          <a:p>
            <a:pPr marL="542925" indent="-438784">
              <a:lnSpc>
                <a:spcPct val="100000"/>
              </a:lnSpc>
              <a:spcBef>
                <a:spcPts val="490"/>
              </a:spcBef>
              <a:buSzPct val="102127"/>
              <a:buChar char="●"/>
              <a:tabLst>
                <a:tab pos="542925" algn="l"/>
                <a:tab pos="543560" algn="l"/>
              </a:tabLst>
            </a:pPr>
            <a:r>
              <a:rPr sz="2350" spc="225" dirty="0">
                <a:solidFill>
                  <a:srgbClr val="333333"/>
                </a:solidFill>
                <a:latin typeface="Arial"/>
                <a:cs typeface="Arial"/>
              </a:rPr>
              <a:t>Liquidazioni</a:t>
            </a:r>
            <a:r>
              <a:rPr sz="2350" spc="45" dirty="0">
                <a:solidFill>
                  <a:srgbClr val="333333"/>
                </a:solidFill>
                <a:latin typeface="Arial"/>
                <a:cs typeface="Arial"/>
              </a:rPr>
              <a:t> </a:t>
            </a:r>
            <a:r>
              <a:rPr sz="2350" spc="130" dirty="0">
                <a:solidFill>
                  <a:srgbClr val="333333"/>
                </a:solidFill>
                <a:latin typeface="Arial"/>
                <a:cs typeface="Arial"/>
              </a:rPr>
              <a:t>e</a:t>
            </a:r>
            <a:r>
              <a:rPr sz="2350" spc="45" dirty="0">
                <a:solidFill>
                  <a:srgbClr val="333333"/>
                </a:solidFill>
                <a:latin typeface="Arial"/>
                <a:cs typeface="Arial"/>
              </a:rPr>
              <a:t> </a:t>
            </a:r>
            <a:r>
              <a:rPr sz="2350" spc="195" dirty="0">
                <a:solidFill>
                  <a:srgbClr val="333333"/>
                </a:solidFill>
                <a:latin typeface="Arial"/>
                <a:cs typeface="Arial"/>
              </a:rPr>
              <a:t>ﬁscalità</a:t>
            </a:r>
            <a:endParaRPr sz="2350">
              <a:latin typeface="Arial"/>
              <a:cs typeface="Arial"/>
            </a:endParaRPr>
          </a:p>
          <a:p>
            <a:pPr marL="12700" marR="5080" indent="-635" algn="ctr">
              <a:lnSpc>
                <a:spcPct val="148800"/>
              </a:lnSpc>
              <a:spcBef>
                <a:spcPts val="2415"/>
              </a:spcBef>
              <a:tabLst>
                <a:tab pos="361315" algn="l"/>
              </a:tabLst>
            </a:pPr>
            <a:r>
              <a:rPr sz="2150" i="1" spc="5" dirty="0">
                <a:solidFill>
                  <a:srgbClr val="2F2F2F"/>
                </a:solidFill>
                <a:latin typeface="Arial"/>
                <a:cs typeface="Arial"/>
              </a:rPr>
              <a:t>A</a:t>
            </a:r>
            <a:r>
              <a:rPr sz="2150" i="1" dirty="0">
                <a:solidFill>
                  <a:srgbClr val="2F2F2F"/>
                </a:solidFill>
                <a:latin typeface="Arial"/>
                <a:cs typeface="Arial"/>
              </a:rPr>
              <a:t>	</a:t>
            </a:r>
            <a:r>
              <a:rPr sz="2150" i="1" spc="180" dirty="0">
                <a:solidFill>
                  <a:srgbClr val="2F2F2F"/>
                </a:solidFill>
                <a:latin typeface="Arial"/>
                <a:cs typeface="Arial"/>
              </a:rPr>
              <a:t>queste</a:t>
            </a:r>
            <a:r>
              <a:rPr sz="2150" i="1" spc="40" dirty="0">
                <a:solidFill>
                  <a:srgbClr val="2F2F2F"/>
                </a:solidFill>
                <a:latin typeface="Arial"/>
                <a:cs typeface="Arial"/>
              </a:rPr>
              <a:t> </a:t>
            </a:r>
            <a:r>
              <a:rPr sz="2150" i="1" spc="125" dirty="0">
                <a:solidFill>
                  <a:srgbClr val="2F2F2F"/>
                </a:solidFill>
                <a:latin typeface="Arial"/>
                <a:cs typeface="Arial"/>
              </a:rPr>
              <a:t>esigenze</a:t>
            </a:r>
            <a:r>
              <a:rPr sz="2150" i="1" spc="45" dirty="0">
                <a:solidFill>
                  <a:srgbClr val="2F2F2F"/>
                </a:solidFill>
                <a:latin typeface="Arial"/>
                <a:cs typeface="Arial"/>
              </a:rPr>
              <a:t> </a:t>
            </a:r>
            <a:r>
              <a:rPr sz="2150" i="1" spc="204" dirty="0">
                <a:solidFill>
                  <a:srgbClr val="2F2F2F"/>
                </a:solidFill>
                <a:latin typeface="Arial"/>
                <a:cs typeface="Arial"/>
              </a:rPr>
              <a:t>risponde</a:t>
            </a:r>
            <a:r>
              <a:rPr sz="2150" i="1" spc="40" dirty="0">
                <a:solidFill>
                  <a:srgbClr val="2F2F2F"/>
                </a:solidFill>
                <a:latin typeface="Arial"/>
                <a:cs typeface="Arial"/>
              </a:rPr>
              <a:t> </a:t>
            </a:r>
            <a:r>
              <a:rPr sz="2150" i="1" spc="235" dirty="0">
                <a:solidFill>
                  <a:srgbClr val="2F2F2F"/>
                </a:solidFill>
                <a:latin typeface="Arial"/>
                <a:cs typeface="Arial"/>
              </a:rPr>
              <a:t>uno</a:t>
            </a:r>
            <a:r>
              <a:rPr sz="2150" i="1" spc="45" dirty="0">
                <a:solidFill>
                  <a:srgbClr val="2F2F2F"/>
                </a:solidFill>
                <a:latin typeface="Arial"/>
                <a:cs typeface="Arial"/>
              </a:rPr>
              <a:t> </a:t>
            </a:r>
            <a:r>
              <a:rPr sz="2150" i="1" spc="175" dirty="0">
                <a:solidFill>
                  <a:srgbClr val="2F2F2F"/>
                </a:solidFill>
                <a:latin typeface="Arial"/>
                <a:cs typeface="Arial"/>
              </a:rPr>
              <a:t>speciﬁco</a:t>
            </a:r>
            <a:r>
              <a:rPr sz="2150" i="1" spc="40" dirty="0">
                <a:solidFill>
                  <a:srgbClr val="2F2F2F"/>
                </a:solidFill>
                <a:latin typeface="Arial"/>
                <a:cs typeface="Arial"/>
              </a:rPr>
              <a:t> </a:t>
            </a:r>
            <a:r>
              <a:rPr sz="2150" i="1" spc="200" dirty="0">
                <a:solidFill>
                  <a:srgbClr val="2F2F2F"/>
                </a:solidFill>
                <a:latin typeface="Arial"/>
                <a:cs typeface="Arial"/>
              </a:rPr>
              <a:t>servizio/supporto</a:t>
            </a:r>
            <a:r>
              <a:rPr sz="2150" i="1" spc="45" dirty="0">
                <a:solidFill>
                  <a:srgbClr val="2F2F2F"/>
                </a:solidFill>
                <a:latin typeface="Arial"/>
                <a:cs typeface="Arial"/>
              </a:rPr>
              <a:t> </a:t>
            </a:r>
            <a:r>
              <a:rPr sz="2150" i="1" spc="190" dirty="0">
                <a:solidFill>
                  <a:srgbClr val="2F2F2F"/>
                </a:solidFill>
                <a:latin typeface="Arial"/>
                <a:cs typeface="Arial"/>
              </a:rPr>
              <a:t>incarichi</a:t>
            </a:r>
            <a:r>
              <a:rPr sz="2150" i="1" spc="40" dirty="0">
                <a:solidFill>
                  <a:srgbClr val="2F2F2F"/>
                </a:solidFill>
                <a:latin typeface="Arial"/>
                <a:cs typeface="Arial"/>
              </a:rPr>
              <a:t> </a:t>
            </a:r>
            <a:r>
              <a:rPr sz="2150" i="1" spc="195" dirty="0">
                <a:solidFill>
                  <a:srgbClr val="2F2F2F"/>
                </a:solidFill>
                <a:latin typeface="Arial"/>
                <a:cs typeface="Arial"/>
              </a:rPr>
              <a:t>dettagliati </a:t>
            </a:r>
            <a:r>
              <a:rPr sz="2150" i="1" spc="185" dirty="0">
                <a:solidFill>
                  <a:srgbClr val="2F2F2F"/>
                </a:solidFill>
                <a:latin typeface="Arial"/>
                <a:cs typeface="Arial"/>
              </a:rPr>
              <a:t>competenze</a:t>
            </a:r>
            <a:r>
              <a:rPr sz="2150" i="1" spc="35" dirty="0">
                <a:solidFill>
                  <a:srgbClr val="2F2F2F"/>
                </a:solidFill>
                <a:latin typeface="Arial"/>
                <a:cs typeface="Arial"/>
              </a:rPr>
              <a:t> </a:t>
            </a:r>
            <a:r>
              <a:rPr sz="2150" i="1" spc="150" dirty="0">
                <a:solidFill>
                  <a:srgbClr val="2F2F2F"/>
                </a:solidFill>
                <a:latin typeface="Arial"/>
                <a:cs typeface="Arial"/>
              </a:rPr>
              <a:t>necessarie</a:t>
            </a:r>
            <a:r>
              <a:rPr sz="2150" i="1" spc="35" dirty="0">
                <a:solidFill>
                  <a:srgbClr val="2F2F2F"/>
                </a:solidFill>
                <a:latin typeface="Arial"/>
                <a:cs typeface="Arial"/>
              </a:rPr>
              <a:t> </a:t>
            </a:r>
            <a:r>
              <a:rPr sz="2150" i="1" spc="180" dirty="0">
                <a:solidFill>
                  <a:srgbClr val="2F2F2F"/>
                </a:solidFill>
                <a:latin typeface="Arial"/>
                <a:cs typeface="Arial"/>
              </a:rPr>
              <a:t>al</a:t>
            </a:r>
            <a:r>
              <a:rPr sz="2150" i="1" spc="35" dirty="0">
                <a:solidFill>
                  <a:srgbClr val="2F2F2F"/>
                </a:solidFill>
                <a:latin typeface="Arial"/>
                <a:cs typeface="Arial"/>
              </a:rPr>
              <a:t> </a:t>
            </a:r>
            <a:r>
              <a:rPr sz="2150" i="1" spc="180" dirty="0">
                <a:solidFill>
                  <a:srgbClr val="2F2F2F"/>
                </a:solidFill>
                <a:latin typeface="Arial"/>
                <a:cs typeface="Arial"/>
              </a:rPr>
              <a:t>ﬁne</a:t>
            </a:r>
            <a:r>
              <a:rPr sz="2150" i="1" spc="40" dirty="0">
                <a:solidFill>
                  <a:srgbClr val="2F2F2F"/>
                </a:solidFill>
                <a:latin typeface="Arial"/>
                <a:cs typeface="Arial"/>
              </a:rPr>
              <a:t> </a:t>
            </a:r>
            <a:r>
              <a:rPr sz="2150" i="1" spc="215" dirty="0">
                <a:solidFill>
                  <a:srgbClr val="2F2F2F"/>
                </a:solidFill>
                <a:latin typeface="Arial"/>
                <a:cs typeface="Arial"/>
              </a:rPr>
              <a:t>di</a:t>
            </a:r>
            <a:r>
              <a:rPr sz="2150" i="1" spc="35" dirty="0">
                <a:solidFill>
                  <a:srgbClr val="2F2F2F"/>
                </a:solidFill>
                <a:latin typeface="Arial"/>
                <a:cs typeface="Arial"/>
              </a:rPr>
              <a:t> </a:t>
            </a:r>
            <a:r>
              <a:rPr sz="2150" i="1" spc="190" dirty="0">
                <a:solidFill>
                  <a:srgbClr val="2F2F2F"/>
                </a:solidFill>
                <a:latin typeface="Arial"/>
                <a:cs typeface="Arial"/>
              </a:rPr>
              <a:t>raggiungere</a:t>
            </a:r>
            <a:r>
              <a:rPr sz="2150" i="1" spc="35" dirty="0">
                <a:solidFill>
                  <a:srgbClr val="2F2F2F"/>
                </a:solidFill>
                <a:latin typeface="Arial"/>
                <a:cs typeface="Arial"/>
              </a:rPr>
              <a:t> </a:t>
            </a:r>
            <a:r>
              <a:rPr sz="2150" i="1" spc="125" dirty="0">
                <a:solidFill>
                  <a:srgbClr val="2F2F2F"/>
                </a:solidFill>
                <a:latin typeface="Arial"/>
                <a:cs typeface="Arial"/>
              </a:rPr>
              <a:t>il</a:t>
            </a:r>
            <a:r>
              <a:rPr sz="2150" i="1" spc="35" dirty="0">
                <a:solidFill>
                  <a:srgbClr val="2F2F2F"/>
                </a:solidFill>
                <a:latin typeface="Arial"/>
                <a:cs typeface="Arial"/>
              </a:rPr>
              <a:t> </a:t>
            </a:r>
            <a:r>
              <a:rPr sz="2150" i="1" spc="200" dirty="0">
                <a:solidFill>
                  <a:srgbClr val="2F2F2F"/>
                </a:solidFill>
                <a:latin typeface="Arial"/>
                <a:cs typeface="Arial"/>
              </a:rPr>
              <a:t>risultato</a:t>
            </a:r>
            <a:r>
              <a:rPr sz="2150" i="1" spc="40" dirty="0">
                <a:solidFill>
                  <a:srgbClr val="2F2F2F"/>
                </a:solidFill>
                <a:latin typeface="Arial"/>
                <a:cs typeface="Arial"/>
              </a:rPr>
              <a:t> </a:t>
            </a:r>
            <a:r>
              <a:rPr sz="2150" i="1" spc="185" dirty="0">
                <a:solidFill>
                  <a:srgbClr val="2F2F2F"/>
                </a:solidFill>
                <a:latin typeface="Arial"/>
                <a:cs typeface="Arial"/>
              </a:rPr>
              <a:t>ﬁssato</a:t>
            </a:r>
            <a:r>
              <a:rPr sz="2150" i="1" spc="35" dirty="0">
                <a:solidFill>
                  <a:srgbClr val="2F2F2F"/>
                </a:solidFill>
                <a:latin typeface="Arial"/>
                <a:cs typeface="Arial"/>
              </a:rPr>
              <a:t> </a:t>
            </a:r>
            <a:r>
              <a:rPr sz="2150" i="1" spc="215" dirty="0">
                <a:solidFill>
                  <a:srgbClr val="2F2F2F"/>
                </a:solidFill>
                <a:latin typeface="Arial"/>
                <a:cs typeface="Arial"/>
              </a:rPr>
              <a:t>con</a:t>
            </a:r>
            <a:r>
              <a:rPr sz="2150" i="1" spc="35" dirty="0">
                <a:solidFill>
                  <a:srgbClr val="2F2F2F"/>
                </a:solidFill>
                <a:latin typeface="Arial"/>
                <a:cs typeface="Arial"/>
              </a:rPr>
              <a:t> </a:t>
            </a:r>
            <a:r>
              <a:rPr sz="2150" i="1" spc="160" dirty="0">
                <a:solidFill>
                  <a:srgbClr val="2F2F2F"/>
                </a:solidFill>
                <a:latin typeface="Arial"/>
                <a:cs typeface="Arial"/>
              </a:rPr>
              <a:t>assunzione</a:t>
            </a:r>
            <a:r>
              <a:rPr sz="2150" i="1" spc="35" dirty="0">
                <a:solidFill>
                  <a:srgbClr val="2F2F2F"/>
                </a:solidFill>
                <a:latin typeface="Arial"/>
                <a:cs typeface="Arial"/>
              </a:rPr>
              <a:t> </a:t>
            </a:r>
            <a:r>
              <a:rPr sz="2150" i="1" spc="155" dirty="0">
                <a:solidFill>
                  <a:srgbClr val="2F2F2F"/>
                </a:solidFill>
                <a:latin typeface="Arial"/>
                <a:cs typeface="Arial"/>
              </a:rPr>
              <a:t>dello </a:t>
            </a:r>
            <a:r>
              <a:rPr sz="2150" i="1" spc="175" dirty="0">
                <a:solidFill>
                  <a:srgbClr val="2F2F2F"/>
                </a:solidFill>
                <a:latin typeface="Arial"/>
                <a:cs typeface="Arial"/>
              </a:rPr>
              <a:t>speciﬁco</a:t>
            </a:r>
            <a:r>
              <a:rPr sz="2150" i="1" spc="35" dirty="0">
                <a:solidFill>
                  <a:srgbClr val="2F2F2F"/>
                </a:solidFill>
                <a:latin typeface="Arial"/>
                <a:cs typeface="Arial"/>
              </a:rPr>
              <a:t> </a:t>
            </a:r>
            <a:r>
              <a:rPr sz="2150" i="1" spc="130" dirty="0">
                <a:solidFill>
                  <a:srgbClr val="2F2F2F"/>
                </a:solidFill>
                <a:latin typeface="Arial"/>
                <a:cs typeface="Arial"/>
              </a:rPr>
              <a:t>rischio.</a:t>
            </a:r>
            <a:endParaRPr sz="215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pic>
        <p:nvPicPr>
          <p:cNvPr id="7" name="Immagine 6"/>
          <p:cNvPicPr>
            <a:picLocks noChangeAspect="1"/>
          </p:cNvPicPr>
          <p:nvPr/>
        </p:nvPicPr>
        <p:blipFill>
          <a:blip r:embed="rId4"/>
          <a:stretch>
            <a:fillRect/>
          </a:stretch>
        </p:blipFill>
        <p:spPr>
          <a:xfrm>
            <a:off x="1549400" y="1447800"/>
            <a:ext cx="10528697" cy="6400800"/>
          </a:xfrm>
          <a:prstGeom prst="rect">
            <a:avLst/>
          </a:prstGeom>
        </p:spPr>
      </p:pic>
    </p:spTree>
    <p:extLst>
      <p:ext uri="{BB962C8B-B14F-4D97-AF65-F5344CB8AC3E}">
        <p14:creationId xmlns:p14="http://schemas.microsoft.com/office/powerpoint/2010/main" val="42121841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pic>
        <p:nvPicPr>
          <p:cNvPr id="7" name="Immagine 6"/>
          <p:cNvPicPr>
            <a:picLocks noChangeAspect="1"/>
          </p:cNvPicPr>
          <p:nvPr/>
        </p:nvPicPr>
        <p:blipFill>
          <a:blip r:embed="rId4"/>
          <a:stretch>
            <a:fillRect/>
          </a:stretch>
        </p:blipFill>
        <p:spPr>
          <a:xfrm>
            <a:off x="1320800" y="1777936"/>
            <a:ext cx="10325698" cy="5537263"/>
          </a:xfrm>
          <a:prstGeom prst="rect">
            <a:avLst/>
          </a:prstGeom>
        </p:spPr>
      </p:pic>
    </p:spTree>
    <p:extLst>
      <p:ext uri="{BB962C8B-B14F-4D97-AF65-F5344CB8AC3E}">
        <p14:creationId xmlns:p14="http://schemas.microsoft.com/office/powerpoint/2010/main" val="32891872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pic>
        <p:nvPicPr>
          <p:cNvPr id="8" name="Immagine 7"/>
          <p:cNvPicPr>
            <a:picLocks noChangeAspect="1"/>
          </p:cNvPicPr>
          <p:nvPr/>
        </p:nvPicPr>
        <p:blipFill>
          <a:blip r:embed="rId4"/>
          <a:stretch>
            <a:fillRect/>
          </a:stretch>
        </p:blipFill>
        <p:spPr>
          <a:xfrm>
            <a:off x="754716" y="2057400"/>
            <a:ext cx="11075638" cy="5943600"/>
          </a:xfrm>
          <a:prstGeom prst="rect">
            <a:avLst/>
          </a:prstGeom>
        </p:spPr>
      </p:pic>
    </p:spTree>
    <p:extLst>
      <p:ext uri="{BB962C8B-B14F-4D97-AF65-F5344CB8AC3E}">
        <p14:creationId xmlns:p14="http://schemas.microsoft.com/office/powerpoint/2010/main" val="214678133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pic>
        <p:nvPicPr>
          <p:cNvPr id="2" name="Immagine 1"/>
          <p:cNvPicPr>
            <a:picLocks noChangeAspect="1"/>
          </p:cNvPicPr>
          <p:nvPr/>
        </p:nvPicPr>
        <p:blipFill>
          <a:blip r:embed="rId4"/>
          <a:stretch>
            <a:fillRect/>
          </a:stretch>
        </p:blipFill>
        <p:spPr>
          <a:xfrm>
            <a:off x="1473200" y="1234424"/>
            <a:ext cx="10134600" cy="7757176"/>
          </a:xfrm>
          <a:prstGeom prst="rect">
            <a:avLst/>
          </a:prstGeom>
        </p:spPr>
      </p:pic>
    </p:spTree>
    <p:extLst>
      <p:ext uri="{BB962C8B-B14F-4D97-AF65-F5344CB8AC3E}">
        <p14:creationId xmlns:p14="http://schemas.microsoft.com/office/powerpoint/2010/main" val="3182639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pic>
        <p:nvPicPr>
          <p:cNvPr id="2" name="Immagine 1"/>
          <p:cNvPicPr>
            <a:picLocks noChangeAspect="1"/>
          </p:cNvPicPr>
          <p:nvPr/>
        </p:nvPicPr>
        <p:blipFill>
          <a:blip r:embed="rId4"/>
          <a:stretch>
            <a:fillRect/>
          </a:stretch>
        </p:blipFill>
        <p:spPr>
          <a:xfrm>
            <a:off x="560311" y="1828800"/>
            <a:ext cx="11992792" cy="5791200"/>
          </a:xfrm>
          <a:prstGeom prst="rect">
            <a:avLst/>
          </a:prstGeom>
        </p:spPr>
      </p:pic>
    </p:spTree>
    <p:extLst>
      <p:ext uri="{BB962C8B-B14F-4D97-AF65-F5344CB8AC3E}">
        <p14:creationId xmlns:p14="http://schemas.microsoft.com/office/powerpoint/2010/main" val="7171840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pic>
        <p:nvPicPr>
          <p:cNvPr id="2" name="Immagine 1"/>
          <p:cNvPicPr>
            <a:picLocks noChangeAspect="1"/>
          </p:cNvPicPr>
          <p:nvPr/>
        </p:nvPicPr>
        <p:blipFill>
          <a:blip r:embed="rId4"/>
          <a:stretch>
            <a:fillRect/>
          </a:stretch>
        </p:blipFill>
        <p:spPr>
          <a:xfrm>
            <a:off x="1347933" y="1752600"/>
            <a:ext cx="10811807" cy="6553199"/>
          </a:xfrm>
          <a:prstGeom prst="rect">
            <a:avLst/>
          </a:prstGeom>
        </p:spPr>
      </p:pic>
    </p:spTree>
    <p:extLst>
      <p:ext uri="{BB962C8B-B14F-4D97-AF65-F5344CB8AC3E}">
        <p14:creationId xmlns:p14="http://schemas.microsoft.com/office/powerpoint/2010/main" val="32289796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22016" y="2415551"/>
            <a:ext cx="11496675" cy="1402080"/>
            <a:chOff x="922016" y="2415551"/>
            <a:chExt cx="11496675" cy="1402080"/>
          </a:xfrm>
        </p:grpSpPr>
        <p:sp>
          <p:nvSpPr>
            <p:cNvPr id="3" name="object 3"/>
            <p:cNvSpPr/>
            <p:nvPr/>
          </p:nvSpPr>
          <p:spPr>
            <a:xfrm>
              <a:off x="934716" y="2428251"/>
              <a:ext cx="11471275" cy="1376680"/>
            </a:xfrm>
            <a:custGeom>
              <a:avLst/>
              <a:gdLst/>
              <a:ahLst/>
              <a:cxnLst/>
              <a:rect l="l" t="t" r="r" b="b"/>
              <a:pathLst>
                <a:path w="11471275" h="1376679">
                  <a:moveTo>
                    <a:pt x="11241551" y="1376517"/>
                  </a:moveTo>
                  <a:lnTo>
                    <a:pt x="229424" y="1376517"/>
                  </a:lnTo>
                  <a:lnTo>
                    <a:pt x="183187" y="1371856"/>
                  </a:lnTo>
                  <a:lnTo>
                    <a:pt x="140121" y="1358487"/>
                  </a:lnTo>
                  <a:lnTo>
                    <a:pt x="101150" y="1337335"/>
                  </a:lnTo>
                  <a:lnTo>
                    <a:pt x="67196" y="1309320"/>
                  </a:lnTo>
                  <a:lnTo>
                    <a:pt x="39182" y="1275366"/>
                  </a:lnTo>
                  <a:lnTo>
                    <a:pt x="18029" y="1236395"/>
                  </a:lnTo>
                  <a:lnTo>
                    <a:pt x="4661" y="1193329"/>
                  </a:lnTo>
                  <a:lnTo>
                    <a:pt x="0" y="1147092"/>
                  </a:lnTo>
                  <a:lnTo>
                    <a:pt x="0" y="229424"/>
                  </a:lnTo>
                  <a:lnTo>
                    <a:pt x="4661" y="183187"/>
                  </a:lnTo>
                  <a:lnTo>
                    <a:pt x="18029" y="140121"/>
                  </a:lnTo>
                  <a:lnTo>
                    <a:pt x="39182" y="101150"/>
                  </a:lnTo>
                  <a:lnTo>
                    <a:pt x="67196" y="67196"/>
                  </a:lnTo>
                  <a:lnTo>
                    <a:pt x="101150" y="39182"/>
                  </a:lnTo>
                  <a:lnTo>
                    <a:pt x="140121" y="18029"/>
                  </a:lnTo>
                  <a:lnTo>
                    <a:pt x="183187" y="4661"/>
                  </a:lnTo>
                  <a:lnTo>
                    <a:pt x="229424" y="0"/>
                  </a:lnTo>
                  <a:lnTo>
                    <a:pt x="11241551" y="0"/>
                  </a:lnTo>
                  <a:lnTo>
                    <a:pt x="11286518" y="4449"/>
                  </a:lnTo>
                  <a:lnTo>
                    <a:pt x="11329347" y="17463"/>
                  </a:lnTo>
                  <a:lnTo>
                    <a:pt x="11368835" y="38545"/>
                  </a:lnTo>
                  <a:lnTo>
                    <a:pt x="11403778" y="67196"/>
                  </a:lnTo>
                  <a:lnTo>
                    <a:pt x="11432428" y="102139"/>
                  </a:lnTo>
                  <a:lnTo>
                    <a:pt x="11453510" y="141627"/>
                  </a:lnTo>
                  <a:lnTo>
                    <a:pt x="11466525" y="184456"/>
                  </a:lnTo>
                  <a:lnTo>
                    <a:pt x="11470974" y="229424"/>
                  </a:lnTo>
                  <a:lnTo>
                    <a:pt x="11470974" y="1147092"/>
                  </a:lnTo>
                  <a:lnTo>
                    <a:pt x="11466313" y="1193329"/>
                  </a:lnTo>
                  <a:lnTo>
                    <a:pt x="11452945" y="1236395"/>
                  </a:lnTo>
                  <a:lnTo>
                    <a:pt x="11431792" y="1275366"/>
                  </a:lnTo>
                  <a:lnTo>
                    <a:pt x="11403777" y="1309320"/>
                  </a:lnTo>
                  <a:lnTo>
                    <a:pt x="11369823" y="1337335"/>
                  </a:lnTo>
                  <a:lnTo>
                    <a:pt x="11330853" y="1358487"/>
                  </a:lnTo>
                  <a:lnTo>
                    <a:pt x="11287788" y="1371856"/>
                  </a:lnTo>
                  <a:lnTo>
                    <a:pt x="11241551" y="1376517"/>
                  </a:lnTo>
                  <a:close/>
                </a:path>
              </a:pathLst>
            </a:custGeom>
            <a:solidFill>
              <a:srgbClr val="5E5E5E"/>
            </a:solidFill>
          </p:spPr>
          <p:txBody>
            <a:bodyPr wrap="square" lIns="0" tIns="0" rIns="0" bIns="0" rtlCol="0"/>
            <a:lstStyle/>
            <a:p>
              <a:endParaRPr/>
            </a:p>
          </p:txBody>
        </p:sp>
        <p:sp>
          <p:nvSpPr>
            <p:cNvPr id="4" name="object 4"/>
            <p:cNvSpPr/>
            <p:nvPr/>
          </p:nvSpPr>
          <p:spPr>
            <a:xfrm>
              <a:off x="934716" y="2428251"/>
              <a:ext cx="11471275" cy="1376680"/>
            </a:xfrm>
            <a:custGeom>
              <a:avLst/>
              <a:gdLst/>
              <a:ahLst/>
              <a:cxnLst/>
              <a:rect l="l" t="t" r="r" b="b"/>
              <a:pathLst>
                <a:path w="11471275" h="1376679">
                  <a:moveTo>
                    <a:pt x="0" y="229424"/>
                  </a:moveTo>
                  <a:lnTo>
                    <a:pt x="4661" y="183187"/>
                  </a:lnTo>
                  <a:lnTo>
                    <a:pt x="18029" y="140121"/>
                  </a:lnTo>
                  <a:lnTo>
                    <a:pt x="39182" y="101150"/>
                  </a:lnTo>
                  <a:lnTo>
                    <a:pt x="67196" y="67196"/>
                  </a:lnTo>
                  <a:lnTo>
                    <a:pt x="101150" y="39182"/>
                  </a:lnTo>
                  <a:lnTo>
                    <a:pt x="140121" y="18029"/>
                  </a:lnTo>
                  <a:lnTo>
                    <a:pt x="183187" y="4661"/>
                  </a:lnTo>
                  <a:lnTo>
                    <a:pt x="229424" y="0"/>
                  </a:lnTo>
                  <a:lnTo>
                    <a:pt x="11241551" y="0"/>
                  </a:lnTo>
                  <a:lnTo>
                    <a:pt x="11286518" y="4449"/>
                  </a:lnTo>
                  <a:lnTo>
                    <a:pt x="11329347" y="17463"/>
                  </a:lnTo>
                  <a:lnTo>
                    <a:pt x="11368835" y="38545"/>
                  </a:lnTo>
                  <a:lnTo>
                    <a:pt x="11403778" y="67196"/>
                  </a:lnTo>
                  <a:lnTo>
                    <a:pt x="11432429" y="102139"/>
                  </a:lnTo>
                  <a:lnTo>
                    <a:pt x="11453510" y="141627"/>
                  </a:lnTo>
                  <a:lnTo>
                    <a:pt x="11466525" y="184456"/>
                  </a:lnTo>
                  <a:lnTo>
                    <a:pt x="11470974" y="229424"/>
                  </a:lnTo>
                  <a:lnTo>
                    <a:pt x="11470974" y="1147092"/>
                  </a:lnTo>
                  <a:lnTo>
                    <a:pt x="11466313" y="1193329"/>
                  </a:lnTo>
                  <a:lnTo>
                    <a:pt x="11452945" y="1236395"/>
                  </a:lnTo>
                  <a:lnTo>
                    <a:pt x="11431792" y="1275366"/>
                  </a:lnTo>
                  <a:lnTo>
                    <a:pt x="11403777" y="1309320"/>
                  </a:lnTo>
                  <a:lnTo>
                    <a:pt x="11369824" y="1337335"/>
                  </a:lnTo>
                  <a:lnTo>
                    <a:pt x="11330853" y="1358487"/>
                  </a:lnTo>
                  <a:lnTo>
                    <a:pt x="11287788" y="1371856"/>
                  </a:lnTo>
                  <a:lnTo>
                    <a:pt x="11241551" y="1376517"/>
                  </a:lnTo>
                  <a:lnTo>
                    <a:pt x="229424" y="1376517"/>
                  </a:lnTo>
                  <a:lnTo>
                    <a:pt x="183187" y="1371856"/>
                  </a:lnTo>
                  <a:lnTo>
                    <a:pt x="140121" y="1358487"/>
                  </a:lnTo>
                  <a:lnTo>
                    <a:pt x="101150" y="1337335"/>
                  </a:lnTo>
                  <a:lnTo>
                    <a:pt x="67196" y="1309320"/>
                  </a:lnTo>
                  <a:lnTo>
                    <a:pt x="39182" y="1275366"/>
                  </a:lnTo>
                  <a:lnTo>
                    <a:pt x="18029" y="1236395"/>
                  </a:lnTo>
                  <a:lnTo>
                    <a:pt x="4661" y="1193329"/>
                  </a:lnTo>
                  <a:lnTo>
                    <a:pt x="0" y="1147092"/>
                  </a:lnTo>
                  <a:lnTo>
                    <a:pt x="0" y="229424"/>
                  </a:lnTo>
                  <a:close/>
                </a:path>
              </a:pathLst>
            </a:custGeom>
            <a:ln w="25399">
              <a:solidFill>
                <a:srgbClr val="D4D4D4"/>
              </a:solidFill>
            </a:ln>
          </p:spPr>
          <p:txBody>
            <a:bodyPr wrap="square" lIns="0" tIns="0" rIns="0" bIns="0" rtlCol="0"/>
            <a:lstStyle/>
            <a:p>
              <a:endParaRPr/>
            </a:p>
          </p:txBody>
        </p:sp>
      </p:grpSp>
      <p:sp>
        <p:nvSpPr>
          <p:cNvPr id="5" name="object 5"/>
          <p:cNvSpPr txBox="1"/>
          <p:nvPr/>
        </p:nvSpPr>
        <p:spPr>
          <a:xfrm>
            <a:off x="1074937" y="2962789"/>
            <a:ext cx="2539365" cy="269240"/>
          </a:xfrm>
          <a:prstGeom prst="rect">
            <a:avLst/>
          </a:prstGeom>
        </p:spPr>
        <p:txBody>
          <a:bodyPr vert="horz" wrap="square" lIns="0" tIns="12700" rIns="0" bIns="0" rtlCol="0">
            <a:spAutoFit/>
          </a:bodyPr>
          <a:lstStyle/>
          <a:p>
            <a:pPr marL="12700">
              <a:lnSpc>
                <a:spcPct val="100000"/>
              </a:lnSpc>
              <a:spcBef>
                <a:spcPts val="100"/>
              </a:spcBef>
            </a:pPr>
            <a:r>
              <a:rPr sz="1600" b="1" spc="105" dirty="0">
                <a:solidFill>
                  <a:srgbClr val="FFFFFF"/>
                </a:solidFill>
                <a:latin typeface="Calibri"/>
                <a:cs typeface="Calibri"/>
              </a:rPr>
              <a:t>Non</a:t>
            </a:r>
            <a:r>
              <a:rPr sz="1600" b="1" spc="95" dirty="0">
                <a:solidFill>
                  <a:srgbClr val="FFFFFF"/>
                </a:solidFill>
                <a:latin typeface="Calibri"/>
                <a:cs typeface="Calibri"/>
              </a:rPr>
              <a:t> </a:t>
            </a:r>
            <a:r>
              <a:rPr sz="1600" b="1" spc="90" dirty="0">
                <a:solidFill>
                  <a:srgbClr val="FFFFFF"/>
                </a:solidFill>
                <a:latin typeface="Calibri"/>
                <a:cs typeface="Calibri"/>
              </a:rPr>
              <a:t>dimentichiamoci </a:t>
            </a:r>
            <a:r>
              <a:rPr sz="1600" b="1" spc="430" dirty="0">
                <a:solidFill>
                  <a:srgbClr val="FFFFFF"/>
                </a:solidFill>
                <a:latin typeface="Calibri"/>
                <a:cs typeface="Calibri"/>
              </a:rPr>
              <a:t>……</a:t>
            </a:r>
            <a:endParaRPr sz="1600">
              <a:latin typeface="Calibri"/>
              <a:cs typeface="Calibri"/>
            </a:endParaRPr>
          </a:p>
        </p:txBody>
      </p:sp>
      <p:grpSp>
        <p:nvGrpSpPr>
          <p:cNvPr id="6" name="object 6"/>
          <p:cNvGrpSpPr/>
          <p:nvPr/>
        </p:nvGrpSpPr>
        <p:grpSpPr>
          <a:xfrm>
            <a:off x="922016" y="3998545"/>
            <a:ext cx="11496675" cy="1402080"/>
            <a:chOff x="922016" y="3998545"/>
            <a:chExt cx="11496675" cy="1402080"/>
          </a:xfrm>
        </p:grpSpPr>
        <p:sp>
          <p:nvSpPr>
            <p:cNvPr id="7" name="object 7"/>
            <p:cNvSpPr/>
            <p:nvPr/>
          </p:nvSpPr>
          <p:spPr>
            <a:xfrm>
              <a:off x="934716" y="4011245"/>
              <a:ext cx="11471275" cy="1376680"/>
            </a:xfrm>
            <a:custGeom>
              <a:avLst/>
              <a:gdLst/>
              <a:ahLst/>
              <a:cxnLst/>
              <a:rect l="l" t="t" r="r" b="b"/>
              <a:pathLst>
                <a:path w="11471275" h="1376679">
                  <a:moveTo>
                    <a:pt x="11241551" y="1376516"/>
                  </a:moveTo>
                  <a:lnTo>
                    <a:pt x="229424" y="1376516"/>
                  </a:lnTo>
                  <a:lnTo>
                    <a:pt x="183187" y="1371855"/>
                  </a:lnTo>
                  <a:lnTo>
                    <a:pt x="140121" y="1358487"/>
                  </a:lnTo>
                  <a:lnTo>
                    <a:pt x="101150" y="1337335"/>
                  </a:lnTo>
                  <a:lnTo>
                    <a:pt x="67196" y="1309320"/>
                  </a:lnTo>
                  <a:lnTo>
                    <a:pt x="39182" y="1275366"/>
                  </a:lnTo>
                  <a:lnTo>
                    <a:pt x="18029" y="1236395"/>
                  </a:lnTo>
                  <a:lnTo>
                    <a:pt x="4661" y="1193329"/>
                  </a:lnTo>
                  <a:lnTo>
                    <a:pt x="0" y="1147092"/>
                  </a:lnTo>
                  <a:lnTo>
                    <a:pt x="0" y="229423"/>
                  </a:lnTo>
                  <a:lnTo>
                    <a:pt x="4661" y="183187"/>
                  </a:lnTo>
                  <a:lnTo>
                    <a:pt x="18029" y="140121"/>
                  </a:lnTo>
                  <a:lnTo>
                    <a:pt x="39182" y="101150"/>
                  </a:lnTo>
                  <a:lnTo>
                    <a:pt x="67196" y="67196"/>
                  </a:lnTo>
                  <a:lnTo>
                    <a:pt x="101150" y="39181"/>
                  </a:lnTo>
                  <a:lnTo>
                    <a:pt x="140121" y="18029"/>
                  </a:lnTo>
                  <a:lnTo>
                    <a:pt x="183187" y="4661"/>
                  </a:lnTo>
                  <a:lnTo>
                    <a:pt x="229424" y="0"/>
                  </a:lnTo>
                  <a:lnTo>
                    <a:pt x="11241551" y="0"/>
                  </a:lnTo>
                  <a:lnTo>
                    <a:pt x="11286518" y="4449"/>
                  </a:lnTo>
                  <a:lnTo>
                    <a:pt x="11329347" y="17463"/>
                  </a:lnTo>
                  <a:lnTo>
                    <a:pt x="11368835" y="38545"/>
                  </a:lnTo>
                  <a:lnTo>
                    <a:pt x="11403778" y="67196"/>
                  </a:lnTo>
                  <a:lnTo>
                    <a:pt x="11432428" y="102139"/>
                  </a:lnTo>
                  <a:lnTo>
                    <a:pt x="11453510" y="141627"/>
                  </a:lnTo>
                  <a:lnTo>
                    <a:pt x="11466525" y="184456"/>
                  </a:lnTo>
                  <a:lnTo>
                    <a:pt x="11470974" y="229423"/>
                  </a:lnTo>
                  <a:lnTo>
                    <a:pt x="11470974" y="1147092"/>
                  </a:lnTo>
                  <a:lnTo>
                    <a:pt x="11466313" y="1193329"/>
                  </a:lnTo>
                  <a:lnTo>
                    <a:pt x="11452945" y="1236395"/>
                  </a:lnTo>
                  <a:lnTo>
                    <a:pt x="11431792" y="1275366"/>
                  </a:lnTo>
                  <a:lnTo>
                    <a:pt x="11403777" y="1309320"/>
                  </a:lnTo>
                  <a:lnTo>
                    <a:pt x="11369823" y="1337335"/>
                  </a:lnTo>
                  <a:lnTo>
                    <a:pt x="11330853" y="1358487"/>
                  </a:lnTo>
                  <a:lnTo>
                    <a:pt x="11287788" y="1371855"/>
                  </a:lnTo>
                  <a:lnTo>
                    <a:pt x="11241551" y="1376516"/>
                  </a:lnTo>
                  <a:close/>
                </a:path>
              </a:pathLst>
            </a:custGeom>
            <a:solidFill>
              <a:srgbClr val="5E5E5E"/>
            </a:solidFill>
          </p:spPr>
          <p:txBody>
            <a:bodyPr wrap="square" lIns="0" tIns="0" rIns="0" bIns="0" rtlCol="0"/>
            <a:lstStyle/>
            <a:p>
              <a:endParaRPr/>
            </a:p>
          </p:txBody>
        </p:sp>
        <p:sp>
          <p:nvSpPr>
            <p:cNvPr id="8" name="object 8"/>
            <p:cNvSpPr/>
            <p:nvPr/>
          </p:nvSpPr>
          <p:spPr>
            <a:xfrm>
              <a:off x="934716" y="4011245"/>
              <a:ext cx="11471275" cy="1376680"/>
            </a:xfrm>
            <a:custGeom>
              <a:avLst/>
              <a:gdLst/>
              <a:ahLst/>
              <a:cxnLst/>
              <a:rect l="l" t="t" r="r" b="b"/>
              <a:pathLst>
                <a:path w="11471275" h="1376679">
                  <a:moveTo>
                    <a:pt x="0" y="229423"/>
                  </a:moveTo>
                  <a:lnTo>
                    <a:pt x="4661" y="183187"/>
                  </a:lnTo>
                  <a:lnTo>
                    <a:pt x="18029" y="140121"/>
                  </a:lnTo>
                  <a:lnTo>
                    <a:pt x="39182" y="101150"/>
                  </a:lnTo>
                  <a:lnTo>
                    <a:pt x="67196" y="67196"/>
                  </a:lnTo>
                  <a:lnTo>
                    <a:pt x="101150" y="39181"/>
                  </a:lnTo>
                  <a:lnTo>
                    <a:pt x="140121" y="18029"/>
                  </a:lnTo>
                  <a:lnTo>
                    <a:pt x="183187" y="4661"/>
                  </a:lnTo>
                  <a:lnTo>
                    <a:pt x="229424" y="0"/>
                  </a:lnTo>
                  <a:lnTo>
                    <a:pt x="11241551" y="0"/>
                  </a:lnTo>
                  <a:lnTo>
                    <a:pt x="11286518" y="4449"/>
                  </a:lnTo>
                  <a:lnTo>
                    <a:pt x="11329347" y="17463"/>
                  </a:lnTo>
                  <a:lnTo>
                    <a:pt x="11368835" y="38545"/>
                  </a:lnTo>
                  <a:lnTo>
                    <a:pt x="11403778" y="67196"/>
                  </a:lnTo>
                  <a:lnTo>
                    <a:pt x="11432429" y="102139"/>
                  </a:lnTo>
                  <a:lnTo>
                    <a:pt x="11453510" y="141627"/>
                  </a:lnTo>
                  <a:lnTo>
                    <a:pt x="11466525" y="184456"/>
                  </a:lnTo>
                  <a:lnTo>
                    <a:pt x="11470974" y="229423"/>
                  </a:lnTo>
                  <a:lnTo>
                    <a:pt x="11470974" y="1147092"/>
                  </a:lnTo>
                  <a:lnTo>
                    <a:pt x="11466313" y="1193329"/>
                  </a:lnTo>
                  <a:lnTo>
                    <a:pt x="11452945" y="1236395"/>
                  </a:lnTo>
                  <a:lnTo>
                    <a:pt x="11431792" y="1275366"/>
                  </a:lnTo>
                  <a:lnTo>
                    <a:pt x="11403777" y="1309320"/>
                  </a:lnTo>
                  <a:lnTo>
                    <a:pt x="11369824" y="1337335"/>
                  </a:lnTo>
                  <a:lnTo>
                    <a:pt x="11330853" y="1358487"/>
                  </a:lnTo>
                  <a:lnTo>
                    <a:pt x="11287788" y="1371855"/>
                  </a:lnTo>
                  <a:lnTo>
                    <a:pt x="11241551" y="1376516"/>
                  </a:lnTo>
                  <a:lnTo>
                    <a:pt x="229424" y="1376516"/>
                  </a:lnTo>
                  <a:lnTo>
                    <a:pt x="183187" y="1371855"/>
                  </a:lnTo>
                  <a:lnTo>
                    <a:pt x="140121" y="1358487"/>
                  </a:lnTo>
                  <a:lnTo>
                    <a:pt x="101150" y="1337335"/>
                  </a:lnTo>
                  <a:lnTo>
                    <a:pt x="67196" y="1309320"/>
                  </a:lnTo>
                  <a:lnTo>
                    <a:pt x="39182" y="1275366"/>
                  </a:lnTo>
                  <a:lnTo>
                    <a:pt x="18029" y="1236395"/>
                  </a:lnTo>
                  <a:lnTo>
                    <a:pt x="4661" y="1193329"/>
                  </a:lnTo>
                  <a:lnTo>
                    <a:pt x="0" y="1147092"/>
                  </a:lnTo>
                  <a:lnTo>
                    <a:pt x="0" y="229423"/>
                  </a:lnTo>
                  <a:close/>
                </a:path>
              </a:pathLst>
            </a:custGeom>
            <a:ln w="25399">
              <a:solidFill>
                <a:srgbClr val="D4D4D4"/>
              </a:solidFill>
            </a:ln>
          </p:spPr>
          <p:txBody>
            <a:bodyPr wrap="square" lIns="0" tIns="0" rIns="0" bIns="0" rtlCol="0"/>
            <a:lstStyle/>
            <a:p>
              <a:endParaRPr/>
            </a:p>
          </p:txBody>
        </p:sp>
      </p:grpSp>
      <p:sp>
        <p:nvSpPr>
          <p:cNvPr id="9" name="object 9"/>
          <p:cNvSpPr txBox="1"/>
          <p:nvPr/>
        </p:nvSpPr>
        <p:spPr>
          <a:xfrm>
            <a:off x="1074937" y="4545784"/>
            <a:ext cx="2917825" cy="269240"/>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Calibri"/>
                <a:cs typeface="Calibri"/>
              </a:rPr>
              <a:t>dell’unità</a:t>
            </a:r>
            <a:r>
              <a:rPr sz="1600" b="1" spc="90" dirty="0">
                <a:solidFill>
                  <a:srgbClr val="FFFFFF"/>
                </a:solidFill>
                <a:latin typeface="Calibri"/>
                <a:cs typeface="Calibri"/>
              </a:rPr>
              <a:t> </a:t>
            </a:r>
            <a:r>
              <a:rPr sz="1600" b="1" spc="65" dirty="0">
                <a:solidFill>
                  <a:srgbClr val="FFFFFF"/>
                </a:solidFill>
                <a:latin typeface="Calibri"/>
                <a:cs typeface="Calibri"/>
              </a:rPr>
              <a:t>di</a:t>
            </a:r>
            <a:r>
              <a:rPr sz="1600" b="1" spc="90" dirty="0">
                <a:solidFill>
                  <a:srgbClr val="FFFFFF"/>
                </a:solidFill>
                <a:latin typeface="Calibri"/>
                <a:cs typeface="Calibri"/>
              </a:rPr>
              <a:t> </a:t>
            </a:r>
            <a:r>
              <a:rPr sz="1600" b="1" spc="110" dirty="0">
                <a:solidFill>
                  <a:srgbClr val="FFFFFF"/>
                </a:solidFill>
                <a:latin typeface="Calibri"/>
                <a:cs typeface="Calibri"/>
              </a:rPr>
              <a:t>missione</a:t>
            </a:r>
            <a:r>
              <a:rPr sz="1600" b="1" spc="95" dirty="0">
                <a:solidFill>
                  <a:srgbClr val="FFFFFF"/>
                </a:solidFill>
                <a:latin typeface="Calibri"/>
                <a:cs typeface="Calibri"/>
              </a:rPr>
              <a:t> </a:t>
            </a:r>
            <a:r>
              <a:rPr sz="1600" b="1" spc="85" dirty="0">
                <a:solidFill>
                  <a:srgbClr val="FFFFFF"/>
                </a:solidFill>
                <a:latin typeface="Calibri"/>
                <a:cs typeface="Calibri"/>
              </a:rPr>
              <a:t>c/o</a:t>
            </a:r>
            <a:r>
              <a:rPr sz="1600" b="1" spc="95" dirty="0">
                <a:solidFill>
                  <a:srgbClr val="FFFFFF"/>
                </a:solidFill>
                <a:latin typeface="Calibri"/>
                <a:cs typeface="Calibri"/>
              </a:rPr>
              <a:t> </a:t>
            </a:r>
            <a:r>
              <a:rPr sz="1600" b="1" spc="195" dirty="0">
                <a:solidFill>
                  <a:srgbClr val="FFFFFF"/>
                </a:solidFill>
                <a:latin typeface="Calibri"/>
                <a:cs typeface="Calibri"/>
              </a:rPr>
              <a:t>USR</a:t>
            </a:r>
            <a:endParaRPr sz="1600">
              <a:latin typeface="Calibri"/>
              <a:cs typeface="Calibri"/>
            </a:endParaRPr>
          </a:p>
        </p:txBody>
      </p:sp>
      <p:grpSp>
        <p:nvGrpSpPr>
          <p:cNvPr id="10" name="object 10"/>
          <p:cNvGrpSpPr/>
          <p:nvPr/>
        </p:nvGrpSpPr>
        <p:grpSpPr>
          <a:xfrm>
            <a:off x="922016" y="5581539"/>
            <a:ext cx="11496675" cy="1402080"/>
            <a:chOff x="922016" y="5581539"/>
            <a:chExt cx="11496675" cy="1402080"/>
          </a:xfrm>
        </p:grpSpPr>
        <p:sp>
          <p:nvSpPr>
            <p:cNvPr id="11" name="object 11"/>
            <p:cNvSpPr/>
            <p:nvPr/>
          </p:nvSpPr>
          <p:spPr>
            <a:xfrm>
              <a:off x="934716" y="5594239"/>
              <a:ext cx="11471275" cy="1376680"/>
            </a:xfrm>
            <a:custGeom>
              <a:avLst/>
              <a:gdLst/>
              <a:ahLst/>
              <a:cxnLst/>
              <a:rect l="l" t="t" r="r" b="b"/>
              <a:pathLst>
                <a:path w="11471275" h="1376679">
                  <a:moveTo>
                    <a:pt x="11241551" y="1376516"/>
                  </a:moveTo>
                  <a:lnTo>
                    <a:pt x="229424" y="1376516"/>
                  </a:lnTo>
                  <a:lnTo>
                    <a:pt x="183187" y="1371855"/>
                  </a:lnTo>
                  <a:lnTo>
                    <a:pt x="140121" y="1358487"/>
                  </a:lnTo>
                  <a:lnTo>
                    <a:pt x="101150" y="1337334"/>
                  </a:lnTo>
                  <a:lnTo>
                    <a:pt x="67196" y="1309320"/>
                  </a:lnTo>
                  <a:lnTo>
                    <a:pt x="39182" y="1275366"/>
                  </a:lnTo>
                  <a:lnTo>
                    <a:pt x="18029" y="1236395"/>
                  </a:lnTo>
                  <a:lnTo>
                    <a:pt x="4661" y="1193329"/>
                  </a:lnTo>
                  <a:lnTo>
                    <a:pt x="0" y="1147092"/>
                  </a:lnTo>
                  <a:lnTo>
                    <a:pt x="0" y="229423"/>
                  </a:lnTo>
                  <a:lnTo>
                    <a:pt x="4661" y="183187"/>
                  </a:lnTo>
                  <a:lnTo>
                    <a:pt x="18029" y="140121"/>
                  </a:lnTo>
                  <a:lnTo>
                    <a:pt x="39182" y="101150"/>
                  </a:lnTo>
                  <a:lnTo>
                    <a:pt x="67196" y="67196"/>
                  </a:lnTo>
                  <a:lnTo>
                    <a:pt x="101150" y="39182"/>
                  </a:lnTo>
                  <a:lnTo>
                    <a:pt x="140121" y="18029"/>
                  </a:lnTo>
                  <a:lnTo>
                    <a:pt x="183187" y="4661"/>
                  </a:lnTo>
                  <a:lnTo>
                    <a:pt x="229424" y="0"/>
                  </a:lnTo>
                  <a:lnTo>
                    <a:pt x="11241551" y="0"/>
                  </a:lnTo>
                  <a:lnTo>
                    <a:pt x="11286518" y="4449"/>
                  </a:lnTo>
                  <a:lnTo>
                    <a:pt x="11329347" y="17463"/>
                  </a:lnTo>
                  <a:lnTo>
                    <a:pt x="11368835" y="38545"/>
                  </a:lnTo>
                  <a:lnTo>
                    <a:pt x="11403778" y="67196"/>
                  </a:lnTo>
                  <a:lnTo>
                    <a:pt x="11432428" y="102139"/>
                  </a:lnTo>
                  <a:lnTo>
                    <a:pt x="11453510" y="141627"/>
                  </a:lnTo>
                  <a:lnTo>
                    <a:pt x="11466525" y="184456"/>
                  </a:lnTo>
                  <a:lnTo>
                    <a:pt x="11470974" y="229423"/>
                  </a:lnTo>
                  <a:lnTo>
                    <a:pt x="11470974" y="1147092"/>
                  </a:lnTo>
                  <a:lnTo>
                    <a:pt x="11466313" y="1193329"/>
                  </a:lnTo>
                  <a:lnTo>
                    <a:pt x="11452945" y="1236395"/>
                  </a:lnTo>
                  <a:lnTo>
                    <a:pt x="11431792" y="1275366"/>
                  </a:lnTo>
                  <a:lnTo>
                    <a:pt x="11403777" y="1309320"/>
                  </a:lnTo>
                  <a:lnTo>
                    <a:pt x="11369823" y="1337334"/>
                  </a:lnTo>
                  <a:lnTo>
                    <a:pt x="11330853" y="1358487"/>
                  </a:lnTo>
                  <a:lnTo>
                    <a:pt x="11287788" y="1371855"/>
                  </a:lnTo>
                  <a:lnTo>
                    <a:pt x="11241551" y="1376516"/>
                  </a:lnTo>
                  <a:close/>
                </a:path>
              </a:pathLst>
            </a:custGeom>
            <a:solidFill>
              <a:srgbClr val="5E5E5E"/>
            </a:solidFill>
          </p:spPr>
          <p:txBody>
            <a:bodyPr wrap="square" lIns="0" tIns="0" rIns="0" bIns="0" rtlCol="0"/>
            <a:lstStyle/>
            <a:p>
              <a:endParaRPr/>
            </a:p>
          </p:txBody>
        </p:sp>
        <p:sp>
          <p:nvSpPr>
            <p:cNvPr id="12" name="object 12"/>
            <p:cNvSpPr/>
            <p:nvPr/>
          </p:nvSpPr>
          <p:spPr>
            <a:xfrm>
              <a:off x="934716" y="5594239"/>
              <a:ext cx="11471275" cy="1376680"/>
            </a:xfrm>
            <a:custGeom>
              <a:avLst/>
              <a:gdLst/>
              <a:ahLst/>
              <a:cxnLst/>
              <a:rect l="l" t="t" r="r" b="b"/>
              <a:pathLst>
                <a:path w="11471275" h="1376679">
                  <a:moveTo>
                    <a:pt x="0" y="229423"/>
                  </a:moveTo>
                  <a:lnTo>
                    <a:pt x="4661" y="183187"/>
                  </a:lnTo>
                  <a:lnTo>
                    <a:pt x="18029" y="140121"/>
                  </a:lnTo>
                  <a:lnTo>
                    <a:pt x="39182" y="101150"/>
                  </a:lnTo>
                  <a:lnTo>
                    <a:pt x="67196" y="67196"/>
                  </a:lnTo>
                  <a:lnTo>
                    <a:pt x="101150" y="39182"/>
                  </a:lnTo>
                  <a:lnTo>
                    <a:pt x="140121" y="18029"/>
                  </a:lnTo>
                  <a:lnTo>
                    <a:pt x="183187" y="4661"/>
                  </a:lnTo>
                  <a:lnTo>
                    <a:pt x="229424" y="0"/>
                  </a:lnTo>
                  <a:lnTo>
                    <a:pt x="11241551" y="0"/>
                  </a:lnTo>
                  <a:lnTo>
                    <a:pt x="11286518" y="4449"/>
                  </a:lnTo>
                  <a:lnTo>
                    <a:pt x="11329347" y="17463"/>
                  </a:lnTo>
                  <a:lnTo>
                    <a:pt x="11368835" y="38545"/>
                  </a:lnTo>
                  <a:lnTo>
                    <a:pt x="11403778" y="67196"/>
                  </a:lnTo>
                  <a:lnTo>
                    <a:pt x="11432429" y="102139"/>
                  </a:lnTo>
                  <a:lnTo>
                    <a:pt x="11453510" y="141627"/>
                  </a:lnTo>
                  <a:lnTo>
                    <a:pt x="11466525" y="184456"/>
                  </a:lnTo>
                  <a:lnTo>
                    <a:pt x="11470974" y="229423"/>
                  </a:lnTo>
                  <a:lnTo>
                    <a:pt x="11470974" y="1147092"/>
                  </a:lnTo>
                  <a:lnTo>
                    <a:pt x="11466313" y="1193329"/>
                  </a:lnTo>
                  <a:lnTo>
                    <a:pt x="11452945" y="1236395"/>
                  </a:lnTo>
                  <a:lnTo>
                    <a:pt x="11431792" y="1275366"/>
                  </a:lnTo>
                  <a:lnTo>
                    <a:pt x="11403777" y="1309320"/>
                  </a:lnTo>
                  <a:lnTo>
                    <a:pt x="11369824" y="1337334"/>
                  </a:lnTo>
                  <a:lnTo>
                    <a:pt x="11330853" y="1358487"/>
                  </a:lnTo>
                  <a:lnTo>
                    <a:pt x="11287788" y="1371855"/>
                  </a:lnTo>
                  <a:lnTo>
                    <a:pt x="11241551" y="1376516"/>
                  </a:lnTo>
                  <a:lnTo>
                    <a:pt x="229424" y="1376516"/>
                  </a:lnTo>
                  <a:lnTo>
                    <a:pt x="183187" y="1371855"/>
                  </a:lnTo>
                  <a:lnTo>
                    <a:pt x="140121" y="1358487"/>
                  </a:lnTo>
                  <a:lnTo>
                    <a:pt x="101150" y="1337334"/>
                  </a:lnTo>
                  <a:lnTo>
                    <a:pt x="67196" y="1309320"/>
                  </a:lnTo>
                  <a:lnTo>
                    <a:pt x="39182" y="1275366"/>
                  </a:lnTo>
                  <a:lnTo>
                    <a:pt x="18029" y="1236395"/>
                  </a:lnTo>
                  <a:lnTo>
                    <a:pt x="4661" y="1193329"/>
                  </a:lnTo>
                  <a:lnTo>
                    <a:pt x="0" y="1147092"/>
                  </a:lnTo>
                  <a:lnTo>
                    <a:pt x="0" y="229423"/>
                  </a:lnTo>
                  <a:close/>
                </a:path>
              </a:pathLst>
            </a:custGeom>
            <a:ln w="25399">
              <a:solidFill>
                <a:srgbClr val="D4D4D4"/>
              </a:solidFill>
            </a:ln>
          </p:spPr>
          <p:txBody>
            <a:bodyPr wrap="square" lIns="0" tIns="0" rIns="0" bIns="0" rtlCol="0"/>
            <a:lstStyle/>
            <a:p>
              <a:endParaRPr/>
            </a:p>
          </p:txBody>
        </p:sp>
      </p:grpSp>
      <p:sp>
        <p:nvSpPr>
          <p:cNvPr id="13" name="object 13"/>
          <p:cNvSpPr txBox="1"/>
          <p:nvPr/>
        </p:nvSpPr>
        <p:spPr>
          <a:xfrm>
            <a:off x="1074937" y="6128777"/>
            <a:ext cx="1624965" cy="269240"/>
          </a:xfrm>
          <a:prstGeom prst="rect">
            <a:avLst/>
          </a:prstGeom>
        </p:spPr>
        <p:txBody>
          <a:bodyPr vert="horz" wrap="square" lIns="0" tIns="12700" rIns="0" bIns="0" rtlCol="0">
            <a:spAutoFit/>
          </a:bodyPr>
          <a:lstStyle/>
          <a:p>
            <a:pPr marL="12700">
              <a:lnSpc>
                <a:spcPct val="100000"/>
              </a:lnSpc>
              <a:spcBef>
                <a:spcPts val="100"/>
              </a:spcBef>
            </a:pPr>
            <a:r>
              <a:rPr sz="1600" b="1" spc="110" dirty="0">
                <a:solidFill>
                  <a:srgbClr val="FFFFFF"/>
                </a:solidFill>
                <a:latin typeface="Calibri"/>
                <a:cs typeface="Calibri"/>
              </a:rPr>
              <a:t>e</a:t>
            </a:r>
            <a:r>
              <a:rPr sz="1600" b="1" spc="80" dirty="0">
                <a:solidFill>
                  <a:srgbClr val="FFFFFF"/>
                </a:solidFill>
                <a:latin typeface="Calibri"/>
                <a:cs typeface="Calibri"/>
              </a:rPr>
              <a:t> </a:t>
            </a:r>
            <a:r>
              <a:rPr sz="1600" b="1" spc="90" dirty="0">
                <a:solidFill>
                  <a:srgbClr val="FFFFFF"/>
                </a:solidFill>
                <a:latin typeface="Calibri"/>
                <a:cs typeface="Calibri"/>
              </a:rPr>
              <a:t>dell’assistenza</a:t>
            </a:r>
            <a:endParaRPr sz="1600">
              <a:latin typeface="Calibri"/>
              <a:cs typeface="Calibri"/>
            </a:endParaRPr>
          </a:p>
        </p:txBody>
      </p:sp>
      <p:pic>
        <p:nvPicPr>
          <p:cNvPr id="14" name="object 14"/>
          <p:cNvPicPr/>
          <p:nvPr/>
        </p:nvPicPr>
        <p:blipFill>
          <a:blip r:embed="rId2" cstate="print"/>
          <a:stretch>
            <a:fillRect/>
          </a:stretch>
        </p:blipFill>
        <p:spPr>
          <a:xfrm>
            <a:off x="11107605" y="8477982"/>
            <a:ext cx="1445498" cy="889537"/>
          </a:xfrm>
          <a:prstGeom prst="rect">
            <a:avLst/>
          </a:prstGeom>
        </p:spPr>
      </p:pic>
      <p:pic>
        <p:nvPicPr>
          <p:cNvPr id="15" name="object 1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06904" y="2108893"/>
            <a:ext cx="10344310" cy="5502381"/>
          </a:xfrm>
          <a:prstGeom prst="rect">
            <a:avLst/>
          </a:prstGeom>
        </p:spPr>
        <p:txBody>
          <a:bodyPr wrap="square" lIns="145646" tIns="72823" rIns="145646" bIns="72823">
            <a:spAutoFit/>
          </a:bodyPr>
          <a:lstStyle/>
          <a:p>
            <a:pPr marL="77373" marR="77373" algn="just"/>
            <a:r>
              <a:rPr lang="it-IT" sz="2900" spc="-6" dirty="0">
                <a:solidFill>
                  <a:srgbClr val="002060"/>
                </a:solidFill>
                <a:latin typeface="Garamond"/>
                <a:cs typeface="Garamond"/>
              </a:rPr>
              <a:t>A</a:t>
            </a:r>
            <a:r>
              <a:rPr lang="it-IT" sz="2900" dirty="0">
                <a:solidFill>
                  <a:srgbClr val="002060"/>
                </a:solidFill>
                <a:latin typeface="Garamond"/>
                <a:cs typeface="Garamond"/>
              </a:rPr>
              <a:t>t</a:t>
            </a:r>
            <a:r>
              <a:rPr lang="it-IT" sz="2900" spc="-6" dirty="0">
                <a:solidFill>
                  <a:srgbClr val="002060"/>
                </a:solidFill>
                <a:latin typeface="Garamond"/>
                <a:cs typeface="Garamond"/>
              </a:rPr>
              <a:t>t</a:t>
            </a:r>
            <a:r>
              <a:rPr lang="it-IT" sz="2900" dirty="0">
                <a:solidFill>
                  <a:srgbClr val="002060"/>
                </a:solidFill>
                <a:latin typeface="Garamond"/>
                <a:cs typeface="Garamond"/>
              </a:rPr>
              <a:t>iv</a:t>
            </a:r>
            <a:r>
              <a:rPr lang="it-IT" sz="2900" spc="13" dirty="0">
                <a:solidFill>
                  <a:srgbClr val="002060"/>
                </a:solidFill>
                <a:latin typeface="Garamond"/>
                <a:cs typeface="Garamond"/>
              </a:rPr>
              <a:t>i</a:t>
            </a:r>
            <a:r>
              <a:rPr lang="it-IT" sz="2900" dirty="0">
                <a:solidFill>
                  <a:srgbClr val="002060"/>
                </a:solidFill>
                <a:latin typeface="Garamond"/>
                <a:cs typeface="Garamond"/>
              </a:rPr>
              <a:t>tà</a:t>
            </a:r>
            <a:r>
              <a:rPr lang="it-IT" sz="2900" spc="48" dirty="0">
                <a:solidFill>
                  <a:srgbClr val="002060"/>
                </a:solidFill>
                <a:latin typeface="Garamond"/>
                <a:cs typeface="Garamond"/>
              </a:rPr>
              <a:t> </a:t>
            </a:r>
            <a:r>
              <a:rPr lang="it-IT" sz="2900" dirty="0">
                <a:solidFill>
                  <a:srgbClr val="002060"/>
                </a:solidFill>
                <a:latin typeface="Garamond"/>
                <a:cs typeface="Garamond"/>
              </a:rPr>
              <a:t>rif</a:t>
            </a:r>
            <a:r>
              <a:rPr lang="it-IT" sz="2900" spc="6" dirty="0">
                <a:solidFill>
                  <a:srgbClr val="002060"/>
                </a:solidFill>
                <a:latin typeface="Garamond"/>
                <a:cs typeface="Garamond"/>
              </a:rPr>
              <a:t>e</a:t>
            </a:r>
            <a:r>
              <a:rPr lang="it-IT" sz="2900" dirty="0">
                <a:solidFill>
                  <a:srgbClr val="002060"/>
                </a:solidFill>
                <a:latin typeface="Garamond"/>
                <a:cs typeface="Garamond"/>
              </a:rPr>
              <a:t>rita</a:t>
            </a:r>
            <a:r>
              <a:rPr lang="it-IT" sz="2900" spc="48" dirty="0">
                <a:solidFill>
                  <a:srgbClr val="002060"/>
                </a:solidFill>
                <a:latin typeface="Garamond"/>
                <a:cs typeface="Garamond"/>
              </a:rPr>
              <a:t> </a:t>
            </a:r>
            <a:r>
              <a:rPr lang="it-IT" sz="2900" dirty="0">
                <a:solidFill>
                  <a:srgbClr val="002060"/>
                </a:solidFill>
                <a:latin typeface="Garamond"/>
                <a:cs typeface="Garamond"/>
              </a:rPr>
              <a:t>a</a:t>
            </a:r>
            <a:r>
              <a:rPr lang="it-IT" sz="2900" spc="41" dirty="0">
                <a:solidFill>
                  <a:srgbClr val="002060"/>
                </a:solidFill>
                <a:latin typeface="Garamond"/>
                <a:cs typeface="Garamond"/>
              </a:rPr>
              <a:t> </a:t>
            </a:r>
            <a:r>
              <a:rPr lang="it-IT" sz="2900" b="1" spc="-6" dirty="0">
                <a:solidFill>
                  <a:srgbClr val="002060"/>
                </a:solidFill>
                <a:latin typeface="Garamond"/>
                <a:cs typeface="Garamond"/>
              </a:rPr>
              <a:t>p</a:t>
            </a:r>
            <a:r>
              <a:rPr lang="it-IT" sz="2900" b="1" dirty="0">
                <a:solidFill>
                  <a:srgbClr val="002060"/>
                </a:solidFill>
                <a:latin typeface="Garamond"/>
                <a:cs typeface="Garamond"/>
              </a:rPr>
              <a:t>erc</a:t>
            </a:r>
            <a:r>
              <a:rPr lang="it-IT" sz="2900" b="1" spc="-6" dirty="0">
                <a:solidFill>
                  <a:srgbClr val="002060"/>
                </a:solidFill>
                <a:latin typeface="Garamond"/>
                <a:cs typeface="Garamond"/>
              </a:rPr>
              <a:t>o</a:t>
            </a:r>
            <a:r>
              <a:rPr lang="it-IT" sz="2900" b="1" dirty="0">
                <a:solidFill>
                  <a:srgbClr val="002060"/>
                </a:solidFill>
                <a:latin typeface="Garamond"/>
                <a:cs typeface="Garamond"/>
              </a:rPr>
              <a:t>r</a:t>
            </a:r>
            <a:r>
              <a:rPr lang="it-IT" sz="2900" b="1" spc="-6" dirty="0">
                <a:solidFill>
                  <a:srgbClr val="002060"/>
                </a:solidFill>
                <a:latin typeface="Garamond"/>
                <a:cs typeface="Garamond"/>
              </a:rPr>
              <a:t>s</a:t>
            </a:r>
            <a:r>
              <a:rPr lang="it-IT" sz="2900" b="1" dirty="0">
                <a:solidFill>
                  <a:srgbClr val="002060"/>
                </a:solidFill>
                <a:latin typeface="Garamond"/>
                <a:cs typeface="Garamond"/>
              </a:rPr>
              <a:t>i</a:t>
            </a:r>
            <a:r>
              <a:rPr lang="it-IT" sz="2900" b="1" spc="41" dirty="0">
                <a:solidFill>
                  <a:srgbClr val="002060"/>
                </a:solidFill>
                <a:latin typeface="Garamond"/>
                <a:cs typeface="Garamond"/>
              </a:rPr>
              <a:t> </a:t>
            </a:r>
            <a:r>
              <a:rPr lang="it-IT" sz="2900" b="1" dirty="0">
                <a:solidFill>
                  <a:srgbClr val="002060"/>
                </a:solidFill>
                <a:latin typeface="Garamond"/>
                <a:cs typeface="Garamond"/>
              </a:rPr>
              <a:t>form</a:t>
            </a:r>
            <a:r>
              <a:rPr lang="it-IT" sz="2900" b="1" spc="6" dirty="0">
                <a:solidFill>
                  <a:srgbClr val="002060"/>
                </a:solidFill>
                <a:latin typeface="Garamond"/>
                <a:cs typeface="Garamond"/>
              </a:rPr>
              <a:t>a</a:t>
            </a:r>
            <a:r>
              <a:rPr lang="it-IT" sz="2900" b="1" dirty="0">
                <a:solidFill>
                  <a:srgbClr val="002060"/>
                </a:solidFill>
                <a:latin typeface="Garamond"/>
                <a:cs typeface="Garamond"/>
              </a:rPr>
              <a:t>tivi</a:t>
            </a:r>
            <a:r>
              <a:rPr lang="it-IT" sz="2900" b="1" spc="37" dirty="0">
                <a:solidFill>
                  <a:srgbClr val="002060"/>
                </a:solidFill>
                <a:latin typeface="Garamond"/>
                <a:cs typeface="Garamond"/>
              </a:rPr>
              <a:t> </a:t>
            </a:r>
            <a:r>
              <a:rPr lang="it-IT" sz="2900" b="1" dirty="0">
                <a:solidFill>
                  <a:srgbClr val="002060"/>
                </a:solidFill>
                <a:latin typeface="Garamond"/>
                <a:cs typeface="Garamond"/>
              </a:rPr>
              <a:t>e</a:t>
            </a:r>
            <a:r>
              <a:rPr lang="it-IT" sz="2900" b="1" spc="48" dirty="0">
                <a:solidFill>
                  <a:srgbClr val="002060"/>
                </a:solidFill>
                <a:latin typeface="Garamond"/>
                <a:cs typeface="Garamond"/>
              </a:rPr>
              <a:t> </a:t>
            </a:r>
            <a:r>
              <a:rPr lang="it-IT" sz="2900" b="1" dirty="0">
                <a:solidFill>
                  <a:srgbClr val="002060"/>
                </a:solidFill>
                <a:latin typeface="Garamond"/>
                <a:cs typeface="Garamond"/>
              </a:rPr>
              <a:t>la</a:t>
            </a:r>
            <a:r>
              <a:rPr lang="it-IT" sz="2900" b="1" spc="-6" dirty="0">
                <a:solidFill>
                  <a:srgbClr val="002060"/>
                </a:solidFill>
                <a:latin typeface="Garamond"/>
                <a:cs typeface="Garamond"/>
              </a:rPr>
              <a:t>bo</a:t>
            </a:r>
            <a:r>
              <a:rPr lang="it-IT" sz="2900" b="1" dirty="0">
                <a:solidFill>
                  <a:srgbClr val="002060"/>
                </a:solidFill>
                <a:latin typeface="Garamond"/>
                <a:cs typeface="Garamond"/>
              </a:rPr>
              <a:t>rat</a:t>
            </a:r>
            <a:r>
              <a:rPr lang="it-IT" sz="2900" b="1" spc="-13" dirty="0">
                <a:solidFill>
                  <a:srgbClr val="002060"/>
                </a:solidFill>
                <a:latin typeface="Garamond"/>
                <a:cs typeface="Garamond"/>
              </a:rPr>
              <a:t>o</a:t>
            </a:r>
            <a:r>
              <a:rPr lang="it-IT" sz="2900" b="1" dirty="0">
                <a:solidFill>
                  <a:srgbClr val="002060"/>
                </a:solidFill>
                <a:latin typeface="Garamond"/>
                <a:cs typeface="Garamond"/>
              </a:rPr>
              <a:t>riali</a:t>
            </a:r>
            <a:r>
              <a:rPr lang="it-IT" sz="2900" b="1" spc="41" dirty="0">
                <a:solidFill>
                  <a:srgbClr val="002060"/>
                </a:solidFill>
                <a:latin typeface="Garamond"/>
                <a:cs typeface="Garamond"/>
              </a:rPr>
              <a:t> </a:t>
            </a:r>
            <a:r>
              <a:rPr lang="it-IT" sz="2900" dirty="0">
                <a:solidFill>
                  <a:srgbClr val="002060"/>
                </a:solidFill>
                <a:latin typeface="Garamond"/>
                <a:cs typeface="Garamond"/>
              </a:rPr>
              <a:t>al</a:t>
            </a:r>
            <a:r>
              <a:rPr lang="it-IT" sz="2900" spc="41"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i</a:t>
            </a:r>
            <a:r>
              <a:rPr lang="it-IT" sz="2900" spc="41" dirty="0">
                <a:solidFill>
                  <a:srgbClr val="002060"/>
                </a:solidFill>
                <a:latin typeface="Garamond"/>
                <a:cs typeface="Garamond"/>
              </a:rPr>
              <a:t> </a:t>
            </a:r>
            <a:r>
              <a:rPr lang="it-IT" sz="2900" dirty="0">
                <a:solidFill>
                  <a:srgbClr val="002060"/>
                </a:solidFill>
                <a:latin typeface="Garamond"/>
                <a:cs typeface="Garamond"/>
              </a:rPr>
              <a:t>f</a:t>
            </a:r>
            <a:r>
              <a:rPr lang="it-IT" sz="2900" spc="6" dirty="0">
                <a:solidFill>
                  <a:srgbClr val="002060"/>
                </a:solidFill>
                <a:latin typeface="Garamond"/>
                <a:cs typeface="Garamond"/>
              </a:rPr>
              <a:t>u</a:t>
            </a:r>
            <a:r>
              <a:rPr lang="it-IT" sz="2900" spc="-6" dirty="0">
                <a:solidFill>
                  <a:srgbClr val="002060"/>
                </a:solidFill>
                <a:latin typeface="Garamond"/>
                <a:cs typeface="Garamond"/>
              </a:rPr>
              <a:t>o</a:t>
            </a:r>
            <a:r>
              <a:rPr lang="it-IT" sz="2900" dirty="0">
                <a:solidFill>
                  <a:srgbClr val="002060"/>
                </a:solidFill>
                <a:latin typeface="Garamond"/>
                <a:cs typeface="Garamond"/>
              </a:rPr>
              <a:t>ri</a:t>
            </a:r>
            <a:r>
              <a:rPr lang="it-IT" sz="2900" spc="41" dirty="0">
                <a:solidFill>
                  <a:srgbClr val="002060"/>
                </a:solidFill>
                <a:latin typeface="Garamond"/>
                <a:cs typeface="Garamond"/>
              </a:rPr>
              <a:t> </a:t>
            </a:r>
            <a:r>
              <a:rPr lang="it-IT" sz="2900" spc="-13" dirty="0">
                <a:solidFill>
                  <a:srgbClr val="002060"/>
                </a:solidFill>
                <a:latin typeface="Garamond"/>
                <a:cs typeface="Garamond"/>
              </a:rPr>
              <a:t>d</a:t>
            </a:r>
            <a:r>
              <a:rPr lang="it-IT" sz="2900" dirty="0">
                <a:solidFill>
                  <a:srgbClr val="002060"/>
                </a:solidFill>
                <a:latin typeface="Garamond"/>
                <a:cs typeface="Garamond"/>
              </a:rPr>
              <a:t>ell’</a:t>
            </a:r>
            <a:r>
              <a:rPr lang="it-IT" sz="2900" spc="-13" dirty="0">
                <a:solidFill>
                  <a:srgbClr val="002060"/>
                </a:solidFill>
                <a:latin typeface="Garamond"/>
                <a:cs typeface="Garamond"/>
              </a:rPr>
              <a:t>o</a:t>
            </a:r>
            <a:r>
              <a:rPr lang="it-IT" sz="2900" dirty="0">
                <a:solidFill>
                  <a:srgbClr val="002060"/>
                </a:solidFill>
                <a:latin typeface="Garamond"/>
                <a:cs typeface="Garamond"/>
              </a:rPr>
              <a:t>rario</a:t>
            </a:r>
            <a:r>
              <a:rPr lang="it-IT" sz="2900" spc="37" dirty="0">
                <a:solidFill>
                  <a:srgbClr val="002060"/>
                </a:solidFill>
                <a:latin typeface="Garamond"/>
                <a:cs typeface="Garamond"/>
              </a:rPr>
              <a:t> </a:t>
            </a:r>
            <a:r>
              <a:rPr lang="it-IT" sz="2900" dirty="0">
                <a:solidFill>
                  <a:srgbClr val="002060"/>
                </a:solidFill>
                <a:latin typeface="Garamond"/>
                <a:cs typeface="Garamond"/>
              </a:rPr>
              <a:t>curric</a:t>
            </a:r>
            <a:r>
              <a:rPr lang="it-IT" sz="2900" spc="-6" dirty="0">
                <a:solidFill>
                  <a:srgbClr val="002060"/>
                </a:solidFill>
                <a:latin typeface="Garamond"/>
                <a:cs typeface="Garamond"/>
              </a:rPr>
              <a:t>o</a:t>
            </a:r>
            <a:r>
              <a:rPr lang="it-IT" sz="2900" dirty="0">
                <a:solidFill>
                  <a:srgbClr val="002060"/>
                </a:solidFill>
                <a:latin typeface="Garamond"/>
                <a:cs typeface="Garamond"/>
              </a:rPr>
              <a:t>lare, riv</a:t>
            </a:r>
            <a:r>
              <a:rPr lang="it-IT" sz="2900" spc="-6" dirty="0">
                <a:solidFill>
                  <a:srgbClr val="002060"/>
                </a:solidFill>
                <a:latin typeface="Garamond"/>
                <a:cs typeface="Garamond"/>
              </a:rPr>
              <a:t>o</a:t>
            </a:r>
            <a:r>
              <a:rPr lang="it-IT" sz="2900" dirty="0">
                <a:solidFill>
                  <a:srgbClr val="002060"/>
                </a:solidFill>
                <a:latin typeface="Garamond"/>
                <a:cs typeface="Garamond"/>
              </a:rPr>
              <a:t>lti</a:t>
            </a:r>
            <a:r>
              <a:rPr lang="it-IT" sz="2900" spc="54" dirty="0">
                <a:solidFill>
                  <a:srgbClr val="002060"/>
                </a:solidFill>
                <a:latin typeface="Garamond"/>
                <a:cs typeface="Garamond"/>
              </a:rPr>
              <a:t> </a:t>
            </a:r>
            <a:r>
              <a:rPr lang="it-IT" sz="2900" dirty="0">
                <a:solidFill>
                  <a:srgbClr val="002060"/>
                </a:solidFill>
                <a:latin typeface="Garamond"/>
                <a:cs typeface="Garamond"/>
              </a:rPr>
              <a:t>a</a:t>
            </a:r>
            <a:r>
              <a:rPr lang="it-IT" sz="2900" spc="61" dirty="0">
                <a:solidFill>
                  <a:srgbClr val="002060"/>
                </a:solidFill>
                <a:latin typeface="Garamond"/>
                <a:cs typeface="Garamond"/>
              </a:rPr>
              <a:t> </a:t>
            </a:r>
            <a:r>
              <a:rPr lang="it-IT" sz="2900" dirty="0">
                <a:solidFill>
                  <a:srgbClr val="002060"/>
                </a:solidFill>
                <a:latin typeface="Garamond"/>
                <a:cs typeface="Garamond"/>
              </a:rPr>
              <a:t>gr</a:t>
            </a:r>
            <a:r>
              <a:rPr lang="it-IT" sz="2900" spc="6" dirty="0">
                <a:solidFill>
                  <a:srgbClr val="002060"/>
                </a:solidFill>
                <a:latin typeface="Garamond"/>
                <a:cs typeface="Garamond"/>
              </a:rPr>
              <a:t>u</a:t>
            </a:r>
            <a:r>
              <a:rPr lang="it-IT" sz="2900" spc="-6" dirty="0">
                <a:solidFill>
                  <a:srgbClr val="002060"/>
                </a:solidFill>
                <a:latin typeface="Garamond"/>
                <a:cs typeface="Garamond"/>
              </a:rPr>
              <a:t>pp</a:t>
            </a:r>
            <a:r>
              <a:rPr lang="it-IT" sz="2900" dirty="0">
                <a:solidFill>
                  <a:srgbClr val="002060"/>
                </a:solidFill>
                <a:latin typeface="Garamond"/>
                <a:cs typeface="Garamond"/>
              </a:rPr>
              <a:t>i</a:t>
            </a:r>
            <a:r>
              <a:rPr lang="it-IT" sz="2900" spc="54"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i</a:t>
            </a:r>
            <a:r>
              <a:rPr lang="it-IT" sz="2900" spc="54" dirty="0">
                <a:solidFill>
                  <a:srgbClr val="002060"/>
                </a:solidFill>
                <a:latin typeface="Garamond"/>
                <a:cs typeface="Garamond"/>
              </a:rPr>
              <a:t> </a:t>
            </a:r>
            <a:r>
              <a:rPr lang="it-IT" sz="2900" b="1" dirty="0">
                <a:solidFill>
                  <a:srgbClr val="002060"/>
                </a:solidFill>
                <a:latin typeface="Garamond"/>
                <a:cs typeface="Garamond"/>
              </a:rPr>
              <a:t>alme</a:t>
            </a:r>
            <a:r>
              <a:rPr lang="it-IT" sz="2900" b="1" spc="-6" dirty="0">
                <a:solidFill>
                  <a:srgbClr val="002060"/>
                </a:solidFill>
                <a:latin typeface="Garamond"/>
                <a:cs typeface="Garamond"/>
              </a:rPr>
              <a:t>n</a:t>
            </a:r>
            <a:r>
              <a:rPr lang="it-IT" sz="2900" b="1" dirty="0">
                <a:solidFill>
                  <a:srgbClr val="002060"/>
                </a:solidFill>
                <a:latin typeface="Garamond"/>
                <a:cs typeface="Garamond"/>
              </a:rPr>
              <a:t>o</a:t>
            </a:r>
            <a:r>
              <a:rPr lang="it-IT" sz="2900" b="1" spc="48" dirty="0">
                <a:solidFill>
                  <a:srgbClr val="002060"/>
                </a:solidFill>
                <a:latin typeface="Garamond"/>
                <a:cs typeface="Garamond"/>
              </a:rPr>
              <a:t> </a:t>
            </a:r>
            <a:r>
              <a:rPr lang="it-IT" sz="2900" b="1" dirty="0">
                <a:solidFill>
                  <a:srgbClr val="002060"/>
                </a:solidFill>
                <a:latin typeface="Garamond"/>
                <a:cs typeface="Garamond"/>
              </a:rPr>
              <a:t>9</a:t>
            </a:r>
            <a:r>
              <a:rPr lang="it-IT" sz="2900" b="1" spc="61" dirty="0">
                <a:solidFill>
                  <a:srgbClr val="002060"/>
                </a:solidFill>
                <a:latin typeface="Garamond"/>
                <a:cs typeface="Garamond"/>
              </a:rPr>
              <a:t> </a:t>
            </a:r>
            <a:r>
              <a:rPr lang="it-IT" sz="2900" b="1" spc="6" dirty="0">
                <a:solidFill>
                  <a:srgbClr val="002060"/>
                </a:solidFill>
                <a:latin typeface="Garamond"/>
                <a:cs typeface="Garamond"/>
              </a:rPr>
              <a:t>d</a:t>
            </a:r>
            <a:r>
              <a:rPr lang="it-IT" sz="2900" b="1" spc="-13" dirty="0">
                <a:solidFill>
                  <a:srgbClr val="002060"/>
                </a:solidFill>
                <a:latin typeface="Garamond"/>
                <a:cs typeface="Garamond"/>
              </a:rPr>
              <a:t>e</a:t>
            </a:r>
            <a:r>
              <a:rPr lang="it-IT" sz="2900" b="1" spc="-6" dirty="0">
                <a:solidFill>
                  <a:srgbClr val="002060"/>
                </a:solidFill>
                <a:latin typeface="Garamond"/>
                <a:cs typeface="Garamond"/>
              </a:rPr>
              <a:t>s</a:t>
            </a:r>
            <a:r>
              <a:rPr lang="it-IT" sz="2900" b="1" dirty="0">
                <a:solidFill>
                  <a:srgbClr val="002060"/>
                </a:solidFill>
                <a:latin typeface="Garamond"/>
                <a:cs typeface="Garamond"/>
              </a:rPr>
              <a:t>ti</a:t>
            </a:r>
            <a:r>
              <a:rPr lang="it-IT" sz="2900" b="1" spc="-13" dirty="0">
                <a:solidFill>
                  <a:srgbClr val="002060"/>
                </a:solidFill>
                <a:latin typeface="Garamond"/>
                <a:cs typeface="Garamond"/>
              </a:rPr>
              <a:t>n</a:t>
            </a:r>
            <a:r>
              <a:rPr lang="it-IT" sz="2900" b="1" dirty="0">
                <a:solidFill>
                  <a:srgbClr val="002060"/>
                </a:solidFill>
                <a:latin typeface="Garamond"/>
                <a:cs typeface="Garamond"/>
              </a:rPr>
              <a:t>atari</a:t>
            </a:r>
            <a:r>
              <a:rPr lang="it-IT" sz="2900" dirty="0">
                <a:solidFill>
                  <a:srgbClr val="002060"/>
                </a:solidFill>
                <a:latin typeface="Garamond"/>
                <a:cs typeface="Garamond"/>
              </a:rPr>
              <a:t>,</a:t>
            </a:r>
            <a:r>
              <a:rPr lang="it-IT" sz="2900" spc="54" dirty="0">
                <a:solidFill>
                  <a:srgbClr val="002060"/>
                </a:solidFill>
                <a:latin typeface="Garamond"/>
                <a:cs typeface="Garamond"/>
              </a:rPr>
              <a:t> </a:t>
            </a:r>
            <a:r>
              <a:rPr lang="it-IT" sz="2900" dirty="0">
                <a:solidFill>
                  <a:srgbClr val="002060"/>
                </a:solidFill>
                <a:latin typeface="Garamond"/>
                <a:cs typeface="Garamond"/>
              </a:rPr>
              <a:t>affere</a:t>
            </a:r>
            <a:r>
              <a:rPr lang="it-IT" sz="2900" spc="-6" dirty="0">
                <a:solidFill>
                  <a:srgbClr val="002060"/>
                </a:solidFill>
                <a:latin typeface="Garamond"/>
                <a:cs typeface="Garamond"/>
              </a:rPr>
              <a:t>n</a:t>
            </a:r>
            <a:r>
              <a:rPr lang="it-IT" sz="2900" dirty="0">
                <a:solidFill>
                  <a:srgbClr val="002060"/>
                </a:solidFill>
                <a:latin typeface="Garamond"/>
                <a:cs typeface="Garamond"/>
              </a:rPr>
              <a:t>ti</a:t>
            </a:r>
            <a:r>
              <a:rPr lang="it-IT" sz="2900" spc="54" dirty="0">
                <a:solidFill>
                  <a:srgbClr val="002060"/>
                </a:solidFill>
                <a:latin typeface="Garamond"/>
                <a:cs typeface="Garamond"/>
              </a:rPr>
              <a:t> </a:t>
            </a:r>
            <a:r>
              <a:rPr lang="it-IT" sz="2900" dirty="0">
                <a:solidFill>
                  <a:srgbClr val="002060"/>
                </a:solidFill>
                <a:latin typeface="Garamond"/>
                <a:cs typeface="Garamond"/>
              </a:rPr>
              <a:t>a</a:t>
            </a:r>
            <a:r>
              <a:rPr lang="it-IT" sz="2900" spc="61"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iver</a:t>
            </a:r>
            <a:r>
              <a:rPr lang="it-IT" sz="2900" spc="-6" dirty="0">
                <a:solidFill>
                  <a:srgbClr val="002060"/>
                </a:solidFill>
                <a:latin typeface="Garamond"/>
                <a:cs typeface="Garamond"/>
              </a:rPr>
              <a:t>s</a:t>
            </a:r>
            <a:r>
              <a:rPr lang="it-IT" sz="2900" dirty="0">
                <a:solidFill>
                  <a:srgbClr val="002060"/>
                </a:solidFill>
                <a:latin typeface="Garamond"/>
                <a:cs typeface="Garamond"/>
              </a:rPr>
              <a:t>e</a:t>
            </a:r>
            <a:r>
              <a:rPr lang="it-IT" sz="2900" spc="48"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i</a:t>
            </a:r>
            <a:r>
              <a:rPr lang="it-IT" sz="2900" spc="-24" dirty="0">
                <a:solidFill>
                  <a:srgbClr val="002060"/>
                </a:solidFill>
                <a:latin typeface="Garamond"/>
                <a:cs typeface="Garamond"/>
              </a:rPr>
              <a:t>s</a:t>
            </a:r>
            <a:r>
              <a:rPr lang="it-IT" sz="2900" dirty="0">
                <a:solidFill>
                  <a:srgbClr val="002060"/>
                </a:solidFill>
                <a:latin typeface="Garamond"/>
                <a:cs typeface="Garamond"/>
              </a:rPr>
              <a:t>ci</a:t>
            </a:r>
            <a:r>
              <a:rPr lang="it-IT" sz="2900" spc="37" dirty="0">
                <a:solidFill>
                  <a:srgbClr val="002060"/>
                </a:solidFill>
                <a:latin typeface="Garamond"/>
                <a:cs typeface="Garamond"/>
              </a:rPr>
              <a:t>p</a:t>
            </a:r>
            <a:r>
              <a:rPr lang="it-IT" sz="2900" dirty="0">
                <a:solidFill>
                  <a:srgbClr val="002060"/>
                </a:solidFill>
                <a:latin typeface="Garamond"/>
                <a:cs typeface="Garamond"/>
              </a:rPr>
              <a:t>li</a:t>
            </a:r>
            <a:r>
              <a:rPr lang="it-IT" sz="2900" spc="-6" dirty="0">
                <a:solidFill>
                  <a:srgbClr val="002060"/>
                </a:solidFill>
                <a:latin typeface="Garamond"/>
                <a:cs typeface="Garamond"/>
              </a:rPr>
              <a:t>n</a:t>
            </a:r>
            <a:r>
              <a:rPr lang="it-IT" sz="2900" dirty="0">
                <a:solidFill>
                  <a:srgbClr val="002060"/>
                </a:solidFill>
                <a:latin typeface="Garamond"/>
                <a:cs typeface="Garamond"/>
              </a:rPr>
              <a:t>e</a:t>
            </a:r>
            <a:r>
              <a:rPr lang="it-IT" sz="2900" spc="61" dirty="0">
                <a:solidFill>
                  <a:srgbClr val="002060"/>
                </a:solidFill>
                <a:latin typeface="Garamond"/>
                <a:cs typeface="Garamond"/>
              </a:rPr>
              <a:t> </a:t>
            </a:r>
            <a:r>
              <a:rPr lang="it-IT" sz="2900" dirty="0">
                <a:solidFill>
                  <a:srgbClr val="002060"/>
                </a:solidFill>
                <a:latin typeface="Garamond"/>
                <a:cs typeface="Garamond"/>
              </a:rPr>
              <a:t>e</a:t>
            </a:r>
            <a:r>
              <a:rPr lang="it-IT" sz="2900" spc="61" dirty="0">
                <a:solidFill>
                  <a:srgbClr val="002060"/>
                </a:solidFill>
                <a:latin typeface="Garamond"/>
                <a:cs typeface="Garamond"/>
              </a:rPr>
              <a:t> </a:t>
            </a:r>
            <a:r>
              <a:rPr lang="it-IT" sz="2900" dirty="0">
                <a:solidFill>
                  <a:srgbClr val="002060"/>
                </a:solidFill>
                <a:latin typeface="Garamond"/>
                <a:cs typeface="Garamond"/>
              </a:rPr>
              <a:t>tem</a:t>
            </a:r>
            <a:r>
              <a:rPr lang="it-IT" sz="2900" spc="6" dirty="0">
                <a:solidFill>
                  <a:srgbClr val="002060"/>
                </a:solidFill>
                <a:latin typeface="Garamond"/>
                <a:cs typeface="Garamond"/>
              </a:rPr>
              <a:t>a</a:t>
            </a:r>
            <a:r>
              <a:rPr lang="it-IT" sz="2900" dirty="0">
                <a:solidFill>
                  <a:srgbClr val="002060"/>
                </a:solidFill>
                <a:latin typeface="Garamond"/>
                <a:cs typeface="Garamond"/>
              </a:rPr>
              <a:t>tiche</a:t>
            </a:r>
            <a:r>
              <a:rPr lang="it-IT" sz="2900" spc="61" dirty="0">
                <a:solidFill>
                  <a:srgbClr val="002060"/>
                </a:solidFill>
                <a:latin typeface="Garamond"/>
                <a:cs typeface="Garamond"/>
              </a:rPr>
              <a:t> </a:t>
            </a:r>
            <a:r>
              <a:rPr lang="it-IT" sz="2900" dirty="0">
                <a:solidFill>
                  <a:srgbClr val="002060"/>
                </a:solidFill>
                <a:latin typeface="Garamond"/>
                <a:cs typeface="Garamond"/>
              </a:rPr>
              <a:t>in c</a:t>
            </a:r>
            <a:r>
              <a:rPr lang="it-IT" sz="2900" spc="-6" dirty="0">
                <a:solidFill>
                  <a:srgbClr val="002060"/>
                </a:solidFill>
                <a:latin typeface="Garamond"/>
                <a:cs typeface="Garamond"/>
              </a:rPr>
              <a:t>o</a:t>
            </a:r>
            <a:r>
              <a:rPr lang="it-IT" sz="2900" dirty="0">
                <a:solidFill>
                  <a:srgbClr val="002060"/>
                </a:solidFill>
                <a:latin typeface="Garamond"/>
                <a:cs typeface="Garamond"/>
              </a:rPr>
              <a:t>ere</a:t>
            </a:r>
            <a:r>
              <a:rPr lang="it-IT" sz="2900" spc="-6" dirty="0">
                <a:solidFill>
                  <a:srgbClr val="002060"/>
                </a:solidFill>
                <a:latin typeface="Garamond"/>
                <a:cs typeface="Garamond"/>
              </a:rPr>
              <a:t>n</a:t>
            </a:r>
            <a:r>
              <a:rPr lang="it-IT" sz="2900" spc="6" dirty="0">
                <a:solidFill>
                  <a:srgbClr val="002060"/>
                </a:solidFill>
                <a:latin typeface="Garamond"/>
                <a:cs typeface="Garamond"/>
              </a:rPr>
              <a:t>z</a:t>
            </a:r>
            <a:r>
              <a:rPr lang="it-IT" sz="2900" dirty="0">
                <a:solidFill>
                  <a:srgbClr val="002060"/>
                </a:solidFill>
                <a:latin typeface="Garamond"/>
                <a:cs typeface="Garamond"/>
              </a:rPr>
              <a:t>a</a:t>
            </a:r>
            <a:r>
              <a:rPr lang="it-IT" sz="2900" spc="132"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n</a:t>
            </a:r>
            <a:r>
              <a:rPr lang="it-IT" sz="2900" spc="119" dirty="0">
                <a:solidFill>
                  <a:srgbClr val="002060"/>
                </a:solidFill>
                <a:latin typeface="Garamond"/>
                <a:cs typeface="Garamond"/>
              </a:rPr>
              <a:t> </a:t>
            </a:r>
            <a:r>
              <a:rPr lang="it-IT" sz="2900" dirty="0">
                <a:solidFill>
                  <a:srgbClr val="002060"/>
                </a:solidFill>
                <a:latin typeface="Garamond"/>
                <a:cs typeface="Garamond"/>
              </a:rPr>
              <a:t>gli</a:t>
            </a:r>
            <a:r>
              <a:rPr lang="it-IT" sz="2900" spc="126" dirty="0">
                <a:solidFill>
                  <a:srgbClr val="002060"/>
                </a:solidFill>
                <a:latin typeface="Garamond"/>
                <a:cs typeface="Garamond"/>
              </a:rPr>
              <a:t> </a:t>
            </a:r>
            <a:r>
              <a:rPr lang="it-IT" sz="2900" spc="-6" dirty="0">
                <a:solidFill>
                  <a:srgbClr val="002060"/>
                </a:solidFill>
                <a:latin typeface="Garamond"/>
                <a:cs typeface="Garamond"/>
              </a:rPr>
              <a:t>ob</a:t>
            </a:r>
            <a:r>
              <a:rPr lang="it-IT" sz="2900" dirty="0">
                <a:solidFill>
                  <a:srgbClr val="002060"/>
                </a:solidFill>
                <a:latin typeface="Garamond"/>
                <a:cs typeface="Garamond"/>
              </a:rPr>
              <a:t>iet</a:t>
            </a:r>
            <a:r>
              <a:rPr lang="it-IT" sz="2900" spc="-6" dirty="0">
                <a:solidFill>
                  <a:srgbClr val="002060"/>
                </a:solidFill>
                <a:latin typeface="Garamond"/>
                <a:cs typeface="Garamond"/>
              </a:rPr>
              <a:t>t</a:t>
            </a:r>
            <a:r>
              <a:rPr lang="it-IT" sz="2900" dirty="0">
                <a:solidFill>
                  <a:srgbClr val="002060"/>
                </a:solidFill>
                <a:latin typeface="Garamond"/>
                <a:cs typeface="Garamond"/>
              </a:rPr>
              <a:t>ivi</a:t>
            </a:r>
            <a:r>
              <a:rPr lang="it-IT" sz="2900" spc="126" dirty="0">
                <a:solidFill>
                  <a:srgbClr val="002060"/>
                </a:solidFill>
                <a:latin typeface="Garamond"/>
                <a:cs typeface="Garamond"/>
              </a:rPr>
              <a:t> </a:t>
            </a:r>
            <a:r>
              <a:rPr lang="it-IT" sz="2900" spc="-6" dirty="0">
                <a:solidFill>
                  <a:srgbClr val="002060"/>
                </a:solidFill>
                <a:latin typeface="Garamond"/>
                <a:cs typeface="Garamond"/>
              </a:rPr>
              <a:t>sp</a:t>
            </a:r>
            <a:r>
              <a:rPr lang="it-IT" sz="2900" dirty="0">
                <a:solidFill>
                  <a:srgbClr val="002060"/>
                </a:solidFill>
                <a:latin typeface="Garamond"/>
                <a:cs typeface="Garamond"/>
              </a:rPr>
              <a:t>e</a:t>
            </a:r>
            <a:r>
              <a:rPr lang="it-IT" sz="2900" spc="18" dirty="0">
                <a:solidFill>
                  <a:srgbClr val="002060"/>
                </a:solidFill>
                <a:latin typeface="Garamond"/>
                <a:cs typeface="Garamond"/>
              </a:rPr>
              <a:t>c</a:t>
            </a:r>
            <a:r>
              <a:rPr lang="it-IT" sz="2900" dirty="0">
                <a:solidFill>
                  <a:srgbClr val="002060"/>
                </a:solidFill>
                <a:latin typeface="Garamond"/>
                <a:cs typeface="Garamond"/>
              </a:rPr>
              <a:t>ifi</a:t>
            </a:r>
            <a:r>
              <a:rPr lang="it-IT" sz="2900" spc="6" dirty="0">
                <a:solidFill>
                  <a:srgbClr val="002060"/>
                </a:solidFill>
                <a:latin typeface="Garamond"/>
                <a:cs typeface="Garamond"/>
              </a:rPr>
              <a:t>c</a:t>
            </a:r>
            <a:r>
              <a:rPr lang="it-IT" sz="2900" dirty="0">
                <a:solidFill>
                  <a:srgbClr val="002060"/>
                </a:solidFill>
                <a:latin typeface="Garamond"/>
                <a:cs typeface="Garamond"/>
              </a:rPr>
              <a:t>i </a:t>
            </a:r>
            <a:r>
              <a:rPr lang="it-IT" sz="2900" spc="-150"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ell’i</a:t>
            </a:r>
            <a:r>
              <a:rPr lang="it-IT" sz="2900" spc="-13" dirty="0">
                <a:solidFill>
                  <a:srgbClr val="002060"/>
                </a:solidFill>
                <a:latin typeface="Garamond"/>
                <a:cs typeface="Garamond"/>
              </a:rPr>
              <a:t>n</a:t>
            </a:r>
            <a:r>
              <a:rPr lang="it-IT" sz="2900" dirty="0">
                <a:solidFill>
                  <a:srgbClr val="002060"/>
                </a:solidFill>
                <a:latin typeface="Garamond"/>
                <a:cs typeface="Garamond"/>
              </a:rPr>
              <a:t>te</a:t>
            </a:r>
            <a:r>
              <a:rPr lang="it-IT" sz="2900" spc="6" dirty="0">
                <a:solidFill>
                  <a:srgbClr val="002060"/>
                </a:solidFill>
                <a:latin typeface="Garamond"/>
                <a:cs typeface="Garamond"/>
              </a:rPr>
              <a:t>r</a:t>
            </a:r>
            <a:r>
              <a:rPr lang="it-IT" sz="2900" dirty="0">
                <a:solidFill>
                  <a:srgbClr val="002060"/>
                </a:solidFill>
                <a:latin typeface="Garamond"/>
                <a:cs typeface="Garamond"/>
              </a:rPr>
              <a:t>v</a:t>
            </a:r>
            <a:r>
              <a:rPr lang="it-IT" sz="2900" spc="6" dirty="0">
                <a:solidFill>
                  <a:srgbClr val="002060"/>
                </a:solidFill>
                <a:latin typeface="Garamond"/>
                <a:cs typeface="Garamond"/>
              </a:rPr>
              <a:t>e</a:t>
            </a:r>
            <a:r>
              <a:rPr lang="it-IT" sz="2900" spc="-6" dirty="0">
                <a:solidFill>
                  <a:srgbClr val="002060"/>
                </a:solidFill>
                <a:latin typeface="Garamond"/>
                <a:cs typeface="Garamond"/>
              </a:rPr>
              <a:t>n</a:t>
            </a:r>
            <a:r>
              <a:rPr lang="it-IT" sz="2900" dirty="0">
                <a:solidFill>
                  <a:srgbClr val="002060"/>
                </a:solidFill>
                <a:latin typeface="Garamond"/>
                <a:cs typeface="Garamond"/>
              </a:rPr>
              <a:t>to</a:t>
            </a:r>
            <a:r>
              <a:rPr lang="it-IT" sz="2900" spc="126" dirty="0">
                <a:solidFill>
                  <a:srgbClr val="002060"/>
                </a:solidFill>
                <a:latin typeface="Garamond"/>
                <a:cs typeface="Garamond"/>
              </a:rPr>
              <a:t> </a:t>
            </a:r>
            <a:r>
              <a:rPr lang="it-IT" sz="2900" dirty="0">
                <a:solidFill>
                  <a:srgbClr val="002060"/>
                </a:solidFill>
                <a:latin typeface="Garamond"/>
                <a:cs typeface="Garamond"/>
              </a:rPr>
              <a:t>e</a:t>
            </a:r>
            <a:r>
              <a:rPr lang="it-IT" sz="2900" spc="132" dirty="0">
                <a:solidFill>
                  <a:srgbClr val="002060"/>
                </a:solidFill>
                <a:latin typeface="Garamond"/>
                <a:cs typeface="Garamond"/>
              </a:rPr>
              <a:t> </a:t>
            </a:r>
            <a:r>
              <a:rPr lang="it-IT" sz="2900" dirty="0">
                <a:solidFill>
                  <a:srgbClr val="002060"/>
                </a:solidFill>
                <a:latin typeface="Garamond"/>
                <a:cs typeface="Garamond"/>
              </a:rPr>
              <a:t>a</a:t>
            </a:r>
            <a:r>
              <a:rPr lang="it-IT" sz="2900" spc="113" dirty="0">
                <a:solidFill>
                  <a:srgbClr val="002060"/>
                </a:solidFill>
                <a:latin typeface="Garamond"/>
                <a:cs typeface="Garamond"/>
              </a:rPr>
              <a:t> </a:t>
            </a:r>
            <a:r>
              <a:rPr lang="it-IT" sz="2900" dirty="0">
                <a:solidFill>
                  <a:srgbClr val="002060"/>
                </a:solidFill>
                <a:latin typeface="Garamond"/>
                <a:cs typeface="Garamond"/>
              </a:rPr>
              <a:t>raff</a:t>
            </a:r>
            <a:r>
              <a:rPr lang="it-IT" sz="2900" spc="-6" dirty="0">
                <a:solidFill>
                  <a:srgbClr val="002060"/>
                </a:solidFill>
                <a:latin typeface="Garamond"/>
                <a:cs typeface="Garamond"/>
              </a:rPr>
              <a:t>o</a:t>
            </a:r>
            <a:r>
              <a:rPr lang="it-IT" sz="2900" dirty="0">
                <a:solidFill>
                  <a:srgbClr val="002060"/>
                </a:solidFill>
                <a:latin typeface="Garamond"/>
                <a:cs typeface="Garamond"/>
              </a:rPr>
              <a:t>r</a:t>
            </a:r>
            <a:r>
              <a:rPr lang="it-IT" sz="2900" spc="-13" dirty="0">
                <a:solidFill>
                  <a:srgbClr val="002060"/>
                </a:solidFill>
                <a:latin typeface="Garamond"/>
                <a:cs typeface="Garamond"/>
              </a:rPr>
              <a:t>z</a:t>
            </a:r>
            <a:r>
              <a:rPr lang="it-IT" sz="2900" dirty="0">
                <a:solidFill>
                  <a:srgbClr val="002060"/>
                </a:solidFill>
                <a:latin typeface="Garamond"/>
                <a:cs typeface="Garamond"/>
              </a:rPr>
              <a:t>ame</a:t>
            </a:r>
            <a:r>
              <a:rPr lang="it-IT" sz="2900" spc="-6" dirty="0">
                <a:solidFill>
                  <a:srgbClr val="002060"/>
                </a:solidFill>
                <a:latin typeface="Garamond"/>
                <a:cs typeface="Garamond"/>
              </a:rPr>
              <a:t>n</a:t>
            </a:r>
            <a:r>
              <a:rPr lang="it-IT" sz="2900" dirty="0">
                <a:solidFill>
                  <a:srgbClr val="002060"/>
                </a:solidFill>
                <a:latin typeface="Garamond"/>
                <a:cs typeface="Garamond"/>
              </a:rPr>
              <a:t>to</a:t>
            </a:r>
            <a:r>
              <a:rPr lang="it-IT" sz="2900" spc="119"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el</a:t>
            </a:r>
            <a:r>
              <a:rPr lang="it-IT" sz="2900" spc="126" dirty="0">
                <a:solidFill>
                  <a:srgbClr val="002060"/>
                </a:solidFill>
                <a:latin typeface="Garamond"/>
                <a:cs typeface="Garamond"/>
              </a:rPr>
              <a:t> </a:t>
            </a:r>
            <a:r>
              <a:rPr lang="it-IT" sz="2900" dirty="0">
                <a:solidFill>
                  <a:srgbClr val="002060"/>
                </a:solidFill>
                <a:latin typeface="Garamond"/>
                <a:cs typeface="Garamond"/>
              </a:rPr>
              <a:t>curr</a:t>
            </a:r>
            <a:r>
              <a:rPr lang="it-IT" sz="2900" spc="-18" dirty="0">
                <a:solidFill>
                  <a:srgbClr val="002060"/>
                </a:solidFill>
                <a:latin typeface="Garamond"/>
                <a:cs typeface="Garamond"/>
              </a:rPr>
              <a:t>i</a:t>
            </a:r>
            <a:r>
              <a:rPr lang="it-IT" sz="2900"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lo </a:t>
            </a:r>
            <a:r>
              <a:rPr lang="it-IT" sz="2900" spc="-6" dirty="0">
                <a:solidFill>
                  <a:srgbClr val="002060"/>
                </a:solidFill>
                <a:latin typeface="Garamond"/>
                <a:cs typeface="Garamond"/>
              </a:rPr>
              <a:t>s</a:t>
            </a:r>
            <a:r>
              <a:rPr lang="it-IT" sz="2900"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la</a:t>
            </a:r>
            <a:r>
              <a:rPr lang="it-IT" sz="2900" spc="-6" dirty="0">
                <a:solidFill>
                  <a:srgbClr val="002060"/>
                </a:solidFill>
                <a:latin typeface="Garamond"/>
                <a:cs typeface="Garamond"/>
              </a:rPr>
              <a:t>s</a:t>
            </a:r>
            <a:r>
              <a:rPr lang="it-IT" sz="2900" dirty="0">
                <a:solidFill>
                  <a:srgbClr val="002060"/>
                </a:solidFill>
                <a:latin typeface="Garamond"/>
                <a:cs typeface="Garamond"/>
              </a:rPr>
              <a:t>ti</a:t>
            </a:r>
            <a:r>
              <a:rPr lang="it-IT" sz="2900" spc="13"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a:t>
            </a:r>
            <a:r>
              <a:rPr lang="it-IT" sz="2900" spc="41" dirty="0">
                <a:solidFill>
                  <a:srgbClr val="002060"/>
                </a:solidFill>
                <a:latin typeface="Garamond"/>
                <a:cs typeface="Garamond"/>
              </a:rPr>
              <a:t> </a:t>
            </a:r>
          </a:p>
          <a:p>
            <a:pPr marL="77373" marR="77373" algn="just"/>
            <a:r>
              <a:rPr lang="it-IT" sz="2900" b="1" dirty="0">
                <a:solidFill>
                  <a:srgbClr val="002060"/>
                </a:solidFill>
                <a:latin typeface="Garamond"/>
                <a:cs typeface="Garamond"/>
              </a:rPr>
              <a:t>I</a:t>
            </a:r>
            <a:r>
              <a:rPr lang="it-IT" sz="2900" b="1" spc="48" dirty="0">
                <a:solidFill>
                  <a:srgbClr val="002060"/>
                </a:solidFill>
                <a:latin typeface="Garamond"/>
                <a:cs typeface="Garamond"/>
              </a:rPr>
              <a:t> </a:t>
            </a:r>
            <a:r>
              <a:rPr lang="it-IT" sz="2900" b="1" spc="-6" dirty="0">
                <a:solidFill>
                  <a:srgbClr val="002060"/>
                </a:solidFill>
                <a:latin typeface="Garamond"/>
                <a:cs typeface="Garamond"/>
              </a:rPr>
              <a:t>p</a:t>
            </a:r>
            <a:r>
              <a:rPr lang="it-IT" sz="2900" b="1" dirty="0">
                <a:solidFill>
                  <a:srgbClr val="002060"/>
                </a:solidFill>
                <a:latin typeface="Garamond"/>
                <a:cs typeface="Garamond"/>
              </a:rPr>
              <a:t>erc</a:t>
            </a:r>
            <a:r>
              <a:rPr lang="it-IT" sz="2900" b="1" spc="-6" dirty="0">
                <a:solidFill>
                  <a:srgbClr val="002060"/>
                </a:solidFill>
                <a:latin typeface="Garamond"/>
                <a:cs typeface="Garamond"/>
              </a:rPr>
              <a:t>o</a:t>
            </a:r>
            <a:r>
              <a:rPr lang="it-IT" sz="2900" b="1" dirty="0">
                <a:solidFill>
                  <a:srgbClr val="002060"/>
                </a:solidFill>
                <a:latin typeface="Garamond"/>
                <a:cs typeface="Garamond"/>
              </a:rPr>
              <a:t>r</a:t>
            </a:r>
            <a:r>
              <a:rPr lang="it-IT" sz="2900" b="1" spc="-6" dirty="0">
                <a:solidFill>
                  <a:srgbClr val="002060"/>
                </a:solidFill>
                <a:latin typeface="Garamond"/>
                <a:cs typeface="Garamond"/>
              </a:rPr>
              <a:t>s</a:t>
            </a:r>
            <a:r>
              <a:rPr lang="it-IT" sz="2900" b="1" dirty="0">
                <a:solidFill>
                  <a:srgbClr val="002060"/>
                </a:solidFill>
                <a:latin typeface="Garamond"/>
                <a:cs typeface="Garamond"/>
              </a:rPr>
              <a:t>i</a:t>
            </a:r>
            <a:r>
              <a:rPr lang="it-IT" sz="2900" b="1" spc="41" dirty="0">
                <a:solidFill>
                  <a:srgbClr val="002060"/>
                </a:solidFill>
                <a:latin typeface="Garamond"/>
                <a:cs typeface="Garamond"/>
              </a:rPr>
              <a:t> </a:t>
            </a:r>
            <a:r>
              <a:rPr lang="it-IT" sz="2900" b="1" dirty="0">
                <a:solidFill>
                  <a:srgbClr val="002060"/>
                </a:solidFill>
                <a:latin typeface="Garamond"/>
                <a:cs typeface="Garamond"/>
              </a:rPr>
              <a:t>c</a:t>
            </a:r>
            <a:r>
              <a:rPr lang="it-IT" sz="2900" b="1" spc="6" dirty="0">
                <a:solidFill>
                  <a:srgbClr val="002060"/>
                </a:solidFill>
                <a:latin typeface="Garamond"/>
                <a:cs typeface="Garamond"/>
              </a:rPr>
              <a:t>o</a:t>
            </a:r>
            <a:r>
              <a:rPr lang="it-IT" sz="2900" b="1" dirty="0">
                <a:solidFill>
                  <a:srgbClr val="002060"/>
                </a:solidFill>
                <a:latin typeface="Garamond"/>
                <a:cs typeface="Garamond"/>
              </a:rPr>
              <a:t>-curric</a:t>
            </a:r>
            <a:r>
              <a:rPr lang="it-IT" sz="2900" b="1" spc="6" dirty="0">
                <a:solidFill>
                  <a:srgbClr val="002060"/>
                </a:solidFill>
                <a:latin typeface="Garamond"/>
                <a:cs typeface="Garamond"/>
              </a:rPr>
              <a:t>o</a:t>
            </a:r>
            <a:r>
              <a:rPr lang="it-IT" sz="2900" b="1" dirty="0">
                <a:solidFill>
                  <a:srgbClr val="002060"/>
                </a:solidFill>
                <a:latin typeface="Garamond"/>
                <a:cs typeface="Garamond"/>
              </a:rPr>
              <a:t>lari</a:t>
            </a:r>
            <a:r>
              <a:rPr lang="it-IT" sz="2900" b="1" spc="41" dirty="0">
                <a:solidFill>
                  <a:srgbClr val="002060"/>
                </a:solidFill>
                <a:latin typeface="Garamond"/>
                <a:cs typeface="Garamond"/>
              </a:rPr>
              <a:t> </a:t>
            </a:r>
            <a:r>
              <a:rPr lang="it-IT" sz="2900" b="1" spc="-6" dirty="0">
                <a:solidFill>
                  <a:srgbClr val="002060"/>
                </a:solidFill>
                <a:latin typeface="Garamond"/>
                <a:cs typeface="Garamond"/>
              </a:rPr>
              <a:t>so</a:t>
            </a:r>
            <a:r>
              <a:rPr lang="it-IT" sz="2900" b="1" spc="6" dirty="0">
                <a:solidFill>
                  <a:srgbClr val="002060"/>
                </a:solidFill>
                <a:latin typeface="Garamond"/>
                <a:cs typeface="Garamond"/>
              </a:rPr>
              <a:t>n</a:t>
            </a:r>
            <a:r>
              <a:rPr lang="it-IT" sz="2900" b="1" dirty="0">
                <a:solidFill>
                  <a:srgbClr val="002060"/>
                </a:solidFill>
                <a:latin typeface="Garamond"/>
                <a:cs typeface="Garamond"/>
              </a:rPr>
              <a:t>o</a:t>
            </a:r>
            <a:r>
              <a:rPr lang="it-IT" sz="2900" b="1" spc="37" dirty="0">
                <a:solidFill>
                  <a:srgbClr val="002060"/>
                </a:solidFill>
                <a:latin typeface="Garamond"/>
                <a:cs typeface="Garamond"/>
              </a:rPr>
              <a:t> </a:t>
            </a:r>
            <a:r>
              <a:rPr lang="it-IT" sz="2900" b="1" dirty="0">
                <a:solidFill>
                  <a:srgbClr val="002060"/>
                </a:solidFill>
                <a:latin typeface="Garamond"/>
                <a:cs typeface="Garamond"/>
              </a:rPr>
              <a:t>riv</a:t>
            </a:r>
            <a:r>
              <a:rPr lang="it-IT" sz="2900" b="1" spc="-6" dirty="0">
                <a:solidFill>
                  <a:srgbClr val="002060"/>
                </a:solidFill>
                <a:latin typeface="Garamond"/>
                <a:cs typeface="Garamond"/>
              </a:rPr>
              <a:t>o</a:t>
            </a:r>
            <a:r>
              <a:rPr lang="it-IT" sz="2900" b="1" spc="13" dirty="0">
                <a:solidFill>
                  <a:srgbClr val="002060"/>
                </a:solidFill>
                <a:latin typeface="Garamond"/>
                <a:cs typeface="Garamond"/>
              </a:rPr>
              <a:t>l</a:t>
            </a:r>
            <a:r>
              <a:rPr lang="it-IT" sz="2900" b="1" dirty="0">
                <a:solidFill>
                  <a:srgbClr val="002060"/>
                </a:solidFill>
                <a:latin typeface="Garamond"/>
                <a:cs typeface="Garamond"/>
              </a:rPr>
              <a:t>ti</a:t>
            </a:r>
            <a:r>
              <a:rPr lang="it-IT" sz="2900" b="1" spc="37" dirty="0">
                <a:solidFill>
                  <a:srgbClr val="002060"/>
                </a:solidFill>
                <a:latin typeface="Garamond"/>
                <a:cs typeface="Garamond"/>
              </a:rPr>
              <a:t> </a:t>
            </a:r>
            <a:r>
              <a:rPr lang="it-IT" sz="2900" b="1" dirty="0">
                <a:solidFill>
                  <a:srgbClr val="002060"/>
                </a:solidFill>
                <a:latin typeface="Garamond"/>
                <a:cs typeface="Garamond"/>
              </a:rPr>
              <a:t>a</a:t>
            </a:r>
            <a:r>
              <a:rPr lang="it-IT" sz="2900" b="1" spc="41" dirty="0">
                <a:solidFill>
                  <a:srgbClr val="002060"/>
                </a:solidFill>
                <a:latin typeface="Garamond"/>
                <a:cs typeface="Garamond"/>
              </a:rPr>
              <a:t> </a:t>
            </a:r>
            <a:r>
              <a:rPr lang="it-IT" sz="2900" b="1" spc="-6" dirty="0">
                <a:solidFill>
                  <a:srgbClr val="002060"/>
                </a:solidFill>
                <a:latin typeface="Garamond"/>
                <a:cs typeface="Garamond"/>
              </a:rPr>
              <a:t>s</a:t>
            </a:r>
            <a:r>
              <a:rPr lang="it-IT" sz="2900" b="1" dirty="0">
                <a:solidFill>
                  <a:srgbClr val="002060"/>
                </a:solidFill>
                <a:latin typeface="Garamond"/>
                <a:cs typeface="Garamond"/>
              </a:rPr>
              <a:t>tu</a:t>
            </a:r>
            <a:r>
              <a:rPr lang="it-IT" sz="2900" b="1" spc="6" dirty="0">
                <a:solidFill>
                  <a:srgbClr val="002060"/>
                </a:solidFill>
                <a:latin typeface="Garamond"/>
                <a:cs typeface="Garamond"/>
              </a:rPr>
              <a:t>d</a:t>
            </a:r>
            <a:r>
              <a:rPr lang="it-IT" sz="2900" b="1" dirty="0">
                <a:solidFill>
                  <a:srgbClr val="002060"/>
                </a:solidFill>
                <a:latin typeface="Garamond"/>
                <a:cs typeface="Garamond"/>
              </a:rPr>
              <a:t>e</a:t>
            </a:r>
            <a:r>
              <a:rPr lang="it-IT" sz="2900" b="1" spc="-6" dirty="0">
                <a:solidFill>
                  <a:srgbClr val="002060"/>
                </a:solidFill>
                <a:latin typeface="Garamond"/>
                <a:cs typeface="Garamond"/>
              </a:rPr>
              <a:t>n</a:t>
            </a:r>
            <a:r>
              <a:rPr lang="it-IT" sz="2900" b="1" dirty="0">
                <a:solidFill>
                  <a:srgbClr val="002060"/>
                </a:solidFill>
                <a:latin typeface="Garamond"/>
                <a:cs typeface="Garamond"/>
              </a:rPr>
              <a:t>ti</a:t>
            </a:r>
            <a:r>
              <a:rPr lang="it-IT" sz="2900" b="1" spc="37" dirty="0">
                <a:solidFill>
                  <a:srgbClr val="002060"/>
                </a:solidFill>
                <a:latin typeface="Garamond"/>
                <a:cs typeface="Garamond"/>
              </a:rPr>
              <a:t> </a:t>
            </a:r>
            <a:r>
              <a:rPr lang="it-IT" sz="2900" b="1" spc="18" dirty="0">
                <a:solidFill>
                  <a:srgbClr val="002060"/>
                </a:solidFill>
                <a:latin typeface="Garamond"/>
                <a:cs typeface="Garamond"/>
              </a:rPr>
              <a:t>c</a:t>
            </a:r>
            <a:r>
              <a:rPr lang="it-IT" sz="2900" b="1" spc="-6" dirty="0">
                <a:solidFill>
                  <a:srgbClr val="002060"/>
                </a:solidFill>
                <a:latin typeface="Garamond"/>
                <a:cs typeface="Garamond"/>
              </a:rPr>
              <a:t>o</a:t>
            </a:r>
            <a:r>
              <a:rPr lang="it-IT" sz="2900" b="1" dirty="0">
                <a:solidFill>
                  <a:srgbClr val="002060"/>
                </a:solidFill>
                <a:latin typeface="Garamond"/>
                <a:cs typeface="Garamond"/>
              </a:rPr>
              <a:t>n</a:t>
            </a:r>
            <a:r>
              <a:rPr lang="it-IT" sz="2900" b="1" spc="48" dirty="0">
                <a:solidFill>
                  <a:srgbClr val="002060"/>
                </a:solidFill>
                <a:latin typeface="Garamond"/>
                <a:cs typeface="Garamond"/>
              </a:rPr>
              <a:t> </a:t>
            </a:r>
            <a:r>
              <a:rPr lang="it-IT" sz="2900" b="1" dirty="0">
                <a:solidFill>
                  <a:srgbClr val="002060"/>
                </a:solidFill>
                <a:latin typeface="Garamond"/>
                <a:cs typeface="Garamond"/>
              </a:rPr>
              <a:t>f</a:t>
            </a:r>
            <a:r>
              <a:rPr lang="it-IT" sz="2900" b="1" spc="6" dirty="0">
                <a:solidFill>
                  <a:srgbClr val="002060"/>
                </a:solidFill>
                <a:latin typeface="Garamond"/>
                <a:cs typeface="Garamond"/>
              </a:rPr>
              <a:t>r</a:t>
            </a:r>
            <a:r>
              <a:rPr lang="it-IT" sz="2900" b="1" dirty="0">
                <a:solidFill>
                  <a:srgbClr val="002060"/>
                </a:solidFill>
                <a:latin typeface="Garamond"/>
                <a:cs typeface="Garamond"/>
              </a:rPr>
              <a:t>agili</a:t>
            </a:r>
            <a:r>
              <a:rPr lang="it-IT" sz="2900" b="1" spc="-6" dirty="0">
                <a:solidFill>
                  <a:srgbClr val="002060"/>
                </a:solidFill>
                <a:latin typeface="Garamond"/>
                <a:cs typeface="Garamond"/>
              </a:rPr>
              <a:t>t</a:t>
            </a:r>
            <a:r>
              <a:rPr lang="it-IT" sz="2900" b="1" dirty="0">
                <a:solidFill>
                  <a:srgbClr val="002060"/>
                </a:solidFill>
                <a:latin typeface="Garamond"/>
                <a:cs typeface="Garamond"/>
              </a:rPr>
              <a:t>à</a:t>
            </a:r>
            <a:r>
              <a:rPr lang="it-IT" sz="2900" b="1" spc="78" dirty="0">
                <a:solidFill>
                  <a:srgbClr val="002060"/>
                </a:solidFill>
                <a:latin typeface="Garamond"/>
                <a:cs typeface="Garamond"/>
              </a:rPr>
              <a:t> </a:t>
            </a:r>
            <a:r>
              <a:rPr lang="it-IT" sz="2900" b="1" spc="6" dirty="0">
                <a:solidFill>
                  <a:srgbClr val="002060"/>
                </a:solidFill>
                <a:latin typeface="Garamond"/>
                <a:cs typeface="Garamond"/>
              </a:rPr>
              <a:t>d</a:t>
            </a:r>
            <a:r>
              <a:rPr lang="it-IT" sz="2900" b="1" dirty="0">
                <a:solidFill>
                  <a:srgbClr val="002060"/>
                </a:solidFill>
                <a:latin typeface="Garamond"/>
                <a:cs typeface="Garamond"/>
              </a:rPr>
              <a:t>i</a:t>
            </a:r>
            <a:r>
              <a:rPr lang="it-IT" sz="2900" b="1" spc="6" dirty="0">
                <a:solidFill>
                  <a:srgbClr val="002060"/>
                </a:solidFill>
                <a:latin typeface="Garamond"/>
                <a:cs typeface="Garamond"/>
              </a:rPr>
              <a:t>d</a:t>
            </a:r>
            <a:r>
              <a:rPr lang="it-IT" sz="2900" b="1" dirty="0">
                <a:solidFill>
                  <a:srgbClr val="002060"/>
                </a:solidFill>
                <a:latin typeface="Garamond"/>
                <a:cs typeface="Garamond"/>
              </a:rPr>
              <a:t>at</a:t>
            </a:r>
            <a:r>
              <a:rPr lang="it-IT" sz="2900" b="1" spc="-6" dirty="0">
                <a:solidFill>
                  <a:srgbClr val="002060"/>
                </a:solidFill>
                <a:latin typeface="Garamond"/>
                <a:cs typeface="Garamond"/>
              </a:rPr>
              <a:t>t</a:t>
            </a:r>
            <a:r>
              <a:rPr lang="it-IT" sz="2900" b="1" dirty="0">
                <a:solidFill>
                  <a:srgbClr val="002060"/>
                </a:solidFill>
                <a:latin typeface="Garamond"/>
                <a:cs typeface="Garamond"/>
              </a:rPr>
              <a:t>ic</a:t>
            </a:r>
            <a:r>
              <a:rPr lang="it-IT" sz="2900" b="1" spc="-6" dirty="0">
                <a:solidFill>
                  <a:srgbClr val="002060"/>
                </a:solidFill>
                <a:latin typeface="Garamond"/>
                <a:cs typeface="Garamond"/>
              </a:rPr>
              <a:t>h</a:t>
            </a:r>
            <a:r>
              <a:rPr lang="it-IT" sz="2900" b="1" spc="6" dirty="0">
                <a:solidFill>
                  <a:srgbClr val="002060"/>
                </a:solidFill>
                <a:latin typeface="Garamond"/>
                <a:cs typeface="Garamond"/>
              </a:rPr>
              <a:t>e</a:t>
            </a:r>
            <a:r>
              <a:rPr lang="it-IT" sz="2900" b="1" dirty="0">
                <a:solidFill>
                  <a:srgbClr val="002060"/>
                </a:solidFill>
                <a:latin typeface="Garamond"/>
                <a:cs typeface="Garamond"/>
              </a:rPr>
              <a:t>,</a:t>
            </a:r>
            <a:r>
              <a:rPr lang="it-IT" sz="2900" b="1" spc="41" dirty="0">
                <a:solidFill>
                  <a:srgbClr val="002060"/>
                </a:solidFill>
                <a:latin typeface="Garamond"/>
                <a:cs typeface="Garamond"/>
              </a:rPr>
              <a:t> </a:t>
            </a:r>
            <a:r>
              <a:rPr lang="it-IT" sz="2900" b="1" dirty="0">
                <a:solidFill>
                  <a:srgbClr val="002060"/>
                </a:solidFill>
                <a:latin typeface="Garamond"/>
                <a:cs typeface="Garamond"/>
              </a:rPr>
              <a:t>a ri</a:t>
            </a:r>
            <a:r>
              <a:rPr lang="it-IT" sz="2900" b="1" spc="-6" dirty="0">
                <a:solidFill>
                  <a:srgbClr val="002060"/>
                </a:solidFill>
                <a:latin typeface="Garamond"/>
                <a:cs typeface="Garamond"/>
              </a:rPr>
              <a:t>s</a:t>
            </a:r>
            <a:r>
              <a:rPr lang="it-IT" sz="2900" b="1" dirty="0">
                <a:solidFill>
                  <a:srgbClr val="002060"/>
                </a:solidFill>
                <a:latin typeface="Garamond"/>
                <a:cs typeface="Garamond"/>
              </a:rPr>
              <a:t>c</a:t>
            </a:r>
            <a:r>
              <a:rPr lang="it-IT" sz="2900" b="1" spc="-6" dirty="0">
                <a:solidFill>
                  <a:srgbClr val="002060"/>
                </a:solidFill>
                <a:latin typeface="Garamond"/>
                <a:cs typeface="Garamond"/>
              </a:rPr>
              <a:t>h</a:t>
            </a:r>
            <a:r>
              <a:rPr lang="it-IT" sz="2900" b="1" dirty="0">
                <a:solidFill>
                  <a:srgbClr val="002060"/>
                </a:solidFill>
                <a:latin typeface="Garamond"/>
                <a:cs typeface="Garamond"/>
              </a:rPr>
              <a:t>io</a:t>
            </a:r>
            <a:r>
              <a:rPr lang="it-IT" sz="2900" b="1" spc="-6" dirty="0">
                <a:solidFill>
                  <a:srgbClr val="002060"/>
                </a:solidFill>
                <a:latin typeface="Garamond"/>
                <a:cs typeface="Garamond"/>
              </a:rPr>
              <a:t> </a:t>
            </a:r>
            <a:r>
              <a:rPr lang="it-IT" sz="2900" b="1" spc="6" dirty="0">
                <a:solidFill>
                  <a:srgbClr val="002060"/>
                </a:solidFill>
                <a:latin typeface="Garamond"/>
                <a:cs typeface="Garamond"/>
              </a:rPr>
              <a:t>d</a:t>
            </a:r>
            <a:r>
              <a:rPr lang="it-IT" sz="2900" b="1" dirty="0">
                <a:solidFill>
                  <a:srgbClr val="002060"/>
                </a:solidFill>
                <a:latin typeface="Garamond"/>
                <a:cs typeface="Garamond"/>
              </a:rPr>
              <a:t>i</a:t>
            </a:r>
            <a:r>
              <a:rPr lang="it-IT" sz="2900" b="1" spc="-6" dirty="0">
                <a:solidFill>
                  <a:srgbClr val="002060"/>
                </a:solidFill>
                <a:latin typeface="Garamond"/>
                <a:cs typeface="Garamond"/>
              </a:rPr>
              <a:t> </a:t>
            </a:r>
            <a:r>
              <a:rPr lang="it-IT" sz="2900" b="1" spc="6" dirty="0">
                <a:solidFill>
                  <a:srgbClr val="002060"/>
                </a:solidFill>
                <a:latin typeface="Garamond"/>
                <a:cs typeface="Garamond"/>
              </a:rPr>
              <a:t>a</a:t>
            </a:r>
            <a:r>
              <a:rPr lang="it-IT" sz="2900" b="1" spc="-6" dirty="0">
                <a:solidFill>
                  <a:srgbClr val="002060"/>
                </a:solidFill>
                <a:latin typeface="Garamond"/>
                <a:cs typeface="Garamond"/>
              </a:rPr>
              <a:t>bb</a:t>
            </a:r>
            <a:r>
              <a:rPr lang="it-IT" sz="2900" b="1" spc="13" dirty="0">
                <a:solidFill>
                  <a:srgbClr val="002060"/>
                </a:solidFill>
                <a:latin typeface="Garamond"/>
                <a:cs typeface="Garamond"/>
              </a:rPr>
              <a:t>a</a:t>
            </a:r>
            <a:r>
              <a:rPr lang="it-IT" sz="2900" b="1" spc="-6" dirty="0">
                <a:solidFill>
                  <a:srgbClr val="002060"/>
                </a:solidFill>
                <a:latin typeface="Garamond"/>
                <a:cs typeface="Garamond"/>
              </a:rPr>
              <a:t>n</a:t>
            </a:r>
            <a:r>
              <a:rPr lang="it-IT" sz="2900" b="1" spc="6" dirty="0">
                <a:solidFill>
                  <a:srgbClr val="002060"/>
                </a:solidFill>
                <a:latin typeface="Garamond"/>
                <a:cs typeface="Garamond"/>
              </a:rPr>
              <a:t>do</a:t>
            </a:r>
            <a:r>
              <a:rPr lang="it-IT" sz="2900" b="1" spc="-6" dirty="0">
                <a:solidFill>
                  <a:srgbClr val="002060"/>
                </a:solidFill>
                <a:latin typeface="Garamond"/>
                <a:cs typeface="Garamond"/>
              </a:rPr>
              <a:t>n</a:t>
            </a:r>
            <a:r>
              <a:rPr lang="it-IT" sz="2900" b="1" dirty="0">
                <a:solidFill>
                  <a:srgbClr val="002060"/>
                </a:solidFill>
                <a:latin typeface="Garamond"/>
                <a:cs typeface="Garamond"/>
              </a:rPr>
              <a:t>o</a:t>
            </a:r>
            <a:r>
              <a:rPr lang="it-IT" sz="2900" b="1" spc="-6" dirty="0">
                <a:solidFill>
                  <a:srgbClr val="002060"/>
                </a:solidFill>
                <a:latin typeface="Garamond"/>
                <a:cs typeface="Garamond"/>
              </a:rPr>
              <a:t> </a:t>
            </a:r>
            <a:r>
              <a:rPr lang="it-IT" sz="2900" b="1" dirty="0">
                <a:solidFill>
                  <a:srgbClr val="002060"/>
                </a:solidFill>
                <a:latin typeface="Garamond"/>
                <a:cs typeface="Garamond"/>
              </a:rPr>
              <a:t>o</a:t>
            </a:r>
            <a:r>
              <a:rPr lang="it-IT" sz="2900" b="1" spc="-6" dirty="0">
                <a:solidFill>
                  <a:srgbClr val="002060"/>
                </a:solidFill>
                <a:latin typeface="Garamond"/>
                <a:cs typeface="Garamond"/>
              </a:rPr>
              <a:t> </a:t>
            </a:r>
            <a:r>
              <a:rPr lang="it-IT" sz="2900" b="1" spc="18" dirty="0">
                <a:solidFill>
                  <a:srgbClr val="002060"/>
                </a:solidFill>
                <a:latin typeface="Garamond"/>
                <a:cs typeface="Garamond"/>
              </a:rPr>
              <a:t>c</a:t>
            </a:r>
            <a:r>
              <a:rPr lang="it-IT" sz="2900" b="1" spc="-6" dirty="0">
                <a:solidFill>
                  <a:srgbClr val="002060"/>
                </a:solidFill>
                <a:latin typeface="Garamond"/>
                <a:cs typeface="Garamond"/>
              </a:rPr>
              <a:t>h</a:t>
            </a:r>
            <a:r>
              <a:rPr lang="it-IT" sz="2900" b="1" dirty="0">
                <a:solidFill>
                  <a:srgbClr val="002060"/>
                </a:solidFill>
                <a:latin typeface="Garamond"/>
                <a:cs typeface="Garamond"/>
              </a:rPr>
              <a:t>e</a:t>
            </a:r>
            <a:r>
              <a:rPr lang="it-IT" sz="2900" b="1" spc="6" dirty="0">
                <a:solidFill>
                  <a:srgbClr val="002060"/>
                </a:solidFill>
                <a:latin typeface="Garamond"/>
                <a:cs typeface="Garamond"/>
              </a:rPr>
              <a:t> </a:t>
            </a:r>
            <a:r>
              <a:rPr lang="it-IT" sz="2900" b="1" dirty="0">
                <a:solidFill>
                  <a:srgbClr val="002060"/>
                </a:solidFill>
                <a:latin typeface="Garamond"/>
                <a:cs typeface="Garamond"/>
              </a:rPr>
              <a:t>a</a:t>
            </a:r>
            <a:r>
              <a:rPr lang="it-IT" sz="2900" b="1" spc="-6" dirty="0">
                <a:solidFill>
                  <a:srgbClr val="002060"/>
                </a:solidFill>
                <a:latin typeface="Garamond"/>
                <a:cs typeface="Garamond"/>
              </a:rPr>
              <a:t>b</a:t>
            </a:r>
            <a:r>
              <a:rPr lang="it-IT" sz="2900" b="1" spc="6" dirty="0">
                <a:solidFill>
                  <a:srgbClr val="002060"/>
                </a:solidFill>
                <a:latin typeface="Garamond"/>
                <a:cs typeface="Garamond"/>
              </a:rPr>
              <a:t>b</a:t>
            </a:r>
            <a:r>
              <a:rPr lang="it-IT" sz="2900" b="1" dirty="0">
                <a:solidFill>
                  <a:srgbClr val="002060"/>
                </a:solidFill>
                <a:latin typeface="Garamond"/>
                <a:cs typeface="Garamond"/>
              </a:rPr>
              <a:t>ia</a:t>
            </a:r>
            <a:r>
              <a:rPr lang="it-IT" sz="2900" b="1" spc="-6" dirty="0">
                <a:solidFill>
                  <a:srgbClr val="002060"/>
                </a:solidFill>
                <a:latin typeface="Garamond"/>
                <a:cs typeface="Garamond"/>
              </a:rPr>
              <a:t>n</a:t>
            </a:r>
            <a:r>
              <a:rPr lang="it-IT" sz="2900" b="1" dirty="0">
                <a:solidFill>
                  <a:srgbClr val="002060"/>
                </a:solidFill>
                <a:latin typeface="Garamond"/>
                <a:cs typeface="Garamond"/>
              </a:rPr>
              <a:t>o</a:t>
            </a:r>
            <a:r>
              <a:rPr lang="it-IT" sz="2900" b="1" spc="-6" dirty="0">
                <a:solidFill>
                  <a:srgbClr val="002060"/>
                </a:solidFill>
                <a:latin typeface="Garamond"/>
                <a:cs typeface="Garamond"/>
              </a:rPr>
              <a:t> </a:t>
            </a:r>
            <a:r>
              <a:rPr lang="it-IT" sz="2900" b="1" dirty="0">
                <a:solidFill>
                  <a:srgbClr val="002060"/>
                </a:solidFill>
                <a:latin typeface="Garamond"/>
                <a:cs typeface="Garamond"/>
              </a:rPr>
              <a:t>i</a:t>
            </a:r>
            <a:r>
              <a:rPr lang="it-IT" sz="2900" b="1" spc="6" dirty="0">
                <a:solidFill>
                  <a:srgbClr val="002060"/>
                </a:solidFill>
                <a:latin typeface="Garamond"/>
                <a:cs typeface="Garamond"/>
              </a:rPr>
              <a:t>n</a:t>
            </a:r>
            <a:r>
              <a:rPr lang="it-IT" sz="2900" b="1" dirty="0">
                <a:solidFill>
                  <a:srgbClr val="002060"/>
                </a:solidFill>
                <a:latin typeface="Garamond"/>
                <a:cs typeface="Garamond"/>
              </a:rPr>
              <a:t>te</a:t>
            </a:r>
            <a:r>
              <a:rPr lang="it-IT" sz="2900" b="1" spc="6" dirty="0">
                <a:solidFill>
                  <a:srgbClr val="002060"/>
                </a:solidFill>
                <a:latin typeface="Garamond"/>
                <a:cs typeface="Garamond"/>
              </a:rPr>
              <a:t>r</a:t>
            </a:r>
            <a:r>
              <a:rPr lang="it-IT" sz="2900" b="1" dirty="0">
                <a:solidFill>
                  <a:srgbClr val="002060"/>
                </a:solidFill>
                <a:latin typeface="Garamond"/>
                <a:cs typeface="Garamond"/>
              </a:rPr>
              <a:t>r</a:t>
            </a:r>
            <a:r>
              <a:rPr lang="it-IT" sz="2900" b="1" spc="-6" dirty="0">
                <a:solidFill>
                  <a:srgbClr val="002060"/>
                </a:solidFill>
                <a:latin typeface="Garamond"/>
                <a:cs typeface="Garamond"/>
              </a:rPr>
              <a:t>o</a:t>
            </a:r>
            <a:r>
              <a:rPr lang="it-IT" sz="2900" b="1" dirty="0">
                <a:solidFill>
                  <a:srgbClr val="002060"/>
                </a:solidFill>
                <a:latin typeface="Garamond"/>
                <a:cs typeface="Garamond"/>
              </a:rPr>
              <a:t>t</a:t>
            </a:r>
            <a:r>
              <a:rPr lang="it-IT" sz="2900" b="1" spc="6" dirty="0">
                <a:solidFill>
                  <a:srgbClr val="002060"/>
                </a:solidFill>
                <a:latin typeface="Garamond"/>
                <a:cs typeface="Garamond"/>
              </a:rPr>
              <a:t>t</a:t>
            </a:r>
            <a:r>
              <a:rPr lang="it-IT" sz="2900" b="1" dirty="0">
                <a:solidFill>
                  <a:srgbClr val="002060"/>
                </a:solidFill>
                <a:latin typeface="Garamond"/>
                <a:cs typeface="Garamond"/>
              </a:rPr>
              <a:t>o</a:t>
            </a:r>
            <a:r>
              <a:rPr lang="it-IT" sz="2900" b="1" spc="-6" dirty="0">
                <a:solidFill>
                  <a:srgbClr val="002060"/>
                </a:solidFill>
                <a:latin typeface="Garamond"/>
                <a:cs typeface="Garamond"/>
              </a:rPr>
              <a:t> </a:t>
            </a:r>
            <a:r>
              <a:rPr lang="it-IT" sz="2900" b="1" dirty="0">
                <a:solidFill>
                  <a:srgbClr val="002060"/>
                </a:solidFill>
                <a:latin typeface="Garamond"/>
                <a:cs typeface="Garamond"/>
              </a:rPr>
              <a:t>la f</a:t>
            </a:r>
            <a:r>
              <a:rPr lang="it-IT" sz="2900" b="1" spc="6" dirty="0">
                <a:solidFill>
                  <a:srgbClr val="002060"/>
                </a:solidFill>
                <a:latin typeface="Garamond"/>
                <a:cs typeface="Garamond"/>
              </a:rPr>
              <a:t>r</a:t>
            </a:r>
            <a:r>
              <a:rPr lang="it-IT" sz="2900" b="1" dirty="0">
                <a:solidFill>
                  <a:srgbClr val="002060"/>
                </a:solidFill>
                <a:latin typeface="Garamond"/>
                <a:cs typeface="Garamond"/>
              </a:rPr>
              <a:t>eque</a:t>
            </a:r>
            <a:r>
              <a:rPr lang="it-IT" sz="2900" b="1" spc="-6" dirty="0">
                <a:solidFill>
                  <a:srgbClr val="002060"/>
                </a:solidFill>
                <a:latin typeface="Garamond"/>
                <a:cs typeface="Garamond"/>
              </a:rPr>
              <a:t>n</a:t>
            </a:r>
            <a:r>
              <a:rPr lang="it-IT" sz="2900" b="1" spc="6" dirty="0">
                <a:solidFill>
                  <a:srgbClr val="002060"/>
                </a:solidFill>
                <a:latin typeface="Garamond"/>
                <a:cs typeface="Garamond"/>
              </a:rPr>
              <a:t>z</a:t>
            </a:r>
            <a:r>
              <a:rPr lang="it-IT" sz="2900" b="1" dirty="0">
                <a:solidFill>
                  <a:srgbClr val="002060"/>
                </a:solidFill>
                <a:latin typeface="Garamond"/>
                <a:cs typeface="Garamond"/>
              </a:rPr>
              <a:t>a </a:t>
            </a:r>
            <a:r>
              <a:rPr lang="it-IT" sz="2900" b="1" spc="-6" dirty="0">
                <a:solidFill>
                  <a:srgbClr val="002060"/>
                </a:solidFill>
                <a:latin typeface="Garamond"/>
                <a:cs typeface="Garamond"/>
              </a:rPr>
              <a:t>s</a:t>
            </a:r>
            <a:r>
              <a:rPr lang="it-IT" sz="2900" b="1" spc="41" dirty="0">
                <a:solidFill>
                  <a:srgbClr val="002060"/>
                </a:solidFill>
                <a:latin typeface="Garamond"/>
                <a:cs typeface="Garamond"/>
              </a:rPr>
              <a:t>c</a:t>
            </a:r>
            <a:r>
              <a:rPr lang="it-IT" sz="2900" b="1" spc="-24" dirty="0">
                <a:solidFill>
                  <a:srgbClr val="002060"/>
                </a:solidFill>
                <a:latin typeface="Garamond"/>
                <a:cs typeface="Garamond"/>
              </a:rPr>
              <a:t>o</a:t>
            </a:r>
            <a:r>
              <a:rPr lang="it-IT" sz="2900" b="1" dirty="0">
                <a:solidFill>
                  <a:srgbClr val="002060"/>
                </a:solidFill>
                <a:latin typeface="Garamond"/>
                <a:cs typeface="Garamond"/>
              </a:rPr>
              <a:t>la</a:t>
            </a:r>
            <a:r>
              <a:rPr lang="it-IT" sz="2900" b="1" spc="-6" dirty="0">
                <a:solidFill>
                  <a:srgbClr val="002060"/>
                </a:solidFill>
                <a:latin typeface="Garamond"/>
                <a:cs typeface="Garamond"/>
              </a:rPr>
              <a:t>s</a:t>
            </a:r>
            <a:r>
              <a:rPr lang="it-IT" sz="2900" b="1" dirty="0">
                <a:solidFill>
                  <a:srgbClr val="002060"/>
                </a:solidFill>
                <a:latin typeface="Garamond"/>
                <a:cs typeface="Garamond"/>
              </a:rPr>
              <a:t>tica.</a:t>
            </a:r>
          </a:p>
          <a:p>
            <a:pPr marL="77373" marR="80409" algn="just"/>
            <a:r>
              <a:rPr lang="it-IT" sz="2900" dirty="0">
                <a:solidFill>
                  <a:srgbClr val="002060"/>
                </a:solidFill>
                <a:latin typeface="Garamond"/>
                <a:cs typeface="Garamond"/>
              </a:rPr>
              <a:t>Cia</a:t>
            </a:r>
            <a:r>
              <a:rPr lang="it-IT" sz="2900" spc="-6" dirty="0">
                <a:solidFill>
                  <a:srgbClr val="002060"/>
                </a:solidFill>
                <a:latin typeface="Garamond"/>
                <a:cs typeface="Garamond"/>
              </a:rPr>
              <a:t>s</a:t>
            </a:r>
            <a:r>
              <a:rPr lang="it-IT" sz="2900" dirty="0">
                <a:solidFill>
                  <a:srgbClr val="002060"/>
                </a:solidFill>
                <a:latin typeface="Garamond"/>
                <a:cs typeface="Garamond"/>
              </a:rPr>
              <a:t>cun</a:t>
            </a:r>
            <a:r>
              <a:rPr lang="it-IT" sz="2900" spc="-6" dirty="0">
                <a:solidFill>
                  <a:srgbClr val="002060"/>
                </a:solidFill>
                <a:latin typeface="Garamond"/>
                <a:cs typeface="Garamond"/>
              </a:rPr>
              <a:t> p</a:t>
            </a:r>
            <a:r>
              <a:rPr lang="it-IT" sz="2900" dirty="0">
                <a:solidFill>
                  <a:srgbClr val="002060"/>
                </a:solidFill>
                <a:latin typeface="Garamond"/>
                <a:cs typeface="Garamond"/>
              </a:rPr>
              <a:t>erc</a:t>
            </a:r>
            <a:r>
              <a:rPr lang="it-IT" sz="2900" spc="-6" dirty="0">
                <a:solidFill>
                  <a:srgbClr val="002060"/>
                </a:solidFill>
                <a:latin typeface="Garamond"/>
                <a:cs typeface="Garamond"/>
              </a:rPr>
              <a:t>o</a:t>
            </a:r>
            <a:r>
              <a:rPr lang="it-IT" sz="2900" dirty="0">
                <a:solidFill>
                  <a:srgbClr val="002060"/>
                </a:solidFill>
                <a:latin typeface="Garamond"/>
                <a:cs typeface="Garamond"/>
              </a:rPr>
              <a:t>r</a:t>
            </a:r>
            <a:r>
              <a:rPr lang="it-IT" sz="2900" spc="-6" dirty="0">
                <a:solidFill>
                  <a:srgbClr val="002060"/>
                </a:solidFill>
                <a:latin typeface="Garamond"/>
                <a:cs typeface="Garamond"/>
              </a:rPr>
              <a:t>s</a:t>
            </a:r>
            <a:r>
              <a:rPr lang="it-IT" sz="2900" dirty="0">
                <a:solidFill>
                  <a:srgbClr val="002060"/>
                </a:solidFill>
                <a:latin typeface="Garamond"/>
                <a:cs typeface="Garamond"/>
              </a:rPr>
              <a:t>o</a:t>
            </a:r>
            <a:r>
              <a:rPr lang="it-IT" sz="2900" spc="-6" dirty="0">
                <a:solidFill>
                  <a:srgbClr val="002060"/>
                </a:solidFill>
                <a:latin typeface="Garamond"/>
                <a:cs typeface="Garamond"/>
              </a:rPr>
              <a:t> </a:t>
            </a:r>
            <a:r>
              <a:rPr lang="it-IT" sz="2900" dirty="0">
                <a:solidFill>
                  <a:srgbClr val="002060"/>
                </a:solidFill>
                <a:latin typeface="Garamond"/>
                <a:cs typeface="Garamond"/>
              </a:rPr>
              <a:t>vie</a:t>
            </a:r>
            <a:r>
              <a:rPr lang="it-IT" sz="2900" spc="-6" dirty="0">
                <a:solidFill>
                  <a:srgbClr val="002060"/>
                </a:solidFill>
                <a:latin typeface="Garamond"/>
                <a:cs typeface="Garamond"/>
              </a:rPr>
              <a:t>n</a:t>
            </a:r>
            <a:r>
              <a:rPr lang="it-IT" sz="2900" dirty="0">
                <a:solidFill>
                  <a:srgbClr val="002060"/>
                </a:solidFill>
                <a:latin typeface="Garamond"/>
                <a:cs typeface="Garamond"/>
              </a:rPr>
              <a:t>e</a:t>
            </a:r>
            <a:r>
              <a:rPr lang="it-IT" sz="2900" spc="6" dirty="0">
                <a:solidFill>
                  <a:srgbClr val="002060"/>
                </a:solidFill>
                <a:latin typeface="Garamond"/>
                <a:cs typeface="Garamond"/>
              </a:rPr>
              <a:t> </a:t>
            </a:r>
            <a:r>
              <a:rPr lang="it-IT" sz="2900" dirty="0">
                <a:solidFill>
                  <a:srgbClr val="002060"/>
                </a:solidFill>
                <a:latin typeface="Garamond"/>
                <a:cs typeface="Garamond"/>
              </a:rPr>
              <a:t>er</a:t>
            </a:r>
            <a:r>
              <a:rPr lang="it-IT" sz="2900" spc="-6" dirty="0">
                <a:solidFill>
                  <a:srgbClr val="002060"/>
                </a:solidFill>
                <a:latin typeface="Garamond"/>
                <a:cs typeface="Garamond"/>
              </a:rPr>
              <a:t>o</a:t>
            </a:r>
            <a:r>
              <a:rPr lang="it-IT" sz="2900" dirty="0">
                <a:solidFill>
                  <a:srgbClr val="002060"/>
                </a:solidFill>
                <a:latin typeface="Garamond"/>
                <a:cs typeface="Garamond"/>
              </a:rPr>
              <a:t>gato</a:t>
            </a:r>
            <a:r>
              <a:rPr lang="it-IT" sz="2900" spc="30"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on</a:t>
            </a:r>
            <a:r>
              <a:rPr lang="it-IT" sz="2900" dirty="0">
                <a:solidFill>
                  <a:srgbClr val="002060"/>
                </a:solidFill>
                <a:latin typeface="Garamond"/>
                <a:cs typeface="Garamond"/>
              </a:rPr>
              <a:t>giun</a:t>
            </a:r>
            <a:r>
              <a:rPr lang="it-IT" sz="2900" spc="-6" dirty="0">
                <a:solidFill>
                  <a:srgbClr val="002060"/>
                </a:solidFill>
                <a:latin typeface="Garamond"/>
                <a:cs typeface="Garamond"/>
              </a:rPr>
              <a:t>t</a:t>
            </a:r>
            <a:r>
              <a:rPr lang="it-IT" sz="2900" spc="13" dirty="0">
                <a:solidFill>
                  <a:srgbClr val="002060"/>
                </a:solidFill>
                <a:latin typeface="Garamond"/>
                <a:cs typeface="Garamond"/>
              </a:rPr>
              <a:t>a</a:t>
            </a:r>
            <a:r>
              <a:rPr lang="it-IT" sz="2900" dirty="0">
                <a:solidFill>
                  <a:srgbClr val="002060"/>
                </a:solidFill>
                <a:latin typeface="Garamond"/>
                <a:cs typeface="Garamond"/>
              </a:rPr>
              <a:t>me</a:t>
            </a:r>
            <a:r>
              <a:rPr lang="it-IT" sz="2900" spc="-6" dirty="0">
                <a:solidFill>
                  <a:srgbClr val="002060"/>
                </a:solidFill>
                <a:latin typeface="Garamond"/>
                <a:cs typeface="Garamond"/>
              </a:rPr>
              <a:t>n</a:t>
            </a:r>
            <a:r>
              <a:rPr lang="it-IT" sz="2900" dirty="0">
                <a:solidFill>
                  <a:srgbClr val="002060"/>
                </a:solidFill>
                <a:latin typeface="Garamond"/>
                <a:cs typeface="Garamond"/>
              </a:rPr>
              <a:t>te</a:t>
            </a:r>
            <a:r>
              <a:rPr lang="it-IT" sz="2900" spc="6" dirty="0">
                <a:solidFill>
                  <a:srgbClr val="002060"/>
                </a:solidFill>
                <a:latin typeface="Garamond"/>
                <a:cs typeface="Garamond"/>
              </a:rPr>
              <a:t> d</a:t>
            </a:r>
            <a:r>
              <a:rPr lang="it-IT" sz="2900" dirty="0">
                <a:solidFill>
                  <a:srgbClr val="002060"/>
                </a:solidFill>
                <a:latin typeface="Garamond"/>
                <a:cs typeface="Garamond"/>
              </a:rPr>
              <a:t>a alme</a:t>
            </a:r>
            <a:r>
              <a:rPr lang="it-IT" sz="2900" spc="-6" dirty="0">
                <a:solidFill>
                  <a:srgbClr val="002060"/>
                </a:solidFill>
                <a:latin typeface="Garamond"/>
                <a:cs typeface="Garamond"/>
              </a:rPr>
              <a:t>n</a:t>
            </a:r>
            <a:r>
              <a:rPr lang="it-IT" sz="2900" dirty="0">
                <a:solidFill>
                  <a:srgbClr val="002060"/>
                </a:solidFill>
                <a:latin typeface="Garamond"/>
                <a:cs typeface="Garamond"/>
              </a:rPr>
              <a:t>o </a:t>
            </a:r>
            <a:r>
              <a:rPr lang="it-IT" sz="2900" b="1" dirty="0">
                <a:solidFill>
                  <a:srgbClr val="002060"/>
                </a:solidFill>
                <a:latin typeface="Garamond"/>
                <a:cs typeface="Garamond"/>
              </a:rPr>
              <a:t>un</a:t>
            </a:r>
            <a:r>
              <a:rPr lang="it-IT" sz="2900" b="1" spc="-6" dirty="0">
                <a:solidFill>
                  <a:srgbClr val="002060"/>
                </a:solidFill>
                <a:latin typeface="Garamond"/>
                <a:cs typeface="Garamond"/>
              </a:rPr>
              <a:t> </a:t>
            </a:r>
            <a:r>
              <a:rPr lang="it-IT" sz="2900" b="1" spc="6" dirty="0">
                <a:solidFill>
                  <a:srgbClr val="002060"/>
                </a:solidFill>
                <a:latin typeface="Garamond"/>
                <a:cs typeface="Garamond"/>
              </a:rPr>
              <a:t>d</a:t>
            </a:r>
            <a:r>
              <a:rPr lang="it-IT" sz="2900" b="1" spc="-6" dirty="0">
                <a:solidFill>
                  <a:srgbClr val="002060"/>
                </a:solidFill>
                <a:latin typeface="Garamond"/>
                <a:cs typeface="Garamond"/>
              </a:rPr>
              <a:t>o</a:t>
            </a:r>
            <a:r>
              <a:rPr lang="it-IT" sz="2900" b="1" dirty="0">
                <a:solidFill>
                  <a:srgbClr val="002060"/>
                </a:solidFill>
                <a:latin typeface="Garamond"/>
                <a:cs typeface="Garamond"/>
              </a:rPr>
              <a:t>ce</a:t>
            </a:r>
            <a:r>
              <a:rPr lang="it-IT" sz="2900" b="1" spc="-6" dirty="0">
                <a:solidFill>
                  <a:srgbClr val="002060"/>
                </a:solidFill>
                <a:latin typeface="Garamond"/>
                <a:cs typeface="Garamond"/>
              </a:rPr>
              <a:t>n</a:t>
            </a:r>
            <a:r>
              <a:rPr lang="it-IT" sz="2900" b="1" dirty="0">
                <a:solidFill>
                  <a:srgbClr val="002060"/>
                </a:solidFill>
                <a:latin typeface="Garamond"/>
                <a:cs typeface="Garamond"/>
              </a:rPr>
              <a:t>te </a:t>
            </a:r>
            <a:r>
              <a:rPr lang="it-IT" sz="2900" dirty="0">
                <a:solidFill>
                  <a:srgbClr val="002060"/>
                </a:solidFill>
                <a:latin typeface="Garamond"/>
                <a:cs typeface="Garamond"/>
              </a:rPr>
              <a:t>e</a:t>
            </a:r>
            <a:r>
              <a:rPr lang="it-IT" sz="2900" spc="-6" dirty="0">
                <a:solidFill>
                  <a:srgbClr val="002060"/>
                </a:solidFill>
                <a:latin typeface="Garamond"/>
                <a:cs typeface="Garamond"/>
              </a:rPr>
              <a:t>sp</a:t>
            </a:r>
            <a:r>
              <a:rPr lang="it-IT" sz="2900" dirty="0">
                <a:solidFill>
                  <a:srgbClr val="002060"/>
                </a:solidFill>
                <a:latin typeface="Garamond"/>
                <a:cs typeface="Garamond"/>
              </a:rPr>
              <a:t>erto</a:t>
            </a:r>
            <a:r>
              <a:rPr lang="it-IT" sz="2900" spc="-13"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n </a:t>
            </a:r>
            <a:r>
              <a:rPr lang="it-IT" sz="2900" spc="-6" dirty="0">
                <a:solidFill>
                  <a:srgbClr val="002060"/>
                </a:solidFill>
                <a:latin typeface="Garamond"/>
                <a:cs typeface="Garamond"/>
              </a:rPr>
              <a:t>sp</a:t>
            </a:r>
            <a:r>
              <a:rPr lang="it-IT" sz="2900" dirty="0">
                <a:solidFill>
                  <a:srgbClr val="002060"/>
                </a:solidFill>
                <a:latin typeface="Garamond"/>
                <a:cs typeface="Garamond"/>
              </a:rPr>
              <a:t>ecifi</a:t>
            </a:r>
            <a:r>
              <a:rPr lang="it-IT" sz="2900" spc="6" dirty="0">
                <a:solidFill>
                  <a:srgbClr val="002060"/>
                </a:solidFill>
                <a:latin typeface="Garamond"/>
                <a:cs typeface="Garamond"/>
              </a:rPr>
              <a:t>c</a:t>
            </a:r>
            <a:r>
              <a:rPr lang="it-IT" sz="2900" spc="-6" dirty="0">
                <a:solidFill>
                  <a:srgbClr val="002060"/>
                </a:solidFill>
                <a:latin typeface="Garamond"/>
                <a:cs typeface="Garamond"/>
              </a:rPr>
              <a:t>h</a:t>
            </a:r>
            <a:r>
              <a:rPr lang="it-IT" sz="2900" dirty="0">
                <a:solidFill>
                  <a:srgbClr val="002060"/>
                </a:solidFill>
                <a:latin typeface="Garamond"/>
                <a:cs typeface="Garamond"/>
              </a:rPr>
              <a:t>e</a:t>
            </a:r>
            <a:r>
              <a:rPr lang="it-IT" sz="2900" spc="6"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m</a:t>
            </a:r>
            <a:r>
              <a:rPr lang="it-IT" sz="2900" spc="-6" dirty="0">
                <a:solidFill>
                  <a:srgbClr val="002060"/>
                </a:solidFill>
                <a:latin typeface="Garamond"/>
                <a:cs typeface="Garamond"/>
              </a:rPr>
              <a:t>p</a:t>
            </a:r>
            <a:r>
              <a:rPr lang="it-IT" sz="2900" dirty="0">
                <a:solidFill>
                  <a:srgbClr val="002060"/>
                </a:solidFill>
                <a:latin typeface="Garamond"/>
                <a:cs typeface="Garamond"/>
              </a:rPr>
              <a:t>etenze</a:t>
            </a:r>
            <a:r>
              <a:rPr lang="it-IT" sz="2900" spc="6" dirty="0">
                <a:solidFill>
                  <a:srgbClr val="002060"/>
                </a:solidFill>
                <a:latin typeface="Garamond"/>
                <a:cs typeface="Garamond"/>
              </a:rPr>
              <a:t> </a:t>
            </a:r>
            <a:r>
              <a:rPr lang="it-IT" sz="2900" dirty="0">
                <a:solidFill>
                  <a:srgbClr val="002060"/>
                </a:solidFill>
                <a:latin typeface="Garamond"/>
                <a:cs typeface="Garamond"/>
              </a:rPr>
              <a:t>e</a:t>
            </a:r>
            <a:r>
              <a:rPr lang="it-IT" sz="2900" spc="6" dirty="0">
                <a:solidFill>
                  <a:srgbClr val="002060"/>
                </a:solidFill>
                <a:latin typeface="Garamond"/>
                <a:cs typeface="Garamond"/>
              </a:rPr>
              <a:t> </a:t>
            </a:r>
            <a:r>
              <a:rPr lang="it-IT" sz="2900" spc="18" dirty="0">
                <a:solidFill>
                  <a:srgbClr val="002060"/>
                </a:solidFill>
                <a:latin typeface="Garamond"/>
                <a:cs typeface="Garamond"/>
              </a:rPr>
              <a:t>d</a:t>
            </a:r>
            <a:r>
              <a:rPr lang="it-IT" sz="2900" dirty="0">
                <a:solidFill>
                  <a:srgbClr val="002060"/>
                </a:solidFill>
                <a:latin typeface="Garamond"/>
                <a:cs typeface="Garamond"/>
              </a:rPr>
              <a:t>a</a:t>
            </a:r>
            <a:r>
              <a:rPr lang="it-IT" sz="2900" spc="6" dirty="0">
                <a:solidFill>
                  <a:srgbClr val="002060"/>
                </a:solidFill>
                <a:latin typeface="Garamond"/>
                <a:cs typeface="Garamond"/>
              </a:rPr>
              <a:t> </a:t>
            </a:r>
            <a:r>
              <a:rPr lang="it-IT" sz="2900" b="1" dirty="0">
                <a:solidFill>
                  <a:srgbClr val="002060"/>
                </a:solidFill>
                <a:latin typeface="Garamond"/>
                <a:cs typeface="Garamond"/>
              </a:rPr>
              <a:t>un</a:t>
            </a:r>
            <a:r>
              <a:rPr lang="it-IT" sz="2900" b="1" spc="-6" dirty="0">
                <a:solidFill>
                  <a:srgbClr val="002060"/>
                </a:solidFill>
                <a:latin typeface="Garamond"/>
                <a:cs typeface="Garamond"/>
              </a:rPr>
              <a:t> </a:t>
            </a:r>
            <a:r>
              <a:rPr lang="it-IT" sz="2900" b="1" dirty="0">
                <a:solidFill>
                  <a:srgbClr val="002060"/>
                </a:solidFill>
                <a:latin typeface="Garamond"/>
                <a:cs typeface="Garamond"/>
              </a:rPr>
              <a:t>tut</a:t>
            </a:r>
            <a:r>
              <a:rPr lang="it-IT" sz="2900" b="1" spc="-6" dirty="0">
                <a:solidFill>
                  <a:srgbClr val="002060"/>
                </a:solidFill>
                <a:latin typeface="Garamond"/>
                <a:cs typeface="Garamond"/>
              </a:rPr>
              <a:t>o</a:t>
            </a:r>
            <a:r>
              <a:rPr lang="it-IT" sz="2900" b="1" dirty="0">
                <a:solidFill>
                  <a:srgbClr val="002060"/>
                </a:solidFill>
                <a:latin typeface="Garamond"/>
                <a:cs typeface="Garamond"/>
              </a:rPr>
              <a:t>r</a:t>
            </a:r>
            <a:r>
              <a:rPr lang="it-IT" sz="2900" dirty="0">
                <a:solidFill>
                  <a:srgbClr val="002060"/>
                </a:solidFill>
                <a:latin typeface="Garamond"/>
                <a:cs typeface="Garamond"/>
              </a:rPr>
              <a:t>.</a:t>
            </a:r>
          </a:p>
          <a:p>
            <a:pPr marL="77373" marR="77373" algn="just"/>
            <a:r>
              <a:rPr lang="it-IT" sz="2900" dirty="0">
                <a:solidFill>
                  <a:srgbClr val="002060"/>
                </a:solidFill>
                <a:latin typeface="Garamond"/>
                <a:cs typeface="Garamond"/>
              </a:rPr>
              <a:t>L’</a:t>
            </a:r>
            <a:r>
              <a:rPr lang="it-IT" sz="2900" b="1" dirty="0">
                <a:solidFill>
                  <a:srgbClr val="002060"/>
                </a:solidFill>
                <a:latin typeface="Garamond"/>
                <a:cs typeface="Garamond"/>
              </a:rPr>
              <a:t>UCS</a:t>
            </a:r>
            <a:r>
              <a:rPr lang="it-IT" sz="2900" spc="18" dirty="0">
                <a:solidFill>
                  <a:srgbClr val="002060"/>
                </a:solidFill>
                <a:latin typeface="Garamond"/>
                <a:cs typeface="Garamond"/>
              </a:rPr>
              <a:t> </a:t>
            </a:r>
            <a:r>
              <a:rPr lang="it-IT" sz="2900" dirty="0">
                <a:solidFill>
                  <a:srgbClr val="002060"/>
                </a:solidFill>
                <a:latin typeface="Garamond"/>
                <a:cs typeface="Garamond"/>
              </a:rPr>
              <a:t>relativa alla</a:t>
            </a:r>
            <a:r>
              <a:rPr lang="it-IT" sz="2900" spc="18" dirty="0">
                <a:solidFill>
                  <a:srgbClr val="002060"/>
                </a:solidFill>
                <a:latin typeface="Garamond"/>
                <a:cs typeface="Garamond"/>
              </a:rPr>
              <a:t> </a:t>
            </a:r>
            <a:r>
              <a:rPr lang="it-IT" sz="2900" spc="-13" dirty="0">
                <a:solidFill>
                  <a:srgbClr val="002060"/>
                </a:solidFill>
                <a:latin typeface="Garamond"/>
                <a:cs typeface="Garamond"/>
              </a:rPr>
              <a:t>r</a:t>
            </a:r>
            <a:r>
              <a:rPr lang="it-IT" sz="2900" dirty="0">
                <a:solidFill>
                  <a:srgbClr val="002060"/>
                </a:solidFill>
                <a:latin typeface="Garamond"/>
                <a:cs typeface="Garamond"/>
              </a:rPr>
              <a:t>emu</a:t>
            </a:r>
            <a:r>
              <a:rPr lang="it-IT" sz="2900" spc="-6" dirty="0">
                <a:solidFill>
                  <a:srgbClr val="002060"/>
                </a:solidFill>
                <a:latin typeface="Garamond"/>
                <a:cs typeface="Garamond"/>
              </a:rPr>
              <a:t>n</a:t>
            </a:r>
            <a:r>
              <a:rPr lang="it-IT" sz="2900" dirty="0">
                <a:solidFill>
                  <a:srgbClr val="002060"/>
                </a:solidFill>
                <a:latin typeface="Garamond"/>
                <a:cs typeface="Garamond"/>
              </a:rPr>
              <a:t>era</a:t>
            </a:r>
            <a:r>
              <a:rPr lang="it-IT" sz="2900" spc="6" dirty="0">
                <a:solidFill>
                  <a:srgbClr val="002060"/>
                </a:solidFill>
                <a:latin typeface="Garamond"/>
                <a:cs typeface="Garamond"/>
              </a:rPr>
              <a:t>z</a:t>
            </a:r>
            <a:r>
              <a:rPr lang="it-IT" sz="2900" spc="-18" dirty="0">
                <a:solidFill>
                  <a:srgbClr val="002060"/>
                </a:solidFill>
                <a:latin typeface="Garamond"/>
                <a:cs typeface="Garamond"/>
              </a:rPr>
              <a:t>i</a:t>
            </a:r>
            <a:r>
              <a:rPr lang="it-IT" sz="2900" spc="-6" dirty="0">
                <a:solidFill>
                  <a:srgbClr val="002060"/>
                </a:solidFill>
                <a:latin typeface="Garamond"/>
                <a:cs typeface="Garamond"/>
              </a:rPr>
              <a:t>on</a:t>
            </a:r>
            <a:r>
              <a:rPr lang="it-IT" sz="2900" dirty="0">
                <a:solidFill>
                  <a:srgbClr val="002060"/>
                </a:solidFill>
                <a:latin typeface="Garamond"/>
                <a:cs typeface="Garamond"/>
              </a:rPr>
              <a:t>e</a:t>
            </a:r>
            <a:r>
              <a:rPr lang="it-IT" sz="2900" spc="18"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ei</a:t>
            </a:r>
            <a:r>
              <a:rPr lang="it-IT" sz="2900" spc="13"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os</a:t>
            </a:r>
            <a:r>
              <a:rPr lang="it-IT" sz="2900" dirty="0">
                <a:solidFill>
                  <a:srgbClr val="002060"/>
                </a:solidFill>
                <a:latin typeface="Garamond"/>
                <a:cs typeface="Garamond"/>
              </a:rPr>
              <a:t>ti</a:t>
            </a:r>
            <a:r>
              <a:rPr lang="it-IT" sz="2900" spc="13"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er</a:t>
            </a:r>
            <a:r>
              <a:rPr lang="it-IT" sz="2900" spc="18" dirty="0">
                <a:solidFill>
                  <a:srgbClr val="002060"/>
                </a:solidFill>
                <a:latin typeface="Garamond"/>
                <a:cs typeface="Garamond"/>
              </a:rPr>
              <a:t> </a:t>
            </a:r>
            <a:r>
              <a:rPr lang="it-IT" sz="2900" dirty="0">
                <a:solidFill>
                  <a:srgbClr val="002060"/>
                </a:solidFill>
                <a:latin typeface="Garamond"/>
                <a:cs typeface="Garamond"/>
              </a:rPr>
              <a:t>il</a:t>
            </a:r>
            <a:r>
              <a:rPr lang="it-IT" sz="2900" spc="13"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er</a:t>
            </a:r>
            <a:r>
              <a:rPr lang="it-IT" sz="2900" spc="-6" dirty="0">
                <a:solidFill>
                  <a:srgbClr val="002060"/>
                </a:solidFill>
                <a:latin typeface="Garamond"/>
                <a:cs typeface="Garamond"/>
              </a:rPr>
              <a:t>son</a:t>
            </a:r>
            <a:r>
              <a:rPr lang="it-IT" sz="2900" dirty="0">
                <a:solidFill>
                  <a:srgbClr val="002060"/>
                </a:solidFill>
                <a:latin typeface="Garamond"/>
                <a:cs typeface="Garamond"/>
              </a:rPr>
              <a:t>ale</a:t>
            </a:r>
            <a:r>
              <a:rPr lang="it-IT" sz="2900" spc="54" dirty="0">
                <a:solidFill>
                  <a:srgbClr val="002060"/>
                </a:solidFill>
                <a:latin typeface="Garamond"/>
                <a:cs typeface="Garamond"/>
              </a:rPr>
              <a:t> </a:t>
            </a:r>
            <a:r>
              <a:rPr lang="it-IT" sz="2900" spc="-13" dirty="0">
                <a:solidFill>
                  <a:srgbClr val="002060"/>
                </a:solidFill>
                <a:latin typeface="Garamond"/>
                <a:cs typeface="Garamond"/>
              </a:rPr>
              <a:t>d</a:t>
            </a:r>
            <a:r>
              <a:rPr lang="it-IT" sz="2900" spc="-6" dirty="0">
                <a:solidFill>
                  <a:srgbClr val="002060"/>
                </a:solidFill>
                <a:latin typeface="Garamond"/>
                <a:cs typeface="Garamond"/>
              </a:rPr>
              <a:t>o</a:t>
            </a:r>
            <a:r>
              <a:rPr lang="it-IT" sz="2900" dirty="0">
                <a:solidFill>
                  <a:srgbClr val="002060"/>
                </a:solidFill>
                <a:latin typeface="Garamond"/>
                <a:cs typeface="Garamond"/>
              </a:rPr>
              <a:t>ce</a:t>
            </a:r>
            <a:r>
              <a:rPr lang="it-IT" sz="2900" spc="-6" dirty="0">
                <a:solidFill>
                  <a:srgbClr val="002060"/>
                </a:solidFill>
                <a:latin typeface="Garamond"/>
                <a:cs typeface="Garamond"/>
              </a:rPr>
              <a:t>n</a:t>
            </a:r>
            <a:r>
              <a:rPr lang="it-IT" sz="2900" dirty="0">
                <a:solidFill>
                  <a:srgbClr val="002060"/>
                </a:solidFill>
                <a:latin typeface="Garamond"/>
                <a:cs typeface="Garamond"/>
              </a:rPr>
              <a:t>te</a:t>
            </a:r>
            <a:r>
              <a:rPr lang="it-IT" sz="2900" spc="18" dirty="0">
                <a:solidFill>
                  <a:srgbClr val="002060"/>
                </a:solidFill>
                <a:latin typeface="Garamond"/>
                <a:cs typeface="Garamond"/>
              </a:rPr>
              <a:t> </a:t>
            </a:r>
            <a:r>
              <a:rPr lang="it-IT" sz="2900" dirty="0">
                <a:solidFill>
                  <a:srgbClr val="002060"/>
                </a:solidFill>
                <a:latin typeface="Garamond"/>
                <a:cs typeface="Garamond"/>
              </a:rPr>
              <a:t>e</a:t>
            </a:r>
            <a:r>
              <a:rPr lang="it-IT" sz="2900" spc="-6" dirty="0">
                <a:solidFill>
                  <a:srgbClr val="002060"/>
                </a:solidFill>
                <a:latin typeface="Garamond"/>
                <a:cs typeface="Garamond"/>
              </a:rPr>
              <a:t>sp</a:t>
            </a:r>
            <a:r>
              <a:rPr lang="it-IT" sz="2900" dirty="0">
                <a:solidFill>
                  <a:srgbClr val="002060"/>
                </a:solidFill>
                <a:latin typeface="Garamond"/>
                <a:cs typeface="Garamond"/>
              </a:rPr>
              <a:t>erto</a:t>
            </a:r>
            <a:r>
              <a:rPr lang="it-IT" sz="2900" spc="6" dirty="0">
                <a:solidFill>
                  <a:srgbClr val="002060"/>
                </a:solidFill>
                <a:latin typeface="Garamond"/>
                <a:cs typeface="Garamond"/>
              </a:rPr>
              <a:t> </a:t>
            </a:r>
            <a:r>
              <a:rPr lang="it-IT" sz="2900" dirty="0">
                <a:solidFill>
                  <a:srgbClr val="002060"/>
                </a:solidFill>
                <a:latin typeface="Garamond"/>
                <a:cs typeface="Garamond"/>
              </a:rPr>
              <a:t>e</a:t>
            </a:r>
            <a:r>
              <a:rPr lang="it-IT" sz="2900" spc="18"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er</a:t>
            </a:r>
            <a:r>
              <a:rPr lang="it-IT" sz="2900" spc="18" dirty="0">
                <a:solidFill>
                  <a:srgbClr val="002060"/>
                </a:solidFill>
                <a:latin typeface="Garamond"/>
                <a:cs typeface="Garamond"/>
              </a:rPr>
              <a:t> </a:t>
            </a:r>
            <a:r>
              <a:rPr lang="it-IT" sz="2900" dirty="0">
                <a:solidFill>
                  <a:srgbClr val="002060"/>
                </a:solidFill>
                <a:latin typeface="Garamond"/>
                <a:cs typeface="Garamond"/>
              </a:rPr>
              <a:t>il tut</a:t>
            </a:r>
            <a:r>
              <a:rPr lang="it-IT" sz="2900" spc="-6" dirty="0">
                <a:solidFill>
                  <a:srgbClr val="002060"/>
                </a:solidFill>
                <a:latin typeface="Garamond"/>
                <a:cs typeface="Garamond"/>
              </a:rPr>
              <a:t>o</a:t>
            </a:r>
            <a:r>
              <a:rPr lang="it-IT" sz="2900" dirty="0">
                <a:solidFill>
                  <a:srgbClr val="002060"/>
                </a:solidFill>
                <a:latin typeface="Garamond"/>
                <a:cs typeface="Garamond"/>
              </a:rPr>
              <a:t>r</a:t>
            </a:r>
            <a:r>
              <a:rPr lang="it-IT" sz="2900" spc="-37" dirty="0">
                <a:solidFill>
                  <a:srgbClr val="002060"/>
                </a:solidFill>
                <a:latin typeface="Garamond"/>
                <a:cs typeface="Garamond"/>
              </a:rPr>
              <a:t> </a:t>
            </a:r>
            <a:r>
              <a:rPr lang="it-IT" sz="2900" dirty="0">
                <a:solidFill>
                  <a:srgbClr val="002060"/>
                </a:solidFill>
                <a:latin typeface="Garamond"/>
                <a:cs typeface="Garamond"/>
              </a:rPr>
              <a:t>im</a:t>
            </a:r>
            <a:r>
              <a:rPr lang="it-IT" sz="2900" spc="-6" dirty="0">
                <a:solidFill>
                  <a:srgbClr val="002060"/>
                </a:solidFill>
                <a:latin typeface="Garamond"/>
                <a:cs typeface="Garamond"/>
              </a:rPr>
              <a:t>p</a:t>
            </a:r>
            <a:r>
              <a:rPr lang="it-IT" sz="2900" dirty="0">
                <a:solidFill>
                  <a:srgbClr val="002060"/>
                </a:solidFill>
                <a:latin typeface="Garamond"/>
                <a:cs typeface="Garamond"/>
              </a:rPr>
              <a:t>e</a:t>
            </a:r>
            <a:r>
              <a:rPr lang="it-IT" sz="2900" spc="6" dirty="0">
                <a:solidFill>
                  <a:srgbClr val="002060"/>
                </a:solidFill>
                <a:latin typeface="Garamond"/>
                <a:cs typeface="Garamond"/>
              </a:rPr>
              <a:t>g</a:t>
            </a:r>
            <a:r>
              <a:rPr lang="it-IT" sz="2900" spc="-6" dirty="0">
                <a:solidFill>
                  <a:srgbClr val="002060"/>
                </a:solidFill>
                <a:latin typeface="Garamond"/>
                <a:cs typeface="Garamond"/>
              </a:rPr>
              <a:t>n</a:t>
            </a:r>
            <a:r>
              <a:rPr lang="it-IT" sz="2900" dirty="0">
                <a:solidFill>
                  <a:srgbClr val="002060"/>
                </a:solidFill>
                <a:latin typeface="Garamond"/>
                <a:cs typeface="Garamond"/>
              </a:rPr>
              <a:t>a</a:t>
            </a:r>
            <a:r>
              <a:rPr lang="it-IT" sz="2900" spc="6" dirty="0">
                <a:solidFill>
                  <a:srgbClr val="002060"/>
                </a:solidFill>
                <a:latin typeface="Garamond"/>
                <a:cs typeface="Garamond"/>
              </a:rPr>
              <a:t>t</a:t>
            </a:r>
            <a:r>
              <a:rPr lang="it-IT" sz="2900" dirty="0">
                <a:solidFill>
                  <a:srgbClr val="002060"/>
                </a:solidFill>
                <a:latin typeface="Garamond"/>
                <a:cs typeface="Garamond"/>
              </a:rPr>
              <a:t>o</a:t>
            </a:r>
            <a:r>
              <a:rPr lang="it-IT" sz="2900" spc="-48"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iret</a:t>
            </a:r>
            <a:r>
              <a:rPr lang="it-IT" sz="2900" spc="-6" dirty="0">
                <a:solidFill>
                  <a:srgbClr val="002060"/>
                </a:solidFill>
                <a:latin typeface="Garamond"/>
                <a:cs typeface="Garamond"/>
              </a:rPr>
              <a:t>t</a:t>
            </a:r>
            <a:r>
              <a:rPr lang="it-IT" sz="2900" dirty="0">
                <a:solidFill>
                  <a:srgbClr val="002060"/>
                </a:solidFill>
                <a:latin typeface="Garamond"/>
                <a:cs typeface="Garamond"/>
              </a:rPr>
              <a:t>ame</a:t>
            </a:r>
            <a:r>
              <a:rPr lang="it-IT" sz="2900" spc="-6" dirty="0">
                <a:solidFill>
                  <a:srgbClr val="002060"/>
                </a:solidFill>
                <a:latin typeface="Garamond"/>
                <a:cs typeface="Garamond"/>
              </a:rPr>
              <a:t>n</a:t>
            </a:r>
            <a:r>
              <a:rPr lang="it-IT" sz="2900" dirty="0">
                <a:solidFill>
                  <a:srgbClr val="002060"/>
                </a:solidFill>
                <a:latin typeface="Garamond"/>
                <a:cs typeface="Garamond"/>
              </a:rPr>
              <a:t>te</a:t>
            </a:r>
            <a:r>
              <a:rPr lang="it-IT" sz="2900" spc="-41" dirty="0">
                <a:solidFill>
                  <a:srgbClr val="002060"/>
                </a:solidFill>
                <a:latin typeface="Garamond"/>
                <a:cs typeface="Garamond"/>
              </a:rPr>
              <a:t> </a:t>
            </a:r>
            <a:r>
              <a:rPr lang="it-IT" sz="2900" spc="6" dirty="0">
                <a:solidFill>
                  <a:srgbClr val="002060"/>
                </a:solidFill>
                <a:latin typeface="Garamond"/>
                <a:cs typeface="Garamond"/>
              </a:rPr>
              <a:t>n</a:t>
            </a:r>
            <a:r>
              <a:rPr lang="it-IT" sz="2900" dirty="0">
                <a:solidFill>
                  <a:srgbClr val="002060"/>
                </a:solidFill>
                <a:latin typeface="Garamond"/>
                <a:cs typeface="Garamond"/>
              </a:rPr>
              <a:t>ella</a:t>
            </a:r>
            <a:r>
              <a:rPr lang="it-IT" sz="2900" spc="-41" dirty="0">
                <a:solidFill>
                  <a:srgbClr val="002060"/>
                </a:solidFill>
                <a:latin typeface="Garamond"/>
                <a:cs typeface="Garamond"/>
              </a:rPr>
              <a:t> </a:t>
            </a:r>
            <a:r>
              <a:rPr lang="it-IT" sz="2900" dirty="0">
                <a:solidFill>
                  <a:srgbClr val="002060"/>
                </a:solidFill>
                <a:latin typeface="Garamond"/>
                <a:cs typeface="Garamond"/>
              </a:rPr>
              <a:t>er</a:t>
            </a:r>
            <a:r>
              <a:rPr lang="it-IT" sz="2900" spc="-6" dirty="0">
                <a:solidFill>
                  <a:srgbClr val="002060"/>
                </a:solidFill>
                <a:latin typeface="Garamond"/>
                <a:cs typeface="Garamond"/>
              </a:rPr>
              <a:t>o</a:t>
            </a:r>
            <a:r>
              <a:rPr lang="it-IT" sz="2900" dirty="0">
                <a:solidFill>
                  <a:srgbClr val="002060"/>
                </a:solidFill>
                <a:latin typeface="Garamond"/>
                <a:cs typeface="Garamond"/>
              </a:rPr>
              <a:t>ga</a:t>
            </a:r>
            <a:r>
              <a:rPr lang="it-IT" sz="2900" spc="6" dirty="0">
                <a:solidFill>
                  <a:srgbClr val="002060"/>
                </a:solidFill>
                <a:latin typeface="Garamond"/>
                <a:cs typeface="Garamond"/>
              </a:rPr>
              <a:t>z</a:t>
            </a:r>
            <a:r>
              <a:rPr lang="it-IT" sz="2900" dirty="0">
                <a:solidFill>
                  <a:srgbClr val="002060"/>
                </a:solidFill>
                <a:latin typeface="Garamond"/>
                <a:cs typeface="Garamond"/>
              </a:rPr>
              <a:t>i</a:t>
            </a:r>
            <a:r>
              <a:rPr lang="it-IT" sz="2900" spc="-6" dirty="0">
                <a:solidFill>
                  <a:srgbClr val="002060"/>
                </a:solidFill>
                <a:latin typeface="Garamond"/>
                <a:cs typeface="Garamond"/>
              </a:rPr>
              <a:t>on</a:t>
            </a:r>
            <a:r>
              <a:rPr lang="it-IT" sz="2900" dirty="0">
                <a:solidFill>
                  <a:srgbClr val="002060"/>
                </a:solidFill>
                <a:latin typeface="Garamond"/>
                <a:cs typeface="Garamond"/>
              </a:rPr>
              <a:t>e</a:t>
            </a:r>
            <a:r>
              <a:rPr lang="it-IT" sz="2900" spc="-37"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elle</a:t>
            </a:r>
            <a:r>
              <a:rPr lang="it-IT" sz="2900" spc="-37" dirty="0">
                <a:solidFill>
                  <a:srgbClr val="002060"/>
                </a:solidFill>
                <a:latin typeface="Garamond"/>
                <a:cs typeface="Garamond"/>
              </a:rPr>
              <a:t> </a:t>
            </a:r>
            <a:r>
              <a:rPr lang="it-IT" sz="2900" dirty="0">
                <a:solidFill>
                  <a:srgbClr val="002060"/>
                </a:solidFill>
                <a:latin typeface="Garamond"/>
                <a:cs typeface="Garamond"/>
              </a:rPr>
              <a:t>at</a:t>
            </a:r>
            <a:r>
              <a:rPr lang="it-IT" sz="2900" spc="-6" dirty="0">
                <a:solidFill>
                  <a:srgbClr val="002060"/>
                </a:solidFill>
                <a:latin typeface="Garamond"/>
                <a:cs typeface="Garamond"/>
              </a:rPr>
              <a:t>t</a:t>
            </a:r>
            <a:r>
              <a:rPr lang="it-IT" sz="2900" dirty="0">
                <a:solidFill>
                  <a:srgbClr val="002060"/>
                </a:solidFill>
                <a:latin typeface="Garamond"/>
                <a:cs typeface="Garamond"/>
              </a:rPr>
              <a:t>ività</a:t>
            </a:r>
            <a:r>
              <a:rPr lang="it-IT" sz="2900" spc="-41" dirty="0">
                <a:solidFill>
                  <a:srgbClr val="002060"/>
                </a:solidFill>
                <a:latin typeface="Garamond"/>
                <a:cs typeface="Garamond"/>
              </a:rPr>
              <a:t> </a:t>
            </a:r>
            <a:r>
              <a:rPr lang="it-IT" sz="2900" dirty="0">
                <a:solidFill>
                  <a:srgbClr val="002060"/>
                </a:solidFill>
                <a:latin typeface="Garamond"/>
                <a:cs typeface="Garamond"/>
              </a:rPr>
              <a:t>è</a:t>
            </a:r>
            <a:r>
              <a:rPr lang="it-IT" sz="2900" spc="-13" dirty="0">
                <a:solidFill>
                  <a:srgbClr val="002060"/>
                </a:solidFill>
                <a:latin typeface="Garamond"/>
                <a:cs typeface="Garamond"/>
              </a:rPr>
              <a:t> c</a:t>
            </a:r>
            <a:r>
              <a:rPr lang="it-IT" sz="2900" spc="-6" dirty="0">
                <a:solidFill>
                  <a:srgbClr val="002060"/>
                </a:solidFill>
                <a:latin typeface="Garamond"/>
                <a:cs typeface="Garamond"/>
              </a:rPr>
              <a:t>o</a:t>
            </a:r>
            <a:r>
              <a:rPr lang="it-IT" sz="2900" dirty="0">
                <a:solidFill>
                  <a:srgbClr val="002060"/>
                </a:solidFill>
                <a:latin typeface="Garamond"/>
                <a:cs typeface="Garamond"/>
              </a:rPr>
              <a:t>m</a:t>
            </a:r>
            <a:r>
              <a:rPr lang="it-IT" sz="2900" spc="-6" dirty="0">
                <a:solidFill>
                  <a:srgbClr val="002060"/>
                </a:solidFill>
                <a:latin typeface="Garamond"/>
                <a:cs typeface="Garamond"/>
              </a:rPr>
              <a:t>p</a:t>
            </a:r>
            <a:r>
              <a:rPr lang="it-IT" sz="2900" dirty="0">
                <a:solidFill>
                  <a:srgbClr val="002060"/>
                </a:solidFill>
                <a:latin typeface="Garamond"/>
                <a:cs typeface="Garamond"/>
              </a:rPr>
              <a:t>le</a:t>
            </a:r>
            <a:r>
              <a:rPr lang="it-IT" sz="2900" spc="6" dirty="0">
                <a:solidFill>
                  <a:srgbClr val="002060"/>
                </a:solidFill>
                <a:latin typeface="Garamond"/>
                <a:cs typeface="Garamond"/>
              </a:rPr>
              <a:t>s</a:t>
            </a:r>
            <a:r>
              <a:rPr lang="it-IT" sz="2900" spc="-6" dirty="0">
                <a:solidFill>
                  <a:srgbClr val="002060"/>
                </a:solidFill>
                <a:latin typeface="Garamond"/>
                <a:cs typeface="Garamond"/>
              </a:rPr>
              <a:t>s</a:t>
            </a:r>
            <a:r>
              <a:rPr lang="it-IT" sz="2900" dirty="0">
                <a:solidFill>
                  <a:srgbClr val="002060"/>
                </a:solidFill>
                <a:latin typeface="Garamond"/>
                <a:cs typeface="Garamond"/>
              </a:rPr>
              <a:t>ivame</a:t>
            </a:r>
            <a:r>
              <a:rPr lang="it-IT" sz="2900" spc="6" dirty="0">
                <a:solidFill>
                  <a:srgbClr val="002060"/>
                </a:solidFill>
                <a:latin typeface="Garamond"/>
                <a:cs typeface="Garamond"/>
              </a:rPr>
              <a:t>n</a:t>
            </a:r>
            <a:r>
              <a:rPr lang="it-IT" sz="2900" dirty="0">
                <a:solidFill>
                  <a:srgbClr val="002060"/>
                </a:solidFill>
                <a:latin typeface="Garamond"/>
                <a:cs typeface="Garamond"/>
              </a:rPr>
              <a:t>te</a:t>
            </a:r>
            <a:r>
              <a:rPr lang="it-IT" sz="2900" spc="-30"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ari a</a:t>
            </a:r>
            <a:r>
              <a:rPr lang="it-IT" sz="2900" spc="6" dirty="0">
                <a:solidFill>
                  <a:srgbClr val="002060"/>
                </a:solidFill>
                <a:latin typeface="Garamond"/>
                <a:cs typeface="Garamond"/>
              </a:rPr>
              <a:t> </a:t>
            </a:r>
            <a:r>
              <a:rPr lang="it-IT" sz="2900" b="1" dirty="0">
                <a:solidFill>
                  <a:srgbClr val="002060"/>
                </a:solidFill>
                <a:latin typeface="Garamond"/>
                <a:cs typeface="Garamond"/>
              </a:rPr>
              <a:t>113,00</a:t>
            </a:r>
            <a:r>
              <a:rPr lang="it-IT" sz="2900" b="1" spc="-6" dirty="0">
                <a:solidFill>
                  <a:srgbClr val="002060"/>
                </a:solidFill>
                <a:latin typeface="Garamond"/>
                <a:cs typeface="Garamond"/>
              </a:rPr>
              <a:t> </a:t>
            </a:r>
            <a:r>
              <a:rPr lang="it-IT" sz="2900" b="1" dirty="0">
                <a:solidFill>
                  <a:srgbClr val="002060"/>
                </a:solidFill>
                <a:latin typeface="Garamond"/>
                <a:cs typeface="Garamond"/>
              </a:rPr>
              <a:t>€</a:t>
            </a:r>
            <a:r>
              <a:rPr lang="it-IT" sz="2900" b="1" spc="6" dirty="0">
                <a:solidFill>
                  <a:srgbClr val="002060"/>
                </a:solidFill>
                <a:latin typeface="Garamond"/>
                <a:cs typeface="Garamond"/>
              </a:rPr>
              <a:t>/</a:t>
            </a:r>
            <a:r>
              <a:rPr lang="it-IT" sz="2900" b="1" spc="-6" dirty="0">
                <a:solidFill>
                  <a:srgbClr val="002060"/>
                </a:solidFill>
                <a:latin typeface="Garamond"/>
                <a:cs typeface="Garamond"/>
              </a:rPr>
              <a:t>h</a:t>
            </a:r>
            <a:r>
              <a:rPr lang="it-IT" sz="2900" dirty="0">
                <a:solidFill>
                  <a:srgbClr val="002060"/>
                </a:solidFill>
                <a:latin typeface="Garamond"/>
                <a:cs typeface="Garamond"/>
              </a:rPr>
              <a:t>.</a:t>
            </a:r>
          </a:p>
        </p:txBody>
      </p:sp>
      <p:sp>
        <p:nvSpPr>
          <p:cNvPr id="3" name="Rettangolo 2"/>
          <p:cNvSpPr/>
          <p:nvPr/>
        </p:nvSpPr>
        <p:spPr>
          <a:xfrm>
            <a:off x="535086" y="1031197"/>
            <a:ext cx="12469714" cy="808788"/>
          </a:xfrm>
          <a:prstGeom prst="rect">
            <a:avLst/>
          </a:prstGeom>
        </p:spPr>
        <p:txBody>
          <a:bodyPr wrap="none" lIns="145646" tIns="72823" rIns="145646" bIns="72823">
            <a:spAutoFit/>
          </a:bodyPr>
          <a:lstStyle/>
          <a:p>
            <a:pPr marL="77373" marR="488520"/>
            <a:r>
              <a:rPr lang="it-IT" sz="4300" b="1" dirty="0">
                <a:solidFill>
                  <a:srgbClr val="7030A0"/>
                </a:solidFill>
                <a:latin typeface="Garamond"/>
                <a:cs typeface="Garamond"/>
              </a:rPr>
              <a:t>Pe</a:t>
            </a:r>
            <a:r>
              <a:rPr lang="it-IT" sz="4300" b="1" spc="6" dirty="0">
                <a:solidFill>
                  <a:srgbClr val="7030A0"/>
                </a:solidFill>
                <a:latin typeface="Garamond"/>
                <a:cs typeface="Garamond"/>
              </a:rPr>
              <a:t>r</a:t>
            </a:r>
            <a:r>
              <a:rPr lang="it-IT" sz="4300" b="1" dirty="0">
                <a:solidFill>
                  <a:srgbClr val="7030A0"/>
                </a:solidFill>
                <a:latin typeface="Garamond"/>
                <a:cs typeface="Garamond"/>
              </a:rPr>
              <a:t>corsi</a:t>
            </a:r>
            <a:r>
              <a:rPr lang="it-IT" sz="4300" b="1" spc="-6" dirty="0">
                <a:solidFill>
                  <a:srgbClr val="7030A0"/>
                </a:solidFill>
                <a:latin typeface="Garamond"/>
                <a:cs typeface="Garamond"/>
              </a:rPr>
              <a:t> </a:t>
            </a:r>
            <a:r>
              <a:rPr lang="it-IT" sz="4300" b="1" dirty="0">
                <a:solidFill>
                  <a:srgbClr val="7030A0"/>
                </a:solidFill>
                <a:latin typeface="Garamond"/>
                <a:cs typeface="Garamond"/>
              </a:rPr>
              <a:t>f</a:t>
            </a:r>
            <a:r>
              <a:rPr lang="it-IT" sz="4300" b="1" spc="-6" dirty="0">
                <a:solidFill>
                  <a:srgbClr val="7030A0"/>
                </a:solidFill>
                <a:latin typeface="Garamond"/>
                <a:cs typeface="Garamond"/>
              </a:rPr>
              <a:t>o</a:t>
            </a:r>
            <a:r>
              <a:rPr lang="it-IT" sz="4300" b="1" dirty="0">
                <a:solidFill>
                  <a:srgbClr val="7030A0"/>
                </a:solidFill>
                <a:latin typeface="Garamond"/>
                <a:cs typeface="Garamond"/>
              </a:rPr>
              <a:t>rmati</a:t>
            </a:r>
            <a:r>
              <a:rPr lang="it-IT" sz="4300" b="1" spc="13" dirty="0">
                <a:solidFill>
                  <a:srgbClr val="7030A0"/>
                </a:solidFill>
                <a:latin typeface="Garamond"/>
                <a:cs typeface="Garamond"/>
              </a:rPr>
              <a:t>v</a:t>
            </a:r>
            <a:r>
              <a:rPr lang="it-IT" sz="4300" b="1" dirty="0">
                <a:solidFill>
                  <a:srgbClr val="7030A0"/>
                </a:solidFill>
                <a:latin typeface="Garamond"/>
                <a:cs typeface="Garamond"/>
              </a:rPr>
              <a:t>i</a:t>
            </a:r>
            <a:r>
              <a:rPr lang="it-IT" sz="4300" b="1" spc="-6" dirty="0">
                <a:solidFill>
                  <a:srgbClr val="7030A0"/>
                </a:solidFill>
                <a:latin typeface="Garamond"/>
                <a:cs typeface="Garamond"/>
              </a:rPr>
              <a:t> </a:t>
            </a:r>
            <a:r>
              <a:rPr lang="it-IT" sz="4300" b="1" dirty="0">
                <a:solidFill>
                  <a:srgbClr val="7030A0"/>
                </a:solidFill>
                <a:latin typeface="Garamond"/>
                <a:cs typeface="Garamond"/>
              </a:rPr>
              <a:t>e laboratoria</a:t>
            </a:r>
            <a:r>
              <a:rPr lang="it-IT" sz="4300" b="1" spc="6" dirty="0">
                <a:solidFill>
                  <a:srgbClr val="7030A0"/>
                </a:solidFill>
                <a:latin typeface="Garamond"/>
                <a:cs typeface="Garamond"/>
              </a:rPr>
              <a:t>l</a:t>
            </a:r>
            <a:r>
              <a:rPr lang="it-IT" sz="4300" b="1" dirty="0">
                <a:solidFill>
                  <a:srgbClr val="7030A0"/>
                </a:solidFill>
                <a:latin typeface="Garamond"/>
                <a:cs typeface="Garamond"/>
              </a:rPr>
              <a:t>i</a:t>
            </a:r>
            <a:r>
              <a:rPr lang="it-IT" sz="4300" b="1" spc="-6" dirty="0">
                <a:solidFill>
                  <a:srgbClr val="7030A0"/>
                </a:solidFill>
                <a:latin typeface="Garamond"/>
                <a:cs typeface="Garamond"/>
              </a:rPr>
              <a:t> </a:t>
            </a:r>
            <a:r>
              <a:rPr lang="it-IT" sz="4300" b="1" dirty="0">
                <a:solidFill>
                  <a:srgbClr val="7030A0"/>
                </a:solidFill>
                <a:latin typeface="Garamond"/>
                <a:cs typeface="Garamond"/>
              </a:rPr>
              <a:t>co- curr</a:t>
            </a:r>
            <a:r>
              <a:rPr lang="it-IT" sz="4300" b="1" spc="-6" dirty="0">
                <a:solidFill>
                  <a:srgbClr val="7030A0"/>
                </a:solidFill>
                <a:latin typeface="Garamond"/>
                <a:cs typeface="Garamond"/>
              </a:rPr>
              <a:t>i</a:t>
            </a:r>
            <a:r>
              <a:rPr lang="it-IT" sz="4300" b="1" dirty="0">
                <a:solidFill>
                  <a:srgbClr val="7030A0"/>
                </a:solidFill>
                <a:latin typeface="Garamond"/>
                <a:cs typeface="Garamond"/>
              </a:rPr>
              <a:t>cula</a:t>
            </a:r>
            <a:r>
              <a:rPr lang="it-IT" sz="4300" b="1" spc="6" dirty="0">
                <a:solidFill>
                  <a:srgbClr val="7030A0"/>
                </a:solidFill>
                <a:latin typeface="Garamond"/>
                <a:cs typeface="Garamond"/>
              </a:rPr>
              <a:t>r</a:t>
            </a:r>
            <a:r>
              <a:rPr lang="it-IT" sz="4300" b="1" dirty="0">
                <a:solidFill>
                  <a:srgbClr val="7030A0"/>
                </a:solidFill>
                <a:latin typeface="Garamond"/>
                <a:cs typeface="Garamond"/>
              </a:rPr>
              <a:t>i - 1</a:t>
            </a:r>
            <a:endParaRPr lang="it-IT" sz="4300" dirty="0">
              <a:solidFill>
                <a:srgbClr val="7030A0"/>
              </a:solidFill>
              <a:latin typeface="Garamond"/>
              <a:cs typeface="Garamond"/>
            </a:endParaRPr>
          </a:p>
        </p:txBody>
      </p:sp>
      <p:pic>
        <p:nvPicPr>
          <p:cNvPr id="5" name="Google Shape;56;p13"/>
          <p:cNvPicPr preferRelativeResize="0"/>
          <p:nvPr/>
        </p:nvPicPr>
        <p:blipFill>
          <a:blip r:embed="rId2">
            <a:alphaModFix/>
          </a:blip>
          <a:stretch>
            <a:fillRect/>
          </a:stretch>
        </p:blipFill>
        <p:spPr>
          <a:xfrm>
            <a:off x="11981422" y="9015798"/>
            <a:ext cx="647644" cy="262827"/>
          </a:xfrm>
          <a:prstGeom prst="rect">
            <a:avLst/>
          </a:prstGeom>
          <a:noFill/>
          <a:ln>
            <a:noFill/>
          </a:ln>
        </p:spPr>
      </p:pic>
      <p:pic>
        <p:nvPicPr>
          <p:cNvPr id="7" name="object 5"/>
          <p:cNvPicPr/>
          <p:nvPr/>
        </p:nvPicPr>
        <p:blipFill>
          <a:blip r:embed="rId3" cstate="print"/>
          <a:stretch>
            <a:fillRect/>
          </a:stretch>
        </p:blipFill>
        <p:spPr>
          <a:xfrm>
            <a:off x="11107605" y="8477982"/>
            <a:ext cx="1445498" cy="889537"/>
          </a:xfrm>
          <a:prstGeom prst="rect">
            <a:avLst/>
          </a:prstGeom>
        </p:spPr>
      </p:pic>
      <p:pic>
        <p:nvPicPr>
          <p:cNvPr id="8"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29277592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9296" y="1521497"/>
            <a:ext cx="11554460" cy="635000"/>
          </a:xfrm>
          <a:prstGeom prst="rect">
            <a:avLst/>
          </a:prstGeom>
        </p:spPr>
        <p:txBody>
          <a:bodyPr vert="horz" wrap="square" lIns="0" tIns="12700" rIns="0" bIns="0" rtlCol="0">
            <a:spAutoFit/>
          </a:bodyPr>
          <a:lstStyle/>
          <a:p>
            <a:pPr marL="12700">
              <a:lnSpc>
                <a:spcPct val="100000"/>
              </a:lnSpc>
              <a:spcBef>
                <a:spcPts val="100"/>
              </a:spcBef>
            </a:pPr>
            <a:r>
              <a:rPr sz="4000" b="1" spc="320" dirty="0">
                <a:solidFill>
                  <a:srgbClr val="002060"/>
                </a:solidFill>
                <a:latin typeface="Arial"/>
                <a:cs typeface="Arial"/>
              </a:rPr>
              <a:t>Unità</a:t>
            </a:r>
            <a:r>
              <a:rPr sz="4000" b="1" spc="65" dirty="0">
                <a:solidFill>
                  <a:srgbClr val="002060"/>
                </a:solidFill>
                <a:latin typeface="Arial"/>
                <a:cs typeface="Arial"/>
              </a:rPr>
              <a:t> </a:t>
            </a:r>
            <a:r>
              <a:rPr sz="4000" b="1" spc="229" dirty="0">
                <a:solidFill>
                  <a:srgbClr val="002060"/>
                </a:solidFill>
                <a:latin typeface="Arial"/>
                <a:cs typeface="Arial"/>
              </a:rPr>
              <a:t>di</a:t>
            </a:r>
            <a:r>
              <a:rPr sz="4000" b="1" spc="70" dirty="0">
                <a:solidFill>
                  <a:srgbClr val="002060"/>
                </a:solidFill>
                <a:latin typeface="Arial"/>
                <a:cs typeface="Arial"/>
              </a:rPr>
              <a:t> </a:t>
            </a:r>
            <a:r>
              <a:rPr sz="4000" b="1" spc="170" dirty="0">
                <a:solidFill>
                  <a:srgbClr val="002060"/>
                </a:solidFill>
                <a:latin typeface="Arial"/>
                <a:cs typeface="Arial"/>
              </a:rPr>
              <a:t>Missione</a:t>
            </a:r>
            <a:r>
              <a:rPr sz="4000" b="1" spc="70" dirty="0">
                <a:solidFill>
                  <a:srgbClr val="002060"/>
                </a:solidFill>
                <a:latin typeface="Arial"/>
                <a:cs typeface="Arial"/>
              </a:rPr>
              <a:t> </a:t>
            </a:r>
            <a:r>
              <a:rPr sz="4000" b="1" spc="240" dirty="0">
                <a:solidFill>
                  <a:srgbClr val="002060"/>
                </a:solidFill>
                <a:latin typeface="Arial"/>
                <a:cs typeface="Arial"/>
              </a:rPr>
              <a:t>e</a:t>
            </a:r>
            <a:r>
              <a:rPr sz="4000" b="1" spc="70" dirty="0">
                <a:solidFill>
                  <a:srgbClr val="002060"/>
                </a:solidFill>
                <a:latin typeface="Arial"/>
                <a:cs typeface="Arial"/>
              </a:rPr>
              <a:t> </a:t>
            </a:r>
            <a:r>
              <a:rPr sz="4000" b="1" spc="260" dirty="0">
                <a:solidFill>
                  <a:srgbClr val="002060"/>
                </a:solidFill>
                <a:latin typeface="Arial"/>
                <a:cs typeface="Arial"/>
              </a:rPr>
              <a:t>Gruppo</a:t>
            </a:r>
            <a:r>
              <a:rPr sz="4000" b="1" spc="70" dirty="0">
                <a:solidFill>
                  <a:srgbClr val="002060"/>
                </a:solidFill>
                <a:latin typeface="Arial"/>
                <a:cs typeface="Arial"/>
              </a:rPr>
              <a:t> </a:t>
            </a:r>
            <a:r>
              <a:rPr sz="4000" b="1" spc="265" dirty="0">
                <a:solidFill>
                  <a:srgbClr val="002060"/>
                </a:solidFill>
                <a:latin typeface="Arial"/>
                <a:cs typeface="Arial"/>
              </a:rPr>
              <a:t>Supporto</a:t>
            </a:r>
            <a:r>
              <a:rPr sz="4000" b="1" spc="70" dirty="0">
                <a:solidFill>
                  <a:srgbClr val="002060"/>
                </a:solidFill>
                <a:latin typeface="Arial"/>
                <a:cs typeface="Arial"/>
              </a:rPr>
              <a:t> </a:t>
            </a:r>
            <a:r>
              <a:rPr sz="4000" b="1" spc="-20" dirty="0">
                <a:solidFill>
                  <a:srgbClr val="002060"/>
                </a:solidFill>
                <a:latin typeface="Arial"/>
                <a:cs typeface="Arial"/>
              </a:rPr>
              <a:t>PNRR</a:t>
            </a:r>
            <a:endParaRPr sz="4000">
              <a:latin typeface="Arial"/>
              <a:cs typeface="Arial"/>
            </a:endParaRPr>
          </a:p>
        </p:txBody>
      </p:sp>
      <p:sp>
        <p:nvSpPr>
          <p:cNvPr id="3" name="object 3"/>
          <p:cNvSpPr txBox="1"/>
          <p:nvPr/>
        </p:nvSpPr>
        <p:spPr>
          <a:xfrm>
            <a:off x="639937" y="2792942"/>
            <a:ext cx="11678920" cy="2642235"/>
          </a:xfrm>
          <a:prstGeom prst="rect">
            <a:avLst/>
          </a:prstGeom>
        </p:spPr>
        <p:txBody>
          <a:bodyPr vert="horz" wrap="square" lIns="0" tIns="11430" rIns="0" bIns="0" rtlCol="0">
            <a:spAutoFit/>
          </a:bodyPr>
          <a:lstStyle/>
          <a:p>
            <a:pPr marL="12700" marR="5080" algn="just">
              <a:lnSpc>
                <a:spcPct val="116799"/>
              </a:lnSpc>
              <a:spcBef>
                <a:spcPts val="90"/>
              </a:spcBef>
            </a:pPr>
            <a:r>
              <a:rPr sz="2100" spc="55" dirty="0">
                <a:solidFill>
                  <a:srgbClr val="54595F"/>
                </a:solidFill>
                <a:latin typeface="Gill Sans MT"/>
                <a:cs typeface="Gill Sans MT"/>
              </a:rPr>
              <a:t>Il</a:t>
            </a:r>
            <a:r>
              <a:rPr sz="2100" spc="-65" dirty="0">
                <a:solidFill>
                  <a:srgbClr val="54595F"/>
                </a:solidFill>
                <a:latin typeface="Gill Sans MT"/>
                <a:cs typeface="Gill Sans MT"/>
              </a:rPr>
              <a:t> </a:t>
            </a:r>
            <a:r>
              <a:rPr sz="2100" spc="100" dirty="0">
                <a:solidFill>
                  <a:srgbClr val="54595F"/>
                </a:solidFill>
                <a:latin typeface="Gill Sans MT"/>
                <a:cs typeface="Gill Sans MT"/>
              </a:rPr>
              <a:t>Gruppo,</a:t>
            </a:r>
            <a:r>
              <a:rPr sz="2100" dirty="0">
                <a:solidFill>
                  <a:srgbClr val="54595F"/>
                </a:solidFill>
                <a:latin typeface="Gill Sans MT"/>
                <a:cs typeface="Gill Sans MT"/>
              </a:rPr>
              <a:t> </a:t>
            </a:r>
            <a:r>
              <a:rPr sz="2100" spc="250" dirty="0">
                <a:solidFill>
                  <a:srgbClr val="54595F"/>
                </a:solidFill>
                <a:latin typeface="Arial"/>
                <a:cs typeface="Arial"/>
              </a:rPr>
              <a:t>composto</a:t>
            </a:r>
            <a:r>
              <a:rPr sz="2100" spc="90" dirty="0">
                <a:solidFill>
                  <a:srgbClr val="54595F"/>
                </a:solidFill>
                <a:latin typeface="Arial"/>
                <a:cs typeface="Arial"/>
              </a:rPr>
              <a:t> </a:t>
            </a:r>
            <a:r>
              <a:rPr sz="2100" spc="300" dirty="0">
                <a:solidFill>
                  <a:srgbClr val="54595F"/>
                </a:solidFill>
                <a:latin typeface="Arial"/>
                <a:cs typeface="Arial"/>
              </a:rPr>
              <a:t>da</a:t>
            </a:r>
            <a:r>
              <a:rPr sz="2100" spc="85" dirty="0">
                <a:solidFill>
                  <a:srgbClr val="54595F"/>
                </a:solidFill>
                <a:latin typeface="Arial"/>
                <a:cs typeface="Arial"/>
              </a:rPr>
              <a:t> </a:t>
            </a:r>
            <a:r>
              <a:rPr sz="2100" spc="229" dirty="0">
                <a:solidFill>
                  <a:srgbClr val="54595F"/>
                </a:solidFill>
                <a:latin typeface="Arial"/>
                <a:cs typeface="Arial"/>
              </a:rPr>
              <a:t>docenti</a:t>
            </a:r>
            <a:r>
              <a:rPr sz="2100" spc="90" dirty="0">
                <a:solidFill>
                  <a:srgbClr val="54595F"/>
                </a:solidFill>
                <a:latin typeface="Arial"/>
                <a:cs typeface="Arial"/>
              </a:rPr>
              <a:t> </a:t>
            </a:r>
            <a:r>
              <a:rPr sz="2100" spc="140" dirty="0">
                <a:solidFill>
                  <a:srgbClr val="54595F"/>
                </a:solidFill>
                <a:latin typeface="Arial"/>
                <a:cs typeface="Arial"/>
              </a:rPr>
              <a:t>e</a:t>
            </a:r>
            <a:r>
              <a:rPr sz="2100" spc="85" dirty="0">
                <a:solidFill>
                  <a:srgbClr val="54595F"/>
                </a:solidFill>
                <a:latin typeface="Arial"/>
                <a:cs typeface="Arial"/>
              </a:rPr>
              <a:t> </a:t>
            </a:r>
            <a:r>
              <a:rPr sz="2100" spc="180" dirty="0">
                <a:solidFill>
                  <a:srgbClr val="54595F"/>
                </a:solidFill>
                <a:latin typeface="Arial"/>
                <a:cs typeface="Arial"/>
              </a:rPr>
              <a:t>assistenti</a:t>
            </a:r>
            <a:r>
              <a:rPr sz="2100" spc="90" dirty="0">
                <a:solidFill>
                  <a:srgbClr val="54595F"/>
                </a:solidFill>
                <a:latin typeface="Arial"/>
                <a:cs typeface="Arial"/>
              </a:rPr>
              <a:t> </a:t>
            </a:r>
            <a:r>
              <a:rPr sz="2100" spc="204" dirty="0">
                <a:solidFill>
                  <a:srgbClr val="54595F"/>
                </a:solidFill>
                <a:latin typeface="Arial"/>
                <a:cs typeface="Arial"/>
              </a:rPr>
              <a:t>amministrativi</a:t>
            </a:r>
            <a:r>
              <a:rPr sz="2100" spc="85" dirty="0">
                <a:solidFill>
                  <a:srgbClr val="54595F"/>
                </a:solidFill>
                <a:latin typeface="Arial"/>
                <a:cs typeface="Arial"/>
              </a:rPr>
              <a:t> </a:t>
            </a:r>
            <a:r>
              <a:rPr sz="2100" spc="210" dirty="0">
                <a:solidFill>
                  <a:srgbClr val="54595F"/>
                </a:solidFill>
                <a:latin typeface="Arial"/>
                <a:cs typeface="Arial"/>
              </a:rPr>
              <a:t>in</a:t>
            </a:r>
            <a:r>
              <a:rPr sz="2100" spc="85" dirty="0">
                <a:solidFill>
                  <a:srgbClr val="54595F"/>
                </a:solidFill>
                <a:latin typeface="Arial"/>
                <a:cs typeface="Arial"/>
              </a:rPr>
              <a:t> </a:t>
            </a:r>
            <a:r>
              <a:rPr sz="2100" spc="195" dirty="0">
                <a:solidFill>
                  <a:srgbClr val="54595F"/>
                </a:solidFill>
                <a:latin typeface="Arial"/>
                <a:cs typeface="Arial"/>
              </a:rPr>
              <a:t>posizione</a:t>
            </a:r>
            <a:r>
              <a:rPr sz="2100" spc="90" dirty="0">
                <a:solidFill>
                  <a:srgbClr val="54595F"/>
                </a:solidFill>
                <a:latin typeface="Arial"/>
                <a:cs typeface="Arial"/>
              </a:rPr>
              <a:t> </a:t>
            </a:r>
            <a:r>
              <a:rPr sz="2100" spc="235" dirty="0">
                <a:solidFill>
                  <a:srgbClr val="54595F"/>
                </a:solidFill>
                <a:latin typeface="Arial"/>
                <a:cs typeface="Arial"/>
              </a:rPr>
              <a:t>di</a:t>
            </a:r>
            <a:r>
              <a:rPr sz="2100" spc="85" dirty="0">
                <a:solidFill>
                  <a:srgbClr val="54595F"/>
                </a:solidFill>
                <a:latin typeface="Arial"/>
                <a:cs typeface="Arial"/>
              </a:rPr>
              <a:t> </a:t>
            </a:r>
            <a:r>
              <a:rPr sz="2100" spc="260" dirty="0">
                <a:solidFill>
                  <a:srgbClr val="54595F"/>
                </a:solidFill>
                <a:latin typeface="Arial"/>
                <a:cs typeface="Arial"/>
              </a:rPr>
              <a:t>comando </a:t>
            </a:r>
            <a:r>
              <a:rPr sz="2100" spc="180" dirty="0">
                <a:solidFill>
                  <a:srgbClr val="54595F"/>
                </a:solidFill>
                <a:latin typeface="Arial"/>
                <a:cs typeface="Arial"/>
              </a:rPr>
              <a:t>presso</a:t>
            </a:r>
            <a:r>
              <a:rPr sz="2100" spc="35" dirty="0">
                <a:solidFill>
                  <a:srgbClr val="54595F"/>
                </a:solidFill>
                <a:latin typeface="Arial"/>
                <a:cs typeface="Arial"/>
              </a:rPr>
              <a:t>  </a:t>
            </a:r>
            <a:r>
              <a:rPr sz="2100" spc="175" dirty="0">
                <a:solidFill>
                  <a:srgbClr val="54595F"/>
                </a:solidFill>
                <a:latin typeface="Arial"/>
                <a:cs typeface="Arial"/>
              </a:rPr>
              <a:t>l’Amministrazione</a:t>
            </a:r>
            <a:r>
              <a:rPr sz="2100" spc="35" dirty="0">
                <a:solidFill>
                  <a:srgbClr val="54595F"/>
                </a:solidFill>
                <a:latin typeface="Arial"/>
                <a:cs typeface="Arial"/>
              </a:rPr>
              <a:t>  </a:t>
            </a:r>
            <a:r>
              <a:rPr sz="2100" spc="195" dirty="0">
                <a:solidFill>
                  <a:srgbClr val="54595F"/>
                </a:solidFill>
                <a:latin typeface="Arial"/>
                <a:cs typeface="Arial"/>
              </a:rPr>
              <a:t>centrale</a:t>
            </a:r>
            <a:r>
              <a:rPr sz="2100" spc="35" dirty="0">
                <a:solidFill>
                  <a:srgbClr val="54595F"/>
                </a:solidFill>
                <a:latin typeface="Arial"/>
                <a:cs typeface="Arial"/>
              </a:rPr>
              <a:t>  </a:t>
            </a:r>
            <a:r>
              <a:rPr sz="2100" spc="140" dirty="0">
                <a:solidFill>
                  <a:srgbClr val="54595F"/>
                </a:solidFill>
                <a:latin typeface="Arial"/>
                <a:cs typeface="Arial"/>
              </a:rPr>
              <a:t>e</a:t>
            </a:r>
            <a:r>
              <a:rPr sz="2100" spc="35" dirty="0">
                <a:solidFill>
                  <a:srgbClr val="54595F"/>
                </a:solidFill>
                <a:latin typeface="Arial"/>
                <a:cs typeface="Arial"/>
              </a:rPr>
              <a:t>  </a:t>
            </a:r>
            <a:r>
              <a:rPr sz="2100" spc="180" dirty="0">
                <a:solidFill>
                  <a:srgbClr val="54595F"/>
                </a:solidFill>
                <a:latin typeface="Arial"/>
                <a:cs typeface="Arial"/>
              </a:rPr>
              <a:t>presso</a:t>
            </a:r>
            <a:r>
              <a:rPr sz="2100" spc="35" dirty="0">
                <a:solidFill>
                  <a:srgbClr val="54595F"/>
                </a:solidFill>
                <a:latin typeface="Arial"/>
                <a:cs typeface="Arial"/>
              </a:rPr>
              <a:t>  </a:t>
            </a:r>
            <a:r>
              <a:rPr sz="2100" spc="180" dirty="0">
                <a:solidFill>
                  <a:srgbClr val="54595F"/>
                </a:solidFill>
                <a:latin typeface="Arial"/>
                <a:cs typeface="Arial"/>
              </a:rPr>
              <a:t>gli</a:t>
            </a:r>
            <a:r>
              <a:rPr sz="2100" spc="35" dirty="0">
                <a:solidFill>
                  <a:srgbClr val="54595F"/>
                </a:solidFill>
                <a:latin typeface="Arial"/>
                <a:cs typeface="Arial"/>
              </a:rPr>
              <a:t>  </a:t>
            </a:r>
            <a:r>
              <a:rPr sz="2100" dirty="0">
                <a:solidFill>
                  <a:srgbClr val="54595F"/>
                </a:solidFill>
                <a:latin typeface="Arial"/>
                <a:cs typeface="Arial"/>
              </a:rPr>
              <a:t>USR</a:t>
            </a:r>
            <a:r>
              <a:rPr sz="2100" spc="35" dirty="0">
                <a:solidFill>
                  <a:srgbClr val="54595F"/>
                </a:solidFill>
                <a:latin typeface="Arial"/>
                <a:cs typeface="Arial"/>
              </a:rPr>
              <a:t>  </a:t>
            </a:r>
            <a:r>
              <a:rPr sz="2100" dirty="0">
                <a:solidFill>
                  <a:srgbClr val="54595F"/>
                </a:solidFill>
                <a:latin typeface="Arial"/>
                <a:cs typeface="Arial"/>
              </a:rPr>
              <a:t>,</a:t>
            </a:r>
            <a:r>
              <a:rPr sz="2100" spc="35" dirty="0">
                <a:solidFill>
                  <a:srgbClr val="54595F"/>
                </a:solidFill>
                <a:latin typeface="Arial"/>
                <a:cs typeface="Arial"/>
              </a:rPr>
              <a:t>  </a:t>
            </a:r>
            <a:r>
              <a:rPr sz="2100" spc="160" dirty="0">
                <a:solidFill>
                  <a:srgbClr val="54595F"/>
                </a:solidFill>
                <a:latin typeface="Arial"/>
                <a:cs typeface="Arial"/>
              </a:rPr>
              <a:t>assicura,</a:t>
            </a:r>
            <a:r>
              <a:rPr sz="2100" spc="35" dirty="0">
                <a:solidFill>
                  <a:srgbClr val="54595F"/>
                </a:solidFill>
                <a:latin typeface="Arial"/>
                <a:cs typeface="Arial"/>
              </a:rPr>
              <a:t>  </a:t>
            </a:r>
            <a:r>
              <a:rPr sz="2100" spc="225" dirty="0">
                <a:solidFill>
                  <a:srgbClr val="54595F"/>
                </a:solidFill>
                <a:latin typeface="Arial"/>
                <a:cs typeface="Arial"/>
              </a:rPr>
              <a:t>unitamente</a:t>
            </a:r>
            <a:r>
              <a:rPr sz="2100" spc="35" dirty="0">
                <a:solidFill>
                  <a:srgbClr val="54595F"/>
                </a:solidFill>
                <a:latin typeface="Arial"/>
                <a:cs typeface="Arial"/>
              </a:rPr>
              <a:t>  </a:t>
            </a:r>
            <a:r>
              <a:rPr sz="2100" spc="130" dirty="0">
                <a:solidFill>
                  <a:srgbClr val="54595F"/>
                </a:solidFill>
                <a:latin typeface="Arial"/>
                <a:cs typeface="Arial"/>
              </a:rPr>
              <a:t>alle </a:t>
            </a:r>
            <a:r>
              <a:rPr sz="2100" spc="229" dirty="0">
                <a:solidFill>
                  <a:srgbClr val="54595F"/>
                </a:solidFill>
                <a:latin typeface="Arial"/>
                <a:cs typeface="Arial"/>
              </a:rPr>
              <a:t>équipe</a:t>
            </a:r>
            <a:r>
              <a:rPr sz="2100" spc="315" dirty="0">
                <a:solidFill>
                  <a:srgbClr val="54595F"/>
                </a:solidFill>
                <a:latin typeface="Arial"/>
                <a:cs typeface="Arial"/>
              </a:rPr>
              <a:t>  </a:t>
            </a:r>
            <a:r>
              <a:rPr sz="2100" spc="210" dirty="0">
                <a:solidFill>
                  <a:srgbClr val="54595F"/>
                </a:solidFill>
                <a:latin typeface="Arial"/>
                <a:cs typeface="Arial"/>
              </a:rPr>
              <a:t>formative</a:t>
            </a:r>
            <a:r>
              <a:rPr sz="2100" spc="320" dirty="0">
                <a:solidFill>
                  <a:srgbClr val="54595F"/>
                </a:solidFill>
                <a:latin typeface="Arial"/>
                <a:cs typeface="Arial"/>
              </a:rPr>
              <a:t>  </a:t>
            </a:r>
            <a:r>
              <a:rPr sz="2100" spc="190" dirty="0">
                <a:solidFill>
                  <a:srgbClr val="54595F"/>
                </a:solidFill>
                <a:latin typeface="Arial"/>
                <a:cs typeface="Arial"/>
              </a:rPr>
              <a:t>territoriali,</a:t>
            </a:r>
            <a:r>
              <a:rPr sz="2100" spc="315" dirty="0">
                <a:solidFill>
                  <a:srgbClr val="54595F"/>
                </a:solidFill>
                <a:latin typeface="Arial"/>
                <a:cs typeface="Arial"/>
              </a:rPr>
              <a:t>  </a:t>
            </a:r>
            <a:r>
              <a:rPr sz="2100" spc="265" dirty="0">
                <a:solidFill>
                  <a:srgbClr val="54595F"/>
                </a:solidFill>
                <a:latin typeface="Arial"/>
                <a:cs typeface="Arial"/>
              </a:rPr>
              <a:t>un</a:t>
            </a:r>
            <a:r>
              <a:rPr sz="2100" spc="320" dirty="0">
                <a:solidFill>
                  <a:srgbClr val="54595F"/>
                </a:solidFill>
                <a:latin typeface="Arial"/>
                <a:cs typeface="Arial"/>
              </a:rPr>
              <a:t>  </a:t>
            </a:r>
            <a:r>
              <a:rPr sz="2100" spc="225" dirty="0">
                <a:solidFill>
                  <a:srgbClr val="54595F"/>
                </a:solidFill>
                <a:latin typeface="Arial"/>
                <a:cs typeface="Arial"/>
              </a:rPr>
              <a:t>costante</a:t>
            </a:r>
            <a:r>
              <a:rPr sz="2100" spc="315" dirty="0">
                <a:solidFill>
                  <a:srgbClr val="54595F"/>
                </a:solidFill>
                <a:latin typeface="Arial"/>
                <a:cs typeface="Arial"/>
              </a:rPr>
              <a:t>  </a:t>
            </a:r>
            <a:r>
              <a:rPr sz="2100" spc="260" dirty="0">
                <a:solidFill>
                  <a:srgbClr val="54595F"/>
                </a:solidFill>
                <a:latin typeface="Arial"/>
                <a:cs typeface="Arial"/>
              </a:rPr>
              <a:t>accompagnamento</a:t>
            </a:r>
            <a:r>
              <a:rPr sz="2100" spc="320" dirty="0">
                <a:solidFill>
                  <a:srgbClr val="54595F"/>
                </a:solidFill>
                <a:latin typeface="Arial"/>
                <a:cs typeface="Arial"/>
              </a:rPr>
              <a:t>  </a:t>
            </a:r>
            <a:r>
              <a:rPr sz="2100" spc="150" dirty="0">
                <a:solidFill>
                  <a:srgbClr val="54595F"/>
                </a:solidFill>
                <a:latin typeface="Arial"/>
                <a:cs typeface="Arial"/>
              </a:rPr>
              <a:t>alle</a:t>
            </a:r>
            <a:r>
              <a:rPr sz="2100" spc="315" dirty="0">
                <a:solidFill>
                  <a:srgbClr val="54595F"/>
                </a:solidFill>
                <a:latin typeface="Arial"/>
                <a:cs typeface="Arial"/>
              </a:rPr>
              <a:t>  </a:t>
            </a:r>
            <a:r>
              <a:rPr sz="2100" spc="185" dirty="0">
                <a:solidFill>
                  <a:srgbClr val="54595F"/>
                </a:solidFill>
                <a:latin typeface="Arial"/>
                <a:cs typeface="Arial"/>
              </a:rPr>
              <a:t>istituzioni scolastiche</a:t>
            </a:r>
            <a:r>
              <a:rPr sz="2100" spc="459" dirty="0">
                <a:solidFill>
                  <a:srgbClr val="54595F"/>
                </a:solidFill>
                <a:latin typeface="Arial"/>
                <a:cs typeface="Arial"/>
              </a:rPr>
              <a:t> </a:t>
            </a:r>
            <a:r>
              <a:rPr sz="2100" spc="250" dirty="0">
                <a:solidFill>
                  <a:srgbClr val="54595F"/>
                </a:solidFill>
                <a:latin typeface="Arial"/>
                <a:cs typeface="Arial"/>
              </a:rPr>
              <a:t>per</a:t>
            </a:r>
            <a:r>
              <a:rPr sz="2100" spc="465" dirty="0">
                <a:solidFill>
                  <a:srgbClr val="54595F"/>
                </a:solidFill>
                <a:latin typeface="Arial"/>
                <a:cs typeface="Arial"/>
              </a:rPr>
              <a:t> </a:t>
            </a:r>
            <a:r>
              <a:rPr sz="2100" spc="190" dirty="0">
                <a:solidFill>
                  <a:srgbClr val="54595F"/>
                </a:solidFill>
                <a:latin typeface="Arial"/>
                <a:cs typeface="Arial"/>
              </a:rPr>
              <a:t>l’attuazione</a:t>
            </a:r>
            <a:r>
              <a:rPr sz="2100" spc="465" dirty="0">
                <a:solidFill>
                  <a:srgbClr val="54595F"/>
                </a:solidFill>
                <a:latin typeface="Arial"/>
                <a:cs typeface="Arial"/>
              </a:rPr>
              <a:t> </a:t>
            </a:r>
            <a:r>
              <a:rPr sz="2100" spc="190" dirty="0">
                <a:solidFill>
                  <a:srgbClr val="54595F"/>
                </a:solidFill>
                <a:latin typeface="Arial"/>
                <a:cs typeface="Arial"/>
              </a:rPr>
              <a:t>degli</a:t>
            </a:r>
            <a:r>
              <a:rPr sz="2100" spc="465" dirty="0">
                <a:solidFill>
                  <a:srgbClr val="54595F"/>
                </a:solidFill>
                <a:latin typeface="Arial"/>
                <a:cs typeface="Arial"/>
              </a:rPr>
              <a:t> </a:t>
            </a:r>
            <a:r>
              <a:rPr sz="2100" spc="180" dirty="0">
                <a:solidFill>
                  <a:srgbClr val="54595F"/>
                </a:solidFill>
                <a:latin typeface="Arial"/>
                <a:cs typeface="Arial"/>
              </a:rPr>
              <a:t>investimenti</a:t>
            </a:r>
            <a:r>
              <a:rPr sz="2100" spc="465" dirty="0">
                <a:solidFill>
                  <a:srgbClr val="54595F"/>
                </a:solidFill>
                <a:latin typeface="Arial"/>
                <a:cs typeface="Arial"/>
              </a:rPr>
              <a:t> </a:t>
            </a:r>
            <a:r>
              <a:rPr sz="2100" spc="204" dirty="0">
                <a:solidFill>
                  <a:srgbClr val="54595F"/>
                </a:solidFill>
                <a:latin typeface="Arial"/>
                <a:cs typeface="Arial"/>
              </a:rPr>
              <a:t>del</a:t>
            </a:r>
            <a:r>
              <a:rPr sz="2100" spc="459" dirty="0">
                <a:solidFill>
                  <a:srgbClr val="54595F"/>
                </a:solidFill>
                <a:latin typeface="Arial"/>
                <a:cs typeface="Arial"/>
              </a:rPr>
              <a:t> </a:t>
            </a:r>
            <a:r>
              <a:rPr sz="2100" spc="125" dirty="0">
                <a:solidFill>
                  <a:srgbClr val="54595F"/>
                </a:solidFill>
                <a:latin typeface="Arial"/>
                <a:cs typeface="Arial"/>
              </a:rPr>
              <a:t>Piano,</a:t>
            </a:r>
            <a:r>
              <a:rPr sz="2100" spc="465" dirty="0">
                <a:solidFill>
                  <a:srgbClr val="54595F"/>
                </a:solidFill>
                <a:latin typeface="Arial"/>
                <a:cs typeface="Arial"/>
              </a:rPr>
              <a:t> </a:t>
            </a:r>
            <a:r>
              <a:rPr sz="2100" spc="235" dirty="0">
                <a:solidFill>
                  <a:srgbClr val="54595F"/>
                </a:solidFill>
                <a:latin typeface="Arial"/>
                <a:cs typeface="Arial"/>
              </a:rPr>
              <a:t>sotto</a:t>
            </a:r>
            <a:r>
              <a:rPr sz="2100" spc="465" dirty="0">
                <a:solidFill>
                  <a:srgbClr val="54595F"/>
                </a:solidFill>
                <a:latin typeface="Arial"/>
                <a:cs typeface="Arial"/>
              </a:rPr>
              <a:t> </a:t>
            </a:r>
            <a:r>
              <a:rPr sz="2100" spc="140" dirty="0">
                <a:solidFill>
                  <a:srgbClr val="54595F"/>
                </a:solidFill>
                <a:latin typeface="Arial"/>
                <a:cs typeface="Arial"/>
              </a:rPr>
              <a:t>il</a:t>
            </a:r>
            <a:r>
              <a:rPr sz="2100" spc="465" dirty="0">
                <a:solidFill>
                  <a:srgbClr val="54595F"/>
                </a:solidFill>
                <a:latin typeface="Arial"/>
                <a:cs typeface="Arial"/>
              </a:rPr>
              <a:t> </a:t>
            </a:r>
            <a:r>
              <a:rPr sz="2100" spc="235" dirty="0">
                <a:solidFill>
                  <a:srgbClr val="54595F"/>
                </a:solidFill>
                <a:latin typeface="Arial"/>
                <a:cs typeface="Arial"/>
              </a:rPr>
              <a:t>coordinamento </a:t>
            </a:r>
            <a:r>
              <a:rPr sz="2100" spc="200" dirty="0">
                <a:solidFill>
                  <a:srgbClr val="54595F"/>
                </a:solidFill>
                <a:latin typeface="Arial"/>
                <a:cs typeface="Arial"/>
              </a:rPr>
              <a:t>funzionale</a:t>
            </a:r>
            <a:r>
              <a:rPr sz="2100" spc="45" dirty="0">
                <a:solidFill>
                  <a:srgbClr val="54595F"/>
                </a:solidFill>
                <a:latin typeface="Arial"/>
                <a:cs typeface="Arial"/>
              </a:rPr>
              <a:t> </a:t>
            </a:r>
            <a:r>
              <a:rPr sz="2100" spc="180" dirty="0">
                <a:solidFill>
                  <a:srgbClr val="54595F"/>
                </a:solidFill>
                <a:latin typeface="Arial"/>
                <a:cs typeface="Arial"/>
              </a:rPr>
              <a:t>dell’Unità</a:t>
            </a:r>
            <a:r>
              <a:rPr sz="2100" spc="45" dirty="0">
                <a:solidFill>
                  <a:srgbClr val="54595F"/>
                </a:solidFill>
                <a:latin typeface="Arial"/>
                <a:cs typeface="Arial"/>
              </a:rPr>
              <a:t> </a:t>
            </a:r>
            <a:r>
              <a:rPr sz="2100" spc="235" dirty="0">
                <a:solidFill>
                  <a:srgbClr val="54595F"/>
                </a:solidFill>
                <a:latin typeface="Arial"/>
                <a:cs typeface="Arial"/>
              </a:rPr>
              <a:t>di</a:t>
            </a:r>
            <a:r>
              <a:rPr sz="2100" spc="50" dirty="0">
                <a:solidFill>
                  <a:srgbClr val="54595F"/>
                </a:solidFill>
                <a:latin typeface="Arial"/>
                <a:cs typeface="Arial"/>
              </a:rPr>
              <a:t> </a:t>
            </a:r>
            <a:r>
              <a:rPr sz="2100" spc="175" dirty="0">
                <a:solidFill>
                  <a:srgbClr val="54595F"/>
                </a:solidFill>
                <a:latin typeface="Arial"/>
                <a:cs typeface="Arial"/>
              </a:rPr>
              <a:t>missione</a:t>
            </a:r>
            <a:r>
              <a:rPr sz="2100" spc="45" dirty="0">
                <a:solidFill>
                  <a:srgbClr val="54595F"/>
                </a:solidFill>
                <a:latin typeface="Arial"/>
                <a:cs typeface="Arial"/>
              </a:rPr>
              <a:t> </a:t>
            </a:r>
            <a:r>
              <a:rPr sz="2100" spc="204" dirty="0">
                <a:solidFill>
                  <a:srgbClr val="54595F"/>
                </a:solidFill>
                <a:latin typeface="Arial"/>
                <a:cs typeface="Arial"/>
              </a:rPr>
              <a:t>del</a:t>
            </a:r>
            <a:r>
              <a:rPr sz="2100" spc="50" dirty="0">
                <a:solidFill>
                  <a:srgbClr val="54595F"/>
                </a:solidFill>
                <a:latin typeface="Arial"/>
                <a:cs typeface="Arial"/>
              </a:rPr>
              <a:t> </a:t>
            </a:r>
            <a:r>
              <a:rPr sz="2100" spc="-10" dirty="0">
                <a:solidFill>
                  <a:srgbClr val="54595F"/>
                </a:solidFill>
                <a:latin typeface="Arial"/>
                <a:cs typeface="Arial"/>
              </a:rPr>
              <a:t>PNRR.</a:t>
            </a:r>
            <a:endParaRPr sz="2100">
              <a:latin typeface="Arial"/>
              <a:cs typeface="Arial"/>
            </a:endParaRPr>
          </a:p>
          <a:p>
            <a:pPr marL="12700" marR="30480" algn="just">
              <a:lnSpc>
                <a:spcPct val="116799"/>
              </a:lnSpc>
            </a:pPr>
            <a:r>
              <a:rPr sz="2100" spc="65" dirty="0">
                <a:solidFill>
                  <a:srgbClr val="54595F"/>
                </a:solidFill>
                <a:latin typeface="Arial"/>
                <a:cs typeface="Arial"/>
              </a:rPr>
              <a:t>Il</a:t>
            </a:r>
            <a:r>
              <a:rPr sz="2100" spc="240" dirty="0">
                <a:solidFill>
                  <a:srgbClr val="54595F"/>
                </a:solidFill>
                <a:latin typeface="Arial"/>
                <a:cs typeface="Arial"/>
              </a:rPr>
              <a:t> </a:t>
            </a:r>
            <a:r>
              <a:rPr sz="2100" spc="245" dirty="0">
                <a:solidFill>
                  <a:srgbClr val="54595F"/>
                </a:solidFill>
                <a:latin typeface="Arial"/>
                <a:cs typeface="Arial"/>
              </a:rPr>
              <a:t>Gruppo </a:t>
            </a:r>
            <a:r>
              <a:rPr sz="2100" spc="250" dirty="0">
                <a:solidFill>
                  <a:srgbClr val="54595F"/>
                </a:solidFill>
                <a:latin typeface="Arial"/>
                <a:cs typeface="Arial"/>
              </a:rPr>
              <a:t>formato</a:t>
            </a:r>
            <a:r>
              <a:rPr sz="2100" spc="240" dirty="0">
                <a:solidFill>
                  <a:srgbClr val="54595F"/>
                </a:solidFill>
                <a:latin typeface="Arial"/>
                <a:cs typeface="Arial"/>
              </a:rPr>
              <a:t> </a:t>
            </a:r>
            <a:r>
              <a:rPr sz="2100" spc="300" dirty="0">
                <a:solidFill>
                  <a:srgbClr val="54595F"/>
                </a:solidFill>
                <a:latin typeface="Arial"/>
                <a:cs typeface="Arial"/>
              </a:rPr>
              <a:t>da</a:t>
            </a:r>
            <a:r>
              <a:rPr sz="2100" spc="245" dirty="0">
                <a:solidFill>
                  <a:srgbClr val="54595F"/>
                </a:solidFill>
                <a:latin typeface="Arial"/>
                <a:cs typeface="Arial"/>
              </a:rPr>
              <a:t> </a:t>
            </a:r>
            <a:r>
              <a:rPr sz="2100" spc="125" dirty="0">
                <a:solidFill>
                  <a:srgbClr val="54595F"/>
                </a:solidFill>
                <a:latin typeface="Arial"/>
                <a:cs typeface="Arial"/>
              </a:rPr>
              <a:t>85</a:t>
            </a:r>
            <a:r>
              <a:rPr sz="2100" spc="245" dirty="0">
                <a:solidFill>
                  <a:srgbClr val="54595F"/>
                </a:solidFill>
                <a:latin typeface="Arial"/>
                <a:cs typeface="Arial"/>
              </a:rPr>
              <a:t> </a:t>
            </a:r>
            <a:r>
              <a:rPr sz="2100" spc="229" dirty="0">
                <a:solidFill>
                  <a:srgbClr val="54595F"/>
                </a:solidFill>
                <a:latin typeface="Arial"/>
                <a:cs typeface="Arial"/>
              </a:rPr>
              <a:t>docenti</a:t>
            </a:r>
            <a:r>
              <a:rPr sz="2100" spc="240" dirty="0">
                <a:solidFill>
                  <a:srgbClr val="54595F"/>
                </a:solidFill>
                <a:latin typeface="Arial"/>
                <a:cs typeface="Arial"/>
              </a:rPr>
              <a:t> </a:t>
            </a:r>
            <a:r>
              <a:rPr sz="2100" spc="140" dirty="0">
                <a:solidFill>
                  <a:srgbClr val="54595F"/>
                </a:solidFill>
                <a:latin typeface="Arial"/>
                <a:cs typeface="Arial"/>
              </a:rPr>
              <a:t>e</a:t>
            </a:r>
            <a:r>
              <a:rPr sz="2100" spc="245" dirty="0">
                <a:solidFill>
                  <a:srgbClr val="54595F"/>
                </a:solidFill>
                <a:latin typeface="Arial"/>
                <a:cs typeface="Arial"/>
              </a:rPr>
              <a:t> </a:t>
            </a:r>
            <a:r>
              <a:rPr sz="2100" spc="180" dirty="0">
                <a:solidFill>
                  <a:srgbClr val="54595F"/>
                </a:solidFill>
                <a:latin typeface="Arial"/>
                <a:cs typeface="Arial"/>
              </a:rPr>
              <a:t>assistenti</a:t>
            </a:r>
            <a:r>
              <a:rPr sz="2100" spc="245" dirty="0">
                <a:solidFill>
                  <a:srgbClr val="54595F"/>
                </a:solidFill>
                <a:latin typeface="Arial"/>
                <a:cs typeface="Arial"/>
              </a:rPr>
              <a:t> </a:t>
            </a:r>
            <a:r>
              <a:rPr sz="2100" spc="204" dirty="0">
                <a:solidFill>
                  <a:srgbClr val="54595F"/>
                </a:solidFill>
                <a:latin typeface="Arial"/>
                <a:cs typeface="Arial"/>
              </a:rPr>
              <a:t>amministrativi</a:t>
            </a:r>
            <a:r>
              <a:rPr sz="2100" spc="240" dirty="0">
                <a:solidFill>
                  <a:srgbClr val="54595F"/>
                </a:solidFill>
                <a:latin typeface="Arial"/>
                <a:cs typeface="Arial"/>
              </a:rPr>
              <a:t> </a:t>
            </a:r>
            <a:r>
              <a:rPr sz="2100" spc="235" dirty="0">
                <a:solidFill>
                  <a:srgbClr val="54595F"/>
                </a:solidFill>
                <a:latin typeface="Arial"/>
                <a:cs typeface="Arial"/>
              </a:rPr>
              <a:t>di</a:t>
            </a:r>
            <a:r>
              <a:rPr sz="2100" spc="245" dirty="0">
                <a:solidFill>
                  <a:srgbClr val="54595F"/>
                </a:solidFill>
                <a:latin typeface="Arial"/>
                <a:cs typeface="Arial"/>
              </a:rPr>
              <a:t> </a:t>
            </a:r>
            <a:r>
              <a:rPr sz="2100" spc="225" dirty="0">
                <a:solidFill>
                  <a:srgbClr val="54595F"/>
                </a:solidFill>
                <a:latin typeface="Arial"/>
                <a:cs typeface="Arial"/>
              </a:rPr>
              <a:t>ruolo</a:t>
            </a:r>
            <a:r>
              <a:rPr sz="2100" spc="245" dirty="0">
                <a:solidFill>
                  <a:srgbClr val="54595F"/>
                </a:solidFill>
                <a:latin typeface="Arial"/>
                <a:cs typeface="Arial"/>
              </a:rPr>
              <a:t> </a:t>
            </a:r>
            <a:r>
              <a:rPr sz="2100" spc="229" dirty="0">
                <a:solidFill>
                  <a:srgbClr val="54595F"/>
                </a:solidFill>
                <a:latin typeface="Arial"/>
                <a:cs typeface="Arial"/>
              </a:rPr>
              <a:t>durerà</a:t>
            </a:r>
            <a:r>
              <a:rPr sz="2100" spc="240" dirty="0">
                <a:solidFill>
                  <a:srgbClr val="54595F"/>
                </a:solidFill>
                <a:latin typeface="Arial"/>
                <a:cs typeface="Arial"/>
              </a:rPr>
              <a:t> </a:t>
            </a:r>
            <a:r>
              <a:rPr sz="2100" spc="250" dirty="0">
                <a:solidFill>
                  <a:srgbClr val="54595F"/>
                </a:solidFill>
                <a:latin typeface="Arial"/>
                <a:cs typeface="Arial"/>
              </a:rPr>
              <a:t>per</a:t>
            </a:r>
            <a:r>
              <a:rPr sz="2100" spc="245" dirty="0">
                <a:solidFill>
                  <a:srgbClr val="54595F"/>
                </a:solidFill>
                <a:latin typeface="Arial"/>
                <a:cs typeface="Arial"/>
              </a:rPr>
              <a:t> </a:t>
            </a:r>
            <a:r>
              <a:rPr sz="2100" spc="160" dirty="0">
                <a:solidFill>
                  <a:srgbClr val="54595F"/>
                </a:solidFill>
                <a:latin typeface="Arial"/>
                <a:cs typeface="Arial"/>
              </a:rPr>
              <a:t>4 </a:t>
            </a:r>
            <a:r>
              <a:rPr sz="2100" spc="235" dirty="0">
                <a:solidFill>
                  <a:srgbClr val="54595F"/>
                </a:solidFill>
                <a:latin typeface="Arial"/>
                <a:cs typeface="Arial"/>
              </a:rPr>
              <a:t>anni</a:t>
            </a:r>
            <a:r>
              <a:rPr sz="2100" spc="65" dirty="0">
                <a:solidFill>
                  <a:srgbClr val="54595F"/>
                </a:solidFill>
                <a:latin typeface="Arial"/>
                <a:cs typeface="Arial"/>
              </a:rPr>
              <a:t> </a:t>
            </a:r>
            <a:r>
              <a:rPr sz="2100" spc="175" dirty="0">
                <a:solidFill>
                  <a:srgbClr val="54595F"/>
                </a:solidFill>
                <a:latin typeface="Arial"/>
                <a:cs typeface="Arial"/>
              </a:rPr>
              <a:t>scolastici</a:t>
            </a:r>
            <a:r>
              <a:rPr sz="2100" spc="70" dirty="0">
                <a:solidFill>
                  <a:srgbClr val="54595F"/>
                </a:solidFill>
                <a:latin typeface="Arial"/>
                <a:cs typeface="Arial"/>
              </a:rPr>
              <a:t> </a:t>
            </a:r>
            <a:r>
              <a:rPr sz="2100" spc="165" dirty="0">
                <a:solidFill>
                  <a:srgbClr val="54595F"/>
                </a:solidFill>
                <a:latin typeface="Arial"/>
                <a:cs typeface="Arial"/>
              </a:rPr>
              <a:t>consecutivi,</a:t>
            </a:r>
            <a:r>
              <a:rPr sz="2100" spc="65" dirty="0">
                <a:solidFill>
                  <a:srgbClr val="54595F"/>
                </a:solidFill>
                <a:latin typeface="Arial"/>
                <a:cs typeface="Arial"/>
              </a:rPr>
              <a:t> </a:t>
            </a:r>
            <a:r>
              <a:rPr sz="2100" spc="254" dirty="0">
                <a:solidFill>
                  <a:srgbClr val="54595F"/>
                </a:solidFill>
                <a:latin typeface="Arial"/>
                <a:cs typeface="Arial"/>
              </a:rPr>
              <a:t>ﬁno</a:t>
            </a:r>
            <a:r>
              <a:rPr sz="2100" spc="70" dirty="0">
                <a:solidFill>
                  <a:srgbClr val="54595F"/>
                </a:solidFill>
                <a:latin typeface="Arial"/>
                <a:cs typeface="Arial"/>
              </a:rPr>
              <a:t> </a:t>
            </a:r>
            <a:r>
              <a:rPr sz="2100" spc="200" dirty="0">
                <a:solidFill>
                  <a:srgbClr val="54595F"/>
                </a:solidFill>
                <a:latin typeface="Arial"/>
                <a:cs typeface="Arial"/>
              </a:rPr>
              <a:t>al</a:t>
            </a:r>
            <a:r>
              <a:rPr sz="2100" spc="70" dirty="0">
                <a:solidFill>
                  <a:srgbClr val="54595F"/>
                </a:solidFill>
                <a:latin typeface="Arial"/>
                <a:cs typeface="Arial"/>
              </a:rPr>
              <a:t> 2025-</a:t>
            </a:r>
            <a:r>
              <a:rPr sz="2100" spc="-10" dirty="0">
                <a:solidFill>
                  <a:srgbClr val="54595F"/>
                </a:solidFill>
                <a:latin typeface="Arial"/>
                <a:cs typeface="Arial"/>
              </a:rPr>
              <a:t>2026.</a:t>
            </a:r>
            <a:endParaRPr sz="2100">
              <a:latin typeface="Arial"/>
              <a:cs typeface="Arial"/>
            </a:endParaRPr>
          </a:p>
        </p:txBody>
      </p:sp>
      <p:sp>
        <p:nvSpPr>
          <p:cNvPr id="4" name="object 4"/>
          <p:cNvSpPr txBox="1"/>
          <p:nvPr/>
        </p:nvSpPr>
        <p:spPr>
          <a:xfrm>
            <a:off x="2974204" y="5409747"/>
            <a:ext cx="9346565" cy="773430"/>
          </a:xfrm>
          <a:prstGeom prst="rect">
            <a:avLst/>
          </a:prstGeom>
        </p:spPr>
        <p:txBody>
          <a:bodyPr vert="horz" wrap="square" lIns="0" tIns="11430" rIns="0" bIns="0" rtlCol="0">
            <a:spAutoFit/>
          </a:bodyPr>
          <a:lstStyle/>
          <a:p>
            <a:pPr marL="12700" marR="5080" indent="47625">
              <a:lnSpc>
                <a:spcPct val="116799"/>
              </a:lnSpc>
              <a:spcBef>
                <a:spcPts val="90"/>
              </a:spcBef>
              <a:tabLst>
                <a:tab pos="873125" algn="l"/>
                <a:tab pos="1737360" algn="l"/>
                <a:tab pos="2792095" algn="l"/>
                <a:tab pos="3150235" algn="l"/>
                <a:tab pos="3304540" algn="l"/>
                <a:tab pos="3742054" algn="l"/>
                <a:tab pos="3823970" algn="l"/>
                <a:tab pos="4267200" algn="l"/>
                <a:tab pos="6032500" algn="l"/>
                <a:tab pos="6904355" algn="l"/>
                <a:tab pos="7343775" algn="l"/>
                <a:tab pos="7658100" algn="l"/>
                <a:tab pos="9063355" algn="l"/>
                <a:tab pos="9137015" algn="l"/>
              </a:tabLst>
            </a:pPr>
            <a:r>
              <a:rPr sz="2100" spc="170" dirty="0">
                <a:solidFill>
                  <a:srgbClr val="54595F"/>
                </a:solidFill>
                <a:latin typeface="Arial"/>
                <a:cs typeface="Arial"/>
              </a:rPr>
              <a:t>Gruppo:</a:t>
            </a:r>
            <a:r>
              <a:rPr sz="2100" dirty="0">
                <a:solidFill>
                  <a:srgbClr val="54595F"/>
                </a:solidFill>
                <a:latin typeface="Arial"/>
                <a:cs typeface="Arial"/>
              </a:rPr>
              <a:t>	</a:t>
            </a:r>
            <a:r>
              <a:rPr sz="2100" spc="190" dirty="0">
                <a:solidFill>
                  <a:srgbClr val="54595F"/>
                </a:solidFill>
                <a:latin typeface="Arial"/>
                <a:cs typeface="Arial"/>
              </a:rPr>
              <a:t>sostegno</a:t>
            </a:r>
            <a:r>
              <a:rPr sz="2100" dirty="0">
                <a:solidFill>
                  <a:srgbClr val="54595F"/>
                </a:solidFill>
                <a:latin typeface="Arial"/>
                <a:cs typeface="Arial"/>
              </a:rPr>
              <a:t>		</a:t>
            </a:r>
            <a:r>
              <a:rPr sz="2100" spc="90" dirty="0">
                <a:solidFill>
                  <a:srgbClr val="54595F"/>
                </a:solidFill>
                <a:latin typeface="Arial"/>
                <a:cs typeface="Arial"/>
              </a:rPr>
              <a:t>e</a:t>
            </a:r>
            <a:r>
              <a:rPr sz="2100" dirty="0">
                <a:solidFill>
                  <a:srgbClr val="54595F"/>
                </a:solidFill>
                <a:latin typeface="Arial"/>
                <a:cs typeface="Arial"/>
              </a:rPr>
              <a:t>	</a:t>
            </a:r>
            <a:r>
              <a:rPr sz="2100" spc="220" dirty="0">
                <a:solidFill>
                  <a:srgbClr val="54595F"/>
                </a:solidFill>
                <a:latin typeface="Arial"/>
                <a:cs typeface="Arial"/>
              </a:rPr>
              <a:t>l’accompagnamento</a:t>
            </a:r>
            <a:r>
              <a:rPr sz="2100" dirty="0">
                <a:solidFill>
                  <a:srgbClr val="54595F"/>
                </a:solidFill>
                <a:latin typeface="Arial"/>
                <a:cs typeface="Arial"/>
              </a:rPr>
              <a:t>	</a:t>
            </a:r>
            <a:r>
              <a:rPr sz="2100" spc="225" dirty="0">
                <a:solidFill>
                  <a:srgbClr val="54595F"/>
                </a:solidFill>
                <a:latin typeface="Arial"/>
                <a:cs typeface="Arial"/>
              </a:rPr>
              <a:t>per</a:t>
            </a:r>
            <a:r>
              <a:rPr sz="2100" dirty="0">
                <a:solidFill>
                  <a:srgbClr val="54595F"/>
                </a:solidFill>
                <a:latin typeface="Arial"/>
                <a:cs typeface="Arial"/>
              </a:rPr>
              <a:t>	</a:t>
            </a:r>
            <a:r>
              <a:rPr sz="2100" spc="225" dirty="0">
                <a:solidFill>
                  <a:srgbClr val="54595F"/>
                </a:solidFill>
                <a:latin typeface="Arial"/>
                <a:cs typeface="Arial"/>
              </a:rPr>
              <a:t>progetti</a:t>
            </a:r>
            <a:r>
              <a:rPr sz="2100" dirty="0">
                <a:solidFill>
                  <a:srgbClr val="54595F"/>
                </a:solidFill>
                <a:latin typeface="Arial"/>
                <a:cs typeface="Arial"/>
              </a:rPr>
              <a:t>	</a:t>
            </a:r>
            <a:r>
              <a:rPr sz="2100" spc="210" dirty="0">
                <a:solidFill>
                  <a:srgbClr val="54595F"/>
                </a:solidFill>
                <a:latin typeface="Arial"/>
                <a:cs typeface="Arial"/>
              </a:rPr>
              <a:t>di </a:t>
            </a:r>
            <a:r>
              <a:rPr sz="2100" spc="145" dirty="0">
                <a:solidFill>
                  <a:srgbClr val="54595F"/>
                </a:solidFill>
                <a:latin typeface="Arial"/>
                <a:cs typeface="Arial"/>
              </a:rPr>
              <a:t>delle</a:t>
            </a:r>
            <a:r>
              <a:rPr sz="2100" dirty="0">
                <a:solidFill>
                  <a:srgbClr val="54595F"/>
                </a:solidFill>
                <a:latin typeface="Arial"/>
                <a:cs typeface="Arial"/>
              </a:rPr>
              <a:t>	</a:t>
            </a:r>
            <a:r>
              <a:rPr sz="2100" spc="204" dirty="0">
                <a:solidFill>
                  <a:srgbClr val="54595F"/>
                </a:solidFill>
                <a:latin typeface="Arial"/>
                <a:cs typeface="Arial"/>
              </a:rPr>
              <a:t>competenze</a:t>
            </a:r>
            <a:r>
              <a:rPr sz="2100" dirty="0">
                <a:solidFill>
                  <a:srgbClr val="54595F"/>
                </a:solidFill>
                <a:latin typeface="Arial"/>
                <a:cs typeface="Arial"/>
              </a:rPr>
              <a:t>	</a:t>
            </a:r>
            <a:r>
              <a:rPr sz="2100" spc="90" dirty="0">
                <a:solidFill>
                  <a:srgbClr val="54595F"/>
                </a:solidFill>
                <a:latin typeface="Arial"/>
                <a:cs typeface="Arial"/>
              </a:rPr>
              <a:t>e</a:t>
            </a:r>
            <a:r>
              <a:rPr sz="2100" dirty="0">
                <a:solidFill>
                  <a:srgbClr val="54595F"/>
                </a:solidFill>
                <a:latin typeface="Arial"/>
                <a:cs typeface="Arial"/>
              </a:rPr>
              <a:t>	</a:t>
            </a:r>
            <a:r>
              <a:rPr sz="2100" spc="225" dirty="0">
                <a:solidFill>
                  <a:srgbClr val="54595F"/>
                </a:solidFill>
                <a:latin typeface="Arial"/>
                <a:cs typeface="Arial"/>
              </a:rPr>
              <a:t>per</a:t>
            </a:r>
            <a:r>
              <a:rPr sz="2100" dirty="0">
                <a:solidFill>
                  <a:srgbClr val="54595F"/>
                </a:solidFill>
                <a:latin typeface="Arial"/>
                <a:cs typeface="Arial"/>
              </a:rPr>
              <a:t>		</a:t>
            </a:r>
            <a:r>
              <a:rPr sz="2100" spc="140" dirty="0">
                <a:solidFill>
                  <a:srgbClr val="54595F"/>
                </a:solidFill>
                <a:latin typeface="Arial"/>
                <a:cs typeface="Arial"/>
              </a:rPr>
              <a:t>la</a:t>
            </a:r>
            <a:r>
              <a:rPr sz="2100" dirty="0">
                <a:solidFill>
                  <a:srgbClr val="54595F"/>
                </a:solidFill>
                <a:latin typeface="Arial"/>
                <a:cs typeface="Arial"/>
              </a:rPr>
              <a:t>	</a:t>
            </a:r>
            <a:r>
              <a:rPr sz="2100" spc="185" dirty="0">
                <a:solidFill>
                  <a:srgbClr val="54595F"/>
                </a:solidFill>
                <a:latin typeface="Arial"/>
                <a:cs typeface="Arial"/>
              </a:rPr>
              <a:t>transizione</a:t>
            </a:r>
            <a:r>
              <a:rPr sz="2100" dirty="0">
                <a:solidFill>
                  <a:srgbClr val="54595F"/>
                </a:solidFill>
                <a:latin typeface="Arial"/>
                <a:cs typeface="Arial"/>
              </a:rPr>
              <a:t>	</a:t>
            </a:r>
            <a:r>
              <a:rPr sz="2100" spc="160" dirty="0">
                <a:solidFill>
                  <a:srgbClr val="54595F"/>
                </a:solidFill>
                <a:latin typeface="Arial"/>
                <a:cs typeface="Arial"/>
              </a:rPr>
              <a:t>digitale,</a:t>
            </a:r>
            <a:r>
              <a:rPr sz="2100" dirty="0">
                <a:solidFill>
                  <a:srgbClr val="54595F"/>
                </a:solidFill>
                <a:latin typeface="Arial"/>
                <a:cs typeface="Arial"/>
              </a:rPr>
              <a:t>	</a:t>
            </a:r>
            <a:r>
              <a:rPr sz="2100" spc="210" dirty="0">
                <a:solidFill>
                  <a:srgbClr val="54595F"/>
                </a:solidFill>
                <a:latin typeface="Arial"/>
                <a:cs typeface="Arial"/>
              </a:rPr>
              <a:t>formazione</a:t>
            </a:r>
            <a:r>
              <a:rPr sz="2100" dirty="0">
                <a:solidFill>
                  <a:srgbClr val="54595F"/>
                </a:solidFill>
                <a:latin typeface="Arial"/>
                <a:cs typeface="Arial"/>
              </a:rPr>
              <a:t>		</a:t>
            </a:r>
            <a:r>
              <a:rPr sz="2100" spc="90" dirty="0">
                <a:solidFill>
                  <a:srgbClr val="54595F"/>
                </a:solidFill>
                <a:latin typeface="Arial"/>
                <a:cs typeface="Arial"/>
              </a:rPr>
              <a:t>e</a:t>
            </a:r>
            <a:endParaRPr sz="2100">
              <a:latin typeface="Arial"/>
              <a:cs typeface="Arial"/>
            </a:endParaRPr>
          </a:p>
        </p:txBody>
      </p:sp>
      <p:sp>
        <p:nvSpPr>
          <p:cNvPr id="5" name="object 5"/>
          <p:cNvSpPr txBox="1"/>
          <p:nvPr/>
        </p:nvSpPr>
        <p:spPr>
          <a:xfrm>
            <a:off x="639937" y="5409747"/>
            <a:ext cx="2167890" cy="1147445"/>
          </a:xfrm>
          <a:prstGeom prst="rect">
            <a:avLst/>
          </a:prstGeom>
        </p:spPr>
        <p:txBody>
          <a:bodyPr vert="horz" wrap="square" lIns="0" tIns="11430" rIns="0" bIns="0" rtlCol="0">
            <a:spAutoFit/>
          </a:bodyPr>
          <a:lstStyle/>
          <a:p>
            <a:pPr marL="12700" marR="5080" algn="just">
              <a:lnSpc>
                <a:spcPct val="116799"/>
              </a:lnSpc>
              <a:spcBef>
                <a:spcPts val="90"/>
              </a:spcBef>
            </a:pPr>
            <a:r>
              <a:rPr sz="2100" dirty="0">
                <a:solidFill>
                  <a:srgbClr val="54595F"/>
                </a:solidFill>
                <a:latin typeface="Arial"/>
                <a:cs typeface="Arial"/>
              </a:rPr>
              <a:t>I</a:t>
            </a:r>
            <a:r>
              <a:rPr sz="2100" spc="484" dirty="0">
                <a:solidFill>
                  <a:srgbClr val="54595F"/>
                </a:solidFill>
                <a:latin typeface="Arial"/>
                <a:cs typeface="Arial"/>
              </a:rPr>
              <a:t>  </a:t>
            </a:r>
            <a:r>
              <a:rPr sz="2100" spc="235" dirty="0">
                <a:solidFill>
                  <a:srgbClr val="54595F"/>
                </a:solidFill>
                <a:latin typeface="Arial"/>
                <a:cs typeface="Arial"/>
              </a:rPr>
              <a:t>compiti</a:t>
            </a:r>
            <a:r>
              <a:rPr sz="2100" spc="490" dirty="0">
                <a:solidFill>
                  <a:srgbClr val="54595F"/>
                </a:solidFill>
                <a:latin typeface="Arial"/>
                <a:cs typeface="Arial"/>
              </a:rPr>
              <a:t>  </a:t>
            </a:r>
            <a:r>
              <a:rPr sz="2100" spc="180" dirty="0">
                <a:solidFill>
                  <a:srgbClr val="54595F"/>
                </a:solidFill>
                <a:latin typeface="Arial"/>
                <a:cs typeface="Arial"/>
              </a:rPr>
              <a:t>del </a:t>
            </a:r>
            <a:r>
              <a:rPr sz="2100" spc="220" dirty="0">
                <a:solidFill>
                  <a:srgbClr val="54595F"/>
                </a:solidFill>
                <a:latin typeface="Arial"/>
                <a:cs typeface="Arial"/>
              </a:rPr>
              <a:t>potenziamento </a:t>
            </a:r>
            <a:r>
              <a:rPr sz="2100" spc="204" dirty="0">
                <a:solidFill>
                  <a:srgbClr val="54595F"/>
                </a:solidFill>
                <a:latin typeface="Arial"/>
                <a:cs typeface="Arial"/>
              </a:rPr>
              <a:t>monitoraggio,</a:t>
            </a:r>
            <a:endParaRPr sz="2100">
              <a:latin typeface="Arial"/>
              <a:cs typeface="Arial"/>
            </a:endParaRPr>
          </a:p>
        </p:txBody>
      </p:sp>
      <p:sp>
        <p:nvSpPr>
          <p:cNvPr id="6" name="object 6"/>
          <p:cNvSpPr txBox="1"/>
          <p:nvPr/>
        </p:nvSpPr>
        <p:spPr>
          <a:xfrm>
            <a:off x="2908378" y="6206167"/>
            <a:ext cx="9381490" cy="350520"/>
          </a:xfrm>
          <a:prstGeom prst="rect">
            <a:avLst/>
          </a:prstGeom>
        </p:spPr>
        <p:txBody>
          <a:bodyPr vert="horz" wrap="square" lIns="0" tIns="16510" rIns="0" bIns="0" rtlCol="0">
            <a:spAutoFit/>
          </a:bodyPr>
          <a:lstStyle/>
          <a:p>
            <a:pPr marL="12700">
              <a:lnSpc>
                <a:spcPct val="100000"/>
              </a:lnSpc>
              <a:spcBef>
                <a:spcPts val="130"/>
              </a:spcBef>
              <a:tabLst>
                <a:tab pos="1844675" algn="l"/>
                <a:tab pos="2258695" algn="l"/>
                <a:tab pos="3431540" algn="l"/>
                <a:tab pos="3845560" algn="l"/>
                <a:tab pos="5437505" algn="l"/>
                <a:tab pos="5747385" algn="l"/>
                <a:tab pos="6799580" algn="l"/>
                <a:tab pos="8191500" algn="l"/>
              </a:tabLst>
            </a:pPr>
            <a:r>
              <a:rPr sz="2100" spc="215" dirty="0">
                <a:solidFill>
                  <a:srgbClr val="54595F"/>
                </a:solidFill>
                <a:latin typeface="Arial"/>
                <a:cs typeface="Arial"/>
              </a:rPr>
              <a:t>promozione</a:t>
            </a:r>
            <a:r>
              <a:rPr sz="2100" dirty="0">
                <a:solidFill>
                  <a:srgbClr val="54595F"/>
                </a:solidFill>
                <a:latin typeface="Arial"/>
                <a:cs typeface="Arial"/>
              </a:rPr>
              <a:t>	</a:t>
            </a:r>
            <a:r>
              <a:rPr sz="2100" spc="210" dirty="0">
                <a:solidFill>
                  <a:srgbClr val="54595F"/>
                </a:solidFill>
                <a:latin typeface="Arial"/>
                <a:cs typeface="Arial"/>
              </a:rPr>
              <a:t>di</a:t>
            </a:r>
            <a:r>
              <a:rPr sz="2100" dirty="0">
                <a:solidFill>
                  <a:srgbClr val="54595F"/>
                </a:solidFill>
                <a:latin typeface="Arial"/>
                <a:cs typeface="Arial"/>
              </a:rPr>
              <a:t>	</a:t>
            </a:r>
            <a:r>
              <a:rPr sz="2100" spc="185" dirty="0">
                <a:solidFill>
                  <a:srgbClr val="54595F"/>
                </a:solidFill>
                <a:latin typeface="Arial"/>
                <a:cs typeface="Arial"/>
              </a:rPr>
              <a:t>modelli</a:t>
            </a:r>
            <a:r>
              <a:rPr sz="2100" dirty="0">
                <a:solidFill>
                  <a:srgbClr val="54595F"/>
                </a:solidFill>
                <a:latin typeface="Arial"/>
                <a:cs typeface="Arial"/>
              </a:rPr>
              <a:t>	</a:t>
            </a:r>
            <a:r>
              <a:rPr sz="2100" spc="210" dirty="0">
                <a:solidFill>
                  <a:srgbClr val="54595F"/>
                </a:solidFill>
                <a:latin typeface="Arial"/>
                <a:cs typeface="Arial"/>
              </a:rPr>
              <a:t>di</a:t>
            </a:r>
            <a:r>
              <a:rPr sz="2100" dirty="0">
                <a:solidFill>
                  <a:srgbClr val="54595F"/>
                </a:solidFill>
                <a:latin typeface="Arial"/>
                <a:cs typeface="Arial"/>
              </a:rPr>
              <a:t>	</a:t>
            </a:r>
            <a:r>
              <a:rPr sz="2100" spc="200" dirty="0">
                <a:solidFill>
                  <a:srgbClr val="54595F"/>
                </a:solidFill>
                <a:latin typeface="Arial"/>
                <a:cs typeface="Arial"/>
              </a:rPr>
              <a:t>intervento</a:t>
            </a:r>
            <a:r>
              <a:rPr sz="2100" dirty="0">
                <a:solidFill>
                  <a:srgbClr val="54595F"/>
                </a:solidFill>
                <a:latin typeface="Arial"/>
                <a:cs typeface="Arial"/>
              </a:rPr>
              <a:t>	</a:t>
            </a:r>
            <a:r>
              <a:rPr sz="2100" spc="90" dirty="0">
                <a:solidFill>
                  <a:srgbClr val="54595F"/>
                </a:solidFill>
                <a:latin typeface="Arial"/>
                <a:cs typeface="Arial"/>
              </a:rPr>
              <a:t>e</a:t>
            </a:r>
            <a:r>
              <a:rPr sz="2100" dirty="0">
                <a:solidFill>
                  <a:srgbClr val="54595F"/>
                </a:solidFill>
                <a:latin typeface="Arial"/>
                <a:cs typeface="Arial"/>
              </a:rPr>
              <a:t>	</a:t>
            </a:r>
            <a:r>
              <a:rPr sz="2100" spc="245" dirty="0">
                <a:solidFill>
                  <a:srgbClr val="54595F"/>
                </a:solidFill>
                <a:latin typeface="Arial"/>
                <a:cs typeface="Arial"/>
              </a:rPr>
              <a:t>buone</a:t>
            </a:r>
            <a:r>
              <a:rPr sz="2100" dirty="0">
                <a:solidFill>
                  <a:srgbClr val="54595F"/>
                </a:solidFill>
                <a:latin typeface="Arial"/>
                <a:cs typeface="Arial"/>
              </a:rPr>
              <a:t>	</a:t>
            </a:r>
            <a:r>
              <a:rPr sz="2100" spc="175" dirty="0">
                <a:solidFill>
                  <a:srgbClr val="54595F"/>
                </a:solidFill>
                <a:latin typeface="Arial"/>
                <a:cs typeface="Arial"/>
              </a:rPr>
              <a:t>pratiche,</a:t>
            </a:r>
            <a:r>
              <a:rPr sz="2100" dirty="0">
                <a:solidFill>
                  <a:srgbClr val="54595F"/>
                </a:solidFill>
                <a:latin typeface="Arial"/>
                <a:cs typeface="Arial"/>
              </a:rPr>
              <a:t>	</a:t>
            </a:r>
            <a:r>
              <a:rPr sz="2100" spc="220" dirty="0">
                <a:solidFill>
                  <a:srgbClr val="54595F"/>
                </a:solidFill>
                <a:latin typeface="Arial"/>
                <a:cs typeface="Arial"/>
              </a:rPr>
              <a:t>saranno</a:t>
            </a:r>
            <a:endParaRPr sz="2100">
              <a:latin typeface="Arial"/>
              <a:cs typeface="Arial"/>
            </a:endParaRPr>
          </a:p>
        </p:txBody>
      </p:sp>
      <p:sp>
        <p:nvSpPr>
          <p:cNvPr id="7" name="object 7"/>
          <p:cNvSpPr txBox="1"/>
          <p:nvPr/>
        </p:nvSpPr>
        <p:spPr>
          <a:xfrm>
            <a:off x="639937" y="6531236"/>
            <a:ext cx="7108190" cy="1520825"/>
          </a:xfrm>
          <a:prstGeom prst="rect">
            <a:avLst/>
          </a:prstGeom>
        </p:spPr>
        <p:txBody>
          <a:bodyPr vert="horz" wrap="square" lIns="0" tIns="11430" rIns="0" bIns="0" rtlCol="0">
            <a:spAutoFit/>
          </a:bodyPr>
          <a:lstStyle/>
          <a:p>
            <a:pPr marL="12700" marR="5080">
              <a:lnSpc>
                <a:spcPct val="116799"/>
              </a:lnSpc>
              <a:spcBef>
                <a:spcPts val="90"/>
              </a:spcBef>
            </a:pPr>
            <a:r>
              <a:rPr sz="2100" spc="195" dirty="0">
                <a:solidFill>
                  <a:srgbClr val="54595F"/>
                </a:solidFill>
                <a:latin typeface="Arial"/>
                <a:cs typeface="Arial"/>
              </a:rPr>
              <a:t>dislocati</a:t>
            </a:r>
            <a:r>
              <a:rPr sz="2100" spc="50" dirty="0">
                <a:solidFill>
                  <a:srgbClr val="54595F"/>
                </a:solidFill>
                <a:latin typeface="Arial"/>
                <a:cs typeface="Arial"/>
              </a:rPr>
              <a:t> </a:t>
            </a:r>
            <a:r>
              <a:rPr sz="2100" spc="150" dirty="0">
                <a:solidFill>
                  <a:srgbClr val="54595F"/>
                </a:solidFill>
                <a:latin typeface="Arial"/>
                <a:cs typeface="Arial"/>
              </a:rPr>
              <a:t>nelle</a:t>
            </a:r>
            <a:r>
              <a:rPr sz="2100" spc="55" dirty="0">
                <a:solidFill>
                  <a:srgbClr val="54595F"/>
                </a:solidFill>
                <a:latin typeface="Arial"/>
                <a:cs typeface="Arial"/>
              </a:rPr>
              <a:t> </a:t>
            </a:r>
            <a:r>
              <a:rPr sz="2100" spc="180" dirty="0">
                <a:solidFill>
                  <a:srgbClr val="54595F"/>
                </a:solidFill>
                <a:latin typeface="Arial"/>
                <a:cs typeface="Arial"/>
              </a:rPr>
              <a:t>varie</a:t>
            </a:r>
            <a:r>
              <a:rPr sz="2100" spc="50" dirty="0">
                <a:solidFill>
                  <a:srgbClr val="54595F"/>
                </a:solidFill>
                <a:latin typeface="Arial"/>
                <a:cs typeface="Arial"/>
              </a:rPr>
              <a:t> </a:t>
            </a:r>
            <a:r>
              <a:rPr sz="2100" spc="160" dirty="0">
                <a:solidFill>
                  <a:srgbClr val="54595F"/>
                </a:solidFill>
                <a:latin typeface="Arial"/>
                <a:cs typeface="Arial"/>
              </a:rPr>
              <a:t>sedi</a:t>
            </a:r>
            <a:r>
              <a:rPr sz="2100" spc="55" dirty="0">
                <a:solidFill>
                  <a:srgbClr val="54595F"/>
                </a:solidFill>
                <a:latin typeface="Arial"/>
                <a:cs typeface="Arial"/>
              </a:rPr>
              <a:t> </a:t>
            </a:r>
            <a:r>
              <a:rPr sz="2100" spc="155" dirty="0">
                <a:solidFill>
                  <a:srgbClr val="54595F"/>
                </a:solidFill>
                <a:latin typeface="Arial"/>
                <a:cs typeface="Arial"/>
              </a:rPr>
              <a:t>delle</a:t>
            </a:r>
            <a:r>
              <a:rPr sz="2100" spc="55" dirty="0">
                <a:solidFill>
                  <a:srgbClr val="54595F"/>
                </a:solidFill>
                <a:latin typeface="Arial"/>
                <a:cs typeface="Arial"/>
              </a:rPr>
              <a:t> </a:t>
            </a:r>
            <a:r>
              <a:rPr sz="2100" dirty="0">
                <a:solidFill>
                  <a:srgbClr val="54595F"/>
                </a:solidFill>
                <a:latin typeface="Arial"/>
                <a:cs typeface="Arial"/>
              </a:rPr>
              <a:t>USR</a:t>
            </a:r>
            <a:r>
              <a:rPr sz="2100" spc="50" dirty="0">
                <a:solidFill>
                  <a:srgbClr val="54595F"/>
                </a:solidFill>
                <a:latin typeface="Arial"/>
                <a:cs typeface="Arial"/>
              </a:rPr>
              <a:t> </a:t>
            </a:r>
            <a:r>
              <a:rPr sz="2100" spc="204" dirty="0">
                <a:solidFill>
                  <a:srgbClr val="54595F"/>
                </a:solidFill>
                <a:latin typeface="Arial"/>
                <a:cs typeface="Arial"/>
              </a:rPr>
              <a:t>del</a:t>
            </a:r>
            <a:r>
              <a:rPr sz="2100" spc="55" dirty="0">
                <a:solidFill>
                  <a:srgbClr val="54595F"/>
                </a:solidFill>
                <a:latin typeface="Arial"/>
                <a:cs typeface="Arial"/>
              </a:rPr>
              <a:t> </a:t>
            </a:r>
            <a:r>
              <a:rPr sz="2100" spc="190" dirty="0">
                <a:solidFill>
                  <a:srgbClr val="54595F"/>
                </a:solidFill>
                <a:latin typeface="Arial"/>
                <a:cs typeface="Arial"/>
              </a:rPr>
              <a:t>territorio. </a:t>
            </a:r>
            <a:r>
              <a:rPr sz="2100" u="heavy" spc="210" dirty="0">
                <a:solidFill>
                  <a:srgbClr val="002060"/>
                </a:solidFill>
                <a:uFill>
                  <a:solidFill>
                    <a:srgbClr val="002060"/>
                  </a:solidFill>
                </a:uFill>
                <a:latin typeface="Arial"/>
                <a:cs typeface="Arial"/>
                <a:hlinkClick r:id="rId2"/>
              </a:rPr>
              <a:t>https://pnrr.istruzione.it/gruppo-</a:t>
            </a:r>
            <a:r>
              <a:rPr sz="2100" u="heavy" spc="225" dirty="0">
                <a:solidFill>
                  <a:srgbClr val="002060"/>
                </a:solidFill>
                <a:uFill>
                  <a:solidFill>
                    <a:srgbClr val="002060"/>
                  </a:solidFill>
                </a:uFill>
                <a:latin typeface="Arial"/>
                <a:cs typeface="Arial"/>
                <a:hlinkClick r:id="rId2"/>
              </a:rPr>
              <a:t>supporto-</a:t>
            </a:r>
            <a:r>
              <a:rPr sz="2100" u="heavy" spc="215" dirty="0">
                <a:solidFill>
                  <a:srgbClr val="002060"/>
                </a:solidFill>
                <a:uFill>
                  <a:solidFill>
                    <a:srgbClr val="002060"/>
                  </a:solidFill>
                </a:uFill>
                <a:latin typeface="Arial"/>
                <a:cs typeface="Arial"/>
                <a:hlinkClick r:id="rId2"/>
              </a:rPr>
              <a:t>scuole/</a:t>
            </a:r>
            <a:endParaRPr sz="2100">
              <a:latin typeface="Arial"/>
              <a:cs typeface="Arial"/>
            </a:endParaRPr>
          </a:p>
          <a:p>
            <a:pPr>
              <a:lnSpc>
                <a:spcPct val="100000"/>
              </a:lnSpc>
              <a:spcBef>
                <a:spcPts val="35"/>
              </a:spcBef>
            </a:pPr>
            <a:endParaRPr sz="2900">
              <a:latin typeface="Arial"/>
              <a:cs typeface="Arial"/>
            </a:endParaRPr>
          </a:p>
          <a:p>
            <a:pPr marL="12700">
              <a:lnSpc>
                <a:spcPct val="100000"/>
              </a:lnSpc>
            </a:pPr>
            <a:r>
              <a:rPr sz="2100" spc="225" dirty="0">
                <a:solidFill>
                  <a:srgbClr val="54595F"/>
                </a:solidFill>
                <a:latin typeface="Arial"/>
                <a:cs typeface="Arial"/>
              </a:rPr>
              <a:t>Contatti</a:t>
            </a:r>
            <a:r>
              <a:rPr sz="2100" spc="40" dirty="0">
                <a:solidFill>
                  <a:srgbClr val="54595F"/>
                </a:solidFill>
                <a:latin typeface="Arial"/>
                <a:cs typeface="Arial"/>
              </a:rPr>
              <a:t> </a:t>
            </a:r>
            <a:r>
              <a:rPr sz="2100" spc="-50" dirty="0">
                <a:solidFill>
                  <a:srgbClr val="54595F"/>
                </a:solidFill>
                <a:latin typeface="Arial"/>
                <a:cs typeface="Arial"/>
              </a:rPr>
              <a:t>:</a:t>
            </a:r>
            <a:endParaRPr sz="2100">
              <a:latin typeface="Arial"/>
              <a:cs typeface="Arial"/>
            </a:endParaRPr>
          </a:p>
        </p:txBody>
      </p:sp>
      <p:grpSp>
        <p:nvGrpSpPr>
          <p:cNvPr id="8" name="object 8"/>
          <p:cNvGrpSpPr/>
          <p:nvPr/>
        </p:nvGrpSpPr>
        <p:grpSpPr>
          <a:xfrm>
            <a:off x="652637" y="8002683"/>
            <a:ext cx="5716905" cy="24765"/>
            <a:chOff x="652637" y="8002683"/>
            <a:chExt cx="5716905" cy="24765"/>
          </a:xfrm>
        </p:grpSpPr>
        <p:sp>
          <p:nvSpPr>
            <p:cNvPr id="9" name="object 9"/>
            <p:cNvSpPr/>
            <p:nvPr/>
          </p:nvSpPr>
          <p:spPr>
            <a:xfrm>
              <a:off x="652637" y="8002683"/>
              <a:ext cx="1363980" cy="24765"/>
            </a:xfrm>
            <a:custGeom>
              <a:avLst/>
              <a:gdLst/>
              <a:ahLst/>
              <a:cxnLst/>
              <a:rect l="l" t="t" r="r" b="b"/>
              <a:pathLst>
                <a:path w="1363980" h="24765">
                  <a:moveTo>
                    <a:pt x="1363820" y="24380"/>
                  </a:moveTo>
                  <a:lnTo>
                    <a:pt x="0" y="24380"/>
                  </a:lnTo>
                  <a:lnTo>
                    <a:pt x="0" y="0"/>
                  </a:lnTo>
                  <a:lnTo>
                    <a:pt x="1363820" y="0"/>
                  </a:lnTo>
                  <a:lnTo>
                    <a:pt x="1363820" y="24380"/>
                  </a:lnTo>
                  <a:close/>
                </a:path>
              </a:pathLst>
            </a:custGeom>
            <a:solidFill>
              <a:srgbClr val="54595F"/>
            </a:solidFill>
          </p:spPr>
          <p:txBody>
            <a:bodyPr wrap="square" lIns="0" tIns="0" rIns="0" bIns="0" rtlCol="0"/>
            <a:lstStyle/>
            <a:p>
              <a:endParaRPr/>
            </a:p>
          </p:txBody>
        </p:sp>
        <p:sp>
          <p:nvSpPr>
            <p:cNvPr id="10" name="object 10"/>
            <p:cNvSpPr/>
            <p:nvPr/>
          </p:nvSpPr>
          <p:spPr>
            <a:xfrm>
              <a:off x="2016457" y="8002683"/>
              <a:ext cx="4352925" cy="24765"/>
            </a:xfrm>
            <a:custGeom>
              <a:avLst/>
              <a:gdLst/>
              <a:ahLst/>
              <a:cxnLst/>
              <a:rect l="l" t="t" r="r" b="b"/>
              <a:pathLst>
                <a:path w="4352925" h="24765">
                  <a:moveTo>
                    <a:pt x="4352852" y="24380"/>
                  </a:moveTo>
                  <a:lnTo>
                    <a:pt x="0" y="24380"/>
                  </a:lnTo>
                  <a:lnTo>
                    <a:pt x="0" y="0"/>
                  </a:lnTo>
                  <a:lnTo>
                    <a:pt x="4352852" y="0"/>
                  </a:lnTo>
                  <a:lnTo>
                    <a:pt x="4352852" y="24380"/>
                  </a:lnTo>
                  <a:close/>
                </a:path>
              </a:pathLst>
            </a:custGeom>
            <a:solidFill>
              <a:srgbClr val="FFFFFF"/>
            </a:solidFill>
          </p:spPr>
          <p:txBody>
            <a:bodyPr wrap="square" lIns="0" tIns="0" rIns="0" bIns="0" rtlCol="0"/>
            <a:lstStyle/>
            <a:p>
              <a:endParaRPr/>
            </a:p>
          </p:txBody>
        </p:sp>
      </p:grpSp>
      <p:pic>
        <p:nvPicPr>
          <p:cNvPr id="11" name="object 11"/>
          <p:cNvPicPr/>
          <p:nvPr/>
        </p:nvPicPr>
        <p:blipFill>
          <a:blip r:embed="rId3" cstate="print"/>
          <a:stretch>
            <a:fillRect/>
          </a:stretch>
        </p:blipFill>
        <p:spPr>
          <a:xfrm>
            <a:off x="11107605" y="8477982"/>
            <a:ext cx="1445498" cy="889537"/>
          </a:xfrm>
          <a:prstGeom prst="rect">
            <a:avLst/>
          </a:prstGeom>
        </p:spPr>
      </p:pic>
      <p:pic>
        <p:nvPicPr>
          <p:cNvPr id="12" name="object 12"/>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97161" y="1439854"/>
            <a:ext cx="10640290" cy="4087422"/>
          </a:xfrm>
          <a:prstGeom prst="rect">
            <a:avLst/>
          </a:prstGeom>
        </p:spPr>
      </p:pic>
      <p:sp>
        <p:nvSpPr>
          <p:cNvPr id="3" name="object 3"/>
          <p:cNvSpPr txBox="1">
            <a:spLocks noGrp="1"/>
          </p:cNvSpPr>
          <p:nvPr>
            <p:ph type="title"/>
          </p:nvPr>
        </p:nvSpPr>
        <p:spPr>
          <a:xfrm>
            <a:off x="1720729" y="5531703"/>
            <a:ext cx="10274300" cy="2171065"/>
          </a:xfrm>
          <a:prstGeom prst="rect">
            <a:avLst/>
          </a:prstGeom>
        </p:spPr>
        <p:txBody>
          <a:bodyPr vert="horz" wrap="square" lIns="0" tIns="11430" rIns="0" bIns="0" rtlCol="0">
            <a:spAutoFit/>
          </a:bodyPr>
          <a:lstStyle/>
          <a:p>
            <a:pPr marL="12700" marR="5080" indent="-15240" algn="ctr">
              <a:lnSpc>
                <a:spcPct val="100000"/>
              </a:lnSpc>
              <a:spcBef>
                <a:spcPts val="90"/>
              </a:spcBef>
            </a:pPr>
            <a:r>
              <a:rPr sz="4700" i="1" spc="305" dirty="0">
                <a:solidFill>
                  <a:srgbClr val="F91F00"/>
                </a:solidFill>
                <a:latin typeface="Calibri"/>
                <a:cs typeface="Calibri"/>
              </a:rPr>
              <a:t>La</a:t>
            </a:r>
            <a:r>
              <a:rPr sz="4700" i="1" spc="245" dirty="0">
                <a:solidFill>
                  <a:srgbClr val="F91F00"/>
                </a:solidFill>
                <a:latin typeface="Calibri"/>
                <a:cs typeface="Calibri"/>
              </a:rPr>
              <a:t> </a:t>
            </a:r>
            <a:r>
              <a:rPr sz="4700" i="1" spc="155" dirty="0">
                <a:solidFill>
                  <a:srgbClr val="F91F00"/>
                </a:solidFill>
                <a:latin typeface="Calibri"/>
                <a:cs typeface="Calibri"/>
              </a:rPr>
              <a:t>risposta,</a:t>
            </a:r>
            <a:r>
              <a:rPr sz="4700" i="1" spc="250" dirty="0">
                <a:solidFill>
                  <a:srgbClr val="F91F00"/>
                </a:solidFill>
                <a:latin typeface="Calibri"/>
                <a:cs typeface="Calibri"/>
              </a:rPr>
              <a:t> </a:t>
            </a:r>
            <a:r>
              <a:rPr sz="4700" i="1" spc="180" dirty="0">
                <a:solidFill>
                  <a:srgbClr val="F91F00"/>
                </a:solidFill>
                <a:latin typeface="Calibri"/>
                <a:cs typeface="Calibri"/>
              </a:rPr>
              <a:t>per</a:t>
            </a:r>
            <a:r>
              <a:rPr sz="4700" i="1" spc="245" dirty="0">
                <a:solidFill>
                  <a:srgbClr val="F91F00"/>
                </a:solidFill>
                <a:latin typeface="Calibri"/>
                <a:cs typeface="Calibri"/>
              </a:rPr>
              <a:t> </a:t>
            </a:r>
            <a:r>
              <a:rPr sz="4700" i="1" spc="160" dirty="0">
                <a:solidFill>
                  <a:srgbClr val="F91F00"/>
                </a:solidFill>
                <a:latin typeface="Calibri"/>
                <a:cs typeface="Calibri"/>
              </a:rPr>
              <a:t>ogni</a:t>
            </a:r>
            <a:r>
              <a:rPr sz="4700" i="1" spc="245" dirty="0">
                <a:solidFill>
                  <a:srgbClr val="F91F00"/>
                </a:solidFill>
                <a:latin typeface="Calibri"/>
                <a:cs typeface="Calibri"/>
              </a:rPr>
              <a:t> </a:t>
            </a:r>
            <a:r>
              <a:rPr sz="4700" i="1" spc="145" dirty="0">
                <a:solidFill>
                  <a:srgbClr val="F91F00"/>
                </a:solidFill>
                <a:latin typeface="Calibri"/>
                <a:cs typeface="Calibri"/>
              </a:rPr>
              <a:t>singola</a:t>
            </a:r>
            <a:r>
              <a:rPr sz="4700" i="1" spc="240" dirty="0">
                <a:solidFill>
                  <a:srgbClr val="F91F00"/>
                </a:solidFill>
                <a:latin typeface="Calibri"/>
                <a:cs typeface="Calibri"/>
              </a:rPr>
              <a:t> </a:t>
            </a:r>
            <a:r>
              <a:rPr sz="4700" i="1" spc="185" dirty="0">
                <a:solidFill>
                  <a:srgbClr val="F91F00"/>
                </a:solidFill>
                <a:latin typeface="Calibri"/>
                <a:cs typeface="Calibri"/>
              </a:rPr>
              <a:t>scuola, </a:t>
            </a:r>
            <a:r>
              <a:rPr sz="4700" i="1" spc="90" dirty="0">
                <a:solidFill>
                  <a:srgbClr val="F91F00"/>
                </a:solidFill>
                <a:latin typeface="Calibri"/>
                <a:cs typeface="Calibri"/>
              </a:rPr>
              <a:t>vale</a:t>
            </a:r>
            <a:r>
              <a:rPr sz="4700" i="1" spc="229" dirty="0">
                <a:solidFill>
                  <a:srgbClr val="F91F00"/>
                </a:solidFill>
                <a:latin typeface="Calibri"/>
                <a:cs typeface="Calibri"/>
              </a:rPr>
              <a:t> </a:t>
            </a:r>
            <a:r>
              <a:rPr sz="4700" i="1" dirty="0">
                <a:solidFill>
                  <a:srgbClr val="F91F00"/>
                </a:solidFill>
                <a:latin typeface="Calibri"/>
                <a:cs typeface="Calibri"/>
              </a:rPr>
              <a:t>ai</a:t>
            </a:r>
            <a:r>
              <a:rPr sz="4700" i="1" spc="240" dirty="0">
                <a:solidFill>
                  <a:srgbClr val="F91F00"/>
                </a:solidFill>
                <a:latin typeface="Calibri"/>
                <a:cs typeface="Calibri"/>
              </a:rPr>
              <a:t> </a:t>
            </a:r>
            <a:r>
              <a:rPr sz="4700" i="1" dirty="0">
                <a:solidFill>
                  <a:srgbClr val="F91F00"/>
                </a:solidFill>
                <a:latin typeface="Calibri"/>
                <a:cs typeface="Calibri"/>
              </a:rPr>
              <a:t>ﬁni</a:t>
            </a:r>
            <a:r>
              <a:rPr sz="4700" i="1" spc="240" dirty="0">
                <a:solidFill>
                  <a:srgbClr val="F91F00"/>
                </a:solidFill>
                <a:latin typeface="Calibri"/>
                <a:cs typeface="Calibri"/>
              </a:rPr>
              <a:t> </a:t>
            </a:r>
            <a:r>
              <a:rPr sz="4700" i="1" spc="100" dirty="0">
                <a:solidFill>
                  <a:srgbClr val="F91F00"/>
                </a:solidFill>
                <a:latin typeface="Calibri"/>
                <a:cs typeface="Calibri"/>
              </a:rPr>
              <a:t>della</a:t>
            </a:r>
            <a:r>
              <a:rPr sz="4700" i="1" spc="240" dirty="0">
                <a:solidFill>
                  <a:srgbClr val="F91F00"/>
                </a:solidFill>
                <a:latin typeface="Calibri"/>
                <a:cs typeface="Calibri"/>
              </a:rPr>
              <a:t> </a:t>
            </a:r>
            <a:r>
              <a:rPr sz="4700" i="1" spc="165" dirty="0">
                <a:solidFill>
                  <a:srgbClr val="F91F00"/>
                </a:solidFill>
                <a:latin typeface="Calibri"/>
                <a:cs typeface="Calibri"/>
              </a:rPr>
              <a:t>gestione </a:t>
            </a:r>
            <a:r>
              <a:rPr sz="4700" i="1" spc="60" dirty="0">
                <a:solidFill>
                  <a:srgbClr val="F91F00"/>
                </a:solidFill>
                <a:latin typeface="Calibri"/>
                <a:cs typeface="Calibri"/>
              </a:rPr>
              <a:t>amministrativa</a:t>
            </a:r>
            <a:r>
              <a:rPr sz="4700" i="1" spc="260" dirty="0">
                <a:solidFill>
                  <a:srgbClr val="F91F00"/>
                </a:solidFill>
                <a:latin typeface="Calibri"/>
                <a:cs typeface="Calibri"/>
              </a:rPr>
              <a:t> </a:t>
            </a:r>
            <a:r>
              <a:rPr sz="4700" i="1" spc="265" dirty="0">
                <a:solidFill>
                  <a:srgbClr val="F91F00"/>
                </a:solidFill>
                <a:latin typeface="Calibri"/>
                <a:cs typeface="Calibri"/>
              </a:rPr>
              <a:t>e</a:t>
            </a:r>
            <a:r>
              <a:rPr sz="4700" i="1" spc="260" dirty="0">
                <a:solidFill>
                  <a:srgbClr val="F91F00"/>
                </a:solidFill>
                <a:latin typeface="Calibri"/>
                <a:cs typeface="Calibri"/>
              </a:rPr>
              <a:t> </a:t>
            </a:r>
            <a:r>
              <a:rPr sz="4700" i="1" spc="100" dirty="0">
                <a:solidFill>
                  <a:srgbClr val="F91F00"/>
                </a:solidFill>
                <a:latin typeface="Calibri"/>
                <a:cs typeface="Calibri"/>
              </a:rPr>
              <a:t>della</a:t>
            </a:r>
            <a:r>
              <a:rPr sz="4700" i="1" spc="260" dirty="0">
                <a:solidFill>
                  <a:srgbClr val="F91F00"/>
                </a:solidFill>
                <a:latin typeface="Calibri"/>
                <a:cs typeface="Calibri"/>
              </a:rPr>
              <a:t> </a:t>
            </a:r>
            <a:r>
              <a:rPr sz="4700" i="1" spc="114" dirty="0">
                <a:solidFill>
                  <a:srgbClr val="F91F00"/>
                </a:solidFill>
                <a:latin typeface="Calibri"/>
                <a:cs typeface="Calibri"/>
              </a:rPr>
              <a:t>rendicontazione!</a:t>
            </a:r>
            <a:endParaRPr sz="4700">
              <a:latin typeface="Calibri"/>
              <a:cs typeface="Calibri"/>
            </a:endParaRPr>
          </a:p>
        </p:txBody>
      </p:sp>
      <p:pic>
        <p:nvPicPr>
          <p:cNvPr id="4" name="object 4"/>
          <p:cNvPicPr/>
          <p:nvPr/>
        </p:nvPicPr>
        <p:blipFill>
          <a:blip r:embed="rId3" cstate="print"/>
          <a:stretch>
            <a:fillRect/>
          </a:stretch>
        </p:blipFill>
        <p:spPr>
          <a:xfrm>
            <a:off x="11107605" y="8477982"/>
            <a:ext cx="1445498" cy="889537"/>
          </a:xfrm>
          <a:prstGeom prst="rect">
            <a:avLst/>
          </a:prstGeom>
        </p:spPr>
      </p:pic>
      <p:pic>
        <p:nvPicPr>
          <p:cNvPr id="5" name="object 5"/>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07605" y="8477982"/>
            <a:ext cx="1445498" cy="889537"/>
          </a:xfrm>
          <a:prstGeom prst="rect">
            <a:avLst/>
          </a:prstGeom>
        </p:spPr>
      </p:pic>
      <p:pic>
        <p:nvPicPr>
          <p:cNvPr id="3" name="object 3"/>
          <p:cNvPicPr/>
          <p:nvPr/>
        </p:nvPicPr>
        <p:blipFill>
          <a:blip r:embed="rId3" cstate="print"/>
          <a:stretch>
            <a:fillRect/>
          </a:stretch>
        </p:blipFill>
        <p:spPr>
          <a:xfrm>
            <a:off x="152400" y="741300"/>
            <a:ext cx="12700001" cy="1047998"/>
          </a:xfrm>
          <a:prstGeom prst="rect">
            <a:avLst/>
          </a:prstGeom>
        </p:spPr>
      </p:pic>
      <p:pic>
        <p:nvPicPr>
          <p:cNvPr id="4" name="object 4"/>
          <p:cNvPicPr/>
          <p:nvPr/>
        </p:nvPicPr>
        <p:blipFill>
          <a:blip r:embed="rId4" cstate="print"/>
          <a:stretch>
            <a:fillRect/>
          </a:stretch>
        </p:blipFill>
        <p:spPr>
          <a:xfrm>
            <a:off x="152400" y="3248298"/>
            <a:ext cx="12700001" cy="1097607"/>
          </a:xfrm>
          <a:prstGeom prst="rect">
            <a:avLst/>
          </a:prstGeom>
        </p:spPr>
      </p:pic>
      <p:pic>
        <p:nvPicPr>
          <p:cNvPr id="5" name="object 5"/>
          <p:cNvPicPr/>
          <p:nvPr/>
        </p:nvPicPr>
        <p:blipFill>
          <a:blip r:embed="rId5" cstate="print"/>
          <a:stretch>
            <a:fillRect/>
          </a:stretch>
        </p:blipFill>
        <p:spPr>
          <a:xfrm>
            <a:off x="239250" y="344875"/>
            <a:ext cx="2180649" cy="1292999"/>
          </a:xfrm>
          <a:prstGeom prst="rect">
            <a:avLst/>
          </a:prstGeom>
        </p:spPr>
      </p:pic>
      <p:pic>
        <p:nvPicPr>
          <p:cNvPr id="6" name="object 6"/>
          <p:cNvPicPr/>
          <p:nvPr/>
        </p:nvPicPr>
        <p:blipFill>
          <a:blip r:embed="rId6" cstate="print"/>
          <a:stretch>
            <a:fillRect/>
          </a:stretch>
        </p:blipFill>
        <p:spPr>
          <a:xfrm>
            <a:off x="1101000" y="4876805"/>
            <a:ext cx="10802804" cy="48767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2635" y="2131371"/>
            <a:ext cx="10344310" cy="3101723"/>
          </a:xfrm>
          <a:prstGeom prst="rect">
            <a:avLst/>
          </a:prstGeom>
        </p:spPr>
        <p:txBody>
          <a:bodyPr wrap="square" lIns="145646" tIns="72823" rIns="145646" bIns="72823">
            <a:spAutoFit/>
          </a:bodyPr>
          <a:lstStyle/>
          <a:p>
            <a:pPr marL="77373" marR="78133" algn="just"/>
            <a:r>
              <a:rPr lang="it-IT" sz="3200" dirty="0">
                <a:solidFill>
                  <a:srgbClr val="002060"/>
                </a:solidFill>
                <a:latin typeface="Garamond"/>
                <a:cs typeface="Garamond"/>
              </a:rPr>
              <a:t>È</a:t>
            </a:r>
            <a:r>
              <a:rPr lang="it-IT" sz="3200" spc="-24" dirty="0">
                <a:solidFill>
                  <a:srgbClr val="002060"/>
                </a:solidFill>
                <a:latin typeface="Garamond"/>
                <a:cs typeface="Garamond"/>
              </a:rPr>
              <a:t> </a:t>
            </a:r>
            <a:r>
              <a:rPr lang="it-IT" sz="3200" dirty="0">
                <a:solidFill>
                  <a:srgbClr val="002060"/>
                </a:solidFill>
                <a:latin typeface="Garamond"/>
                <a:cs typeface="Garamond"/>
              </a:rPr>
              <a:t>ric</a:t>
            </a:r>
            <a:r>
              <a:rPr lang="it-IT" sz="3200" spc="-6" dirty="0">
                <a:solidFill>
                  <a:srgbClr val="002060"/>
                </a:solidFill>
                <a:latin typeface="Garamond"/>
                <a:cs typeface="Garamond"/>
              </a:rPr>
              <a:t>onos</a:t>
            </a:r>
            <a:r>
              <a:rPr lang="it-IT" sz="3200" dirty="0">
                <a:solidFill>
                  <a:srgbClr val="002060"/>
                </a:solidFill>
                <a:latin typeface="Garamond"/>
                <a:cs typeface="Garamond"/>
              </a:rPr>
              <a:t>ciu</a:t>
            </a:r>
            <a:r>
              <a:rPr lang="it-IT" sz="3200" spc="6" dirty="0">
                <a:solidFill>
                  <a:srgbClr val="002060"/>
                </a:solidFill>
                <a:latin typeface="Garamond"/>
                <a:cs typeface="Garamond"/>
              </a:rPr>
              <a:t>t</a:t>
            </a:r>
            <a:r>
              <a:rPr lang="it-IT" sz="3200" dirty="0">
                <a:solidFill>
                  <a:srgbClr val="002060"/>
                </a:solidFill>
                <a:latin typeface="Garamond"/>
                <a:cs typeface="Garamond"/>
              </a:rPr>
              <a:t>o</a:t>
            </a:r>
            <a:r>
              <a:rPr lang="it-IT" sz="3200" spc="-37" dirty="0">
                <a:solidFill>
                  <a:srgbClr val="002060"/>
                </a:solidFill>
                <a:latin typeface="Garamond"/>
                <a:cs typeface="Garamond"/>
              </a:rPr>
              <a:t> </a:t>
            </a:r>
            <a:r>
              <a:rPr lang="it-IT" sz="3200" dirty="0">
                <a:solidFill>
                  <a:srgbClr val="002060"/>
                </a:solidFill>
                <a:latin typeface="Garamond"/>
                <a:cs typeface="Garamond"/>
              </a:rPr>
              <a:t>altr</a:t>
            </a:r>
            <a:r>
              <a:rPr lang="it-IT" sz="3200" spc="6" dirty="0">
                <a:solidFill>
                  <a:srgbClr val="002060"/>
                </a:solidFill>
                <a:latin typeface="Garamond"/>
                <a:cs typeface="Garamond"/>
              </a:rPr>
              <a:t>e</a:t>
            </a:r>
            <a:r>
              <a:rPr lang="it-IT" sz="3200" spc="-6" dirty="0">
                <a:solidFill>
                  <a:srgbClr val="002060"/>
                </a:solidFill>
                <a:latin typeface="Garamond"/>
                <a:cs typeface="Garamond"/>
              </a:rPr>
              <a:t>s</a:t>
            </a:r>
            <a:r>
              <a:rPr lang="it-IT" sz="3200" dirty="0">
                <a:solidFill>
                  <a:srgbClr val="002060"/>
                </a:solidFill>
                <a:latin typeface="Garamond"/>
                <a:cs typeface="Garamond"/>
              </a:rPr>
              <a:t>ì</a:t>
            </a:r>
            <a:r>
              <a:rPr lang="it-IT" sz="3200" spc="-30" dirty="0">
                <a:solidFill>
                  <a:srgbClr val="002060"/>
                </a:solidFill>
                <a:latin typeface="Garamond"/>
                <a:cs typeface="Garamond"/>
              </a:rPr>
              <a:t> </a:t>
            </a:r>
            <a:r>
              <a:rPr lang="it-IT" sz="3200" spc="18" dirty="0">
                <a:solidFill>
                  <a:srgbClr val="002060"/>
                </a:solidFill>
                <a:latin typeface="Garamond"/>
                <a:cs typeface="Garamond"/>
              </a:rPr>
              <a:t>u</a:t>
            </a:r>
            <a:r>
              <a:rPr lang="it-IT" sz="3200" dirty="0">
                <a:solidFill>
                  <a:srgbClr val="002060"/>
                </a:solidFill>
                <a:latin typeface="Garamond"/>
                <a:cs typeface="Garamond"/>
              </a:rPr>
              <a:t>n</a:t>
            </a:r>
            <a:r>
              <a:rPr lang="it-IT" sz="3200" spc="-37" dirty="0">
                <a:solidFill>
                  <a:srgbClr val="002060"/>
                </a:solidFill>
                <a:latin typeface="Garamond"/>
                <a:cs typeface="Garamond"/>
              </a:rPr>
              <a:t> </a:t>
            </a:r>
            <a:r>
              <a:rPr lang="it-IT" sz="3200" dirty="0">
                <a:solidFill>
                  <a:srgbClr val="002060"/>
                </a:solidFill>
                <a:latin typeface="Garamond"/>
                <a:cs typeface="Garamond"/>
              </a:rPr>
              <a:t>i</a:t>
            </a:r>
            <a:r>
              <a:rPr lang="it-IT" sz="3200" spc="13" dirty="0">
                <a:solidFill>
                  <a:srgbClr val="002060"/>
                </a:solidFill>
                <a:latin typeface="Garamond"/>
                <a:cs typeface="Garamond"/>
              </a:rPr>
              <a:t>m</a:t>
            </a:r>
            <a:r>
              <a:rPr lang="it-IT" sz="3200" spc="-6" dirty="0">
                <a:solidFill>
                  <a:srgbClr val="002060"/>
                </a:solidFill>
                <a:latin typeface="Garamond"/>
                <a:cs typeface="Garamond"/>
              </a:rPr>
              <a:t>po</a:t>
            </a:r>
            <a:r>
              <a:rPr lang="it-IT" sz="3200" spc="18" dirty="0">
                <a:solidFill>
                  <a:srgbClr val="002060"/>
                </a:solidFill>
                <a:latin typeface="Garamond"/>
                <a:cs typeface="Garamond"/>
              </a:rPr>
              <a:t>r</a:t>
            </a:r>
            <a:r>
              <a:rPr lang="it-IT" sz="3200" dirty="0">
                <a:solidFill>
                  <a:srgbClr val="002060"/>
                </a:solidFill>
                <a:latin typeface="Garamond"/>
                <a:cs typeface="Garamond"/>
              </a:rPr>
              <a:t>to</a:t>
            </a:r>
            <a:r>
              <a:rPr lang="it-IT" sz="3200" spc="-24" dirty="0">
                <a:solidFill>
                  <a:srgbClr val="002060"/>
                </a:solidFill>
                <a:latin typeface="Garamond"/>
                <a:cs typeface="Garamond"/>
              </a:rPr>
              <a:t> </a:t>
            </a:r>
            <a:r>
              <a:rPr lang="it-IT" sz="3200" spc="-6" dirty="0">
                <a:solidFill>
                  <a:srgbClr val="002060"/>
                </a:solidFill>
                <a:latin typeface="Garamond"/>
                <a:cs typeface="Garamond"/>
              </a:rPr>
              <a:t>p</a:t>
            </a:r>
            <a:r>
              <a:rPr lang="it-IT" sz="3200" dirty="0">
                <a:solidFill>
                  <a:srgbClr val="002060"/>
                </a:solidFill>
                <a:latin typeface="Garamond"/>
                <a:cs typeface="Garamond"/>
              </a:rPr>
              <a:t>ari</a:t>
            </a:r>
            <a:r>
              <a:rPr lang="it-IT" sz="3200" spc="-30" dirty="0">
                <a:solidFill>
                  <a:srgbClr val="002060"/>
                </a:solidFill>
                <a:latin typeface="Garamond"/>
                <a:cs typeface="Garamond"/>
              </a:rPr>
              <a:t> </a:t>
            </a:r>
            <a:r>
              <a:rPr lang="it-IT" sz="3200" dirty="0">
                <a:solidFill>
                  <a:srgbClr val="002060"/>
                </a:solidFill>
                <a:latin typeface="Garamond"/>
                <a:cs typeface="Garamond"/>
              </a:rPr>
              <a:t>al</a:t>
            </a:r>
            <a:r>
              <a:rPr lang="it-IT" sz="3200" spc="-30" dirty="0">
                <a:solidFill>
                  <a:srgbClr val="002060"/>
                </a:solidFill>
                <a:latin typeface="Garamond"/>
                <a:cs typeface="Garamond"/>
              </a:rPr>
              <a:t> </a:t>
            </a:r>
            <a:r>
              <a:rPr lang="it-IT" sz="3200" b="1" dirty="0">
                <a:solidFill>
                  <a:srgbClr val="002060"/>
                </a:solidFill>
                <a:latin typeface="Garamond"/>
                <a:cs typeface="Garamond"/>
              </a:rPr>
              <a:t>40%</a:t>
            </a:r>
            <a:r>
              <a:rPr lang="it-IT" sz="3200" b="1" spc="-30" dirty="0">
                <a:solidFill>
                  <a:srgbClr val="002060"/>
                </a:solidFill>
                <a:latin typeface="Garamond"/>
                <a:cs typeface="Garamond"/>
              </a:rPr>
              <a:t> </a:t>
            </a:r>
            <a:r>
              <a:rPr lang="it-IT" sz="3200" b="1" spc="6" dirty="0">
                <a:solidFill>
                  <a:srgbClr val="002060"/>
                </a:solidFill>
                <a:latin typeface="Garamond"/>
                <a:cs typeface="Garamond"/>
              </a:rPr>
              <a:t>d</a:t>
            </a:r>
            <a:r>
              <a:rPr lang="it-IT" sz="3200" b="1" dirty="0">
                <a:solidFill>
                  <a:srgbClr val="002060"/>
                </a:solidFill>
                <a:latin typeface="Garamond"/>
                <a:cs typeface="Garamond"/>
              </a:rPr>
              <a:t>ei</a:t>
            </a:r>
            <a:r>
              <a:rPr lang="it-IT" sz="3200" b="1" spc="-30" dirty="0">
                <a:solidFill>
                  <a:srgbClr val="002060"/>
                </a:solidFill>
                <a:latin typeface="Garamond"/>
                <a:cs typeface="Garamond"/>
              </a:rPr>
              <a:t> </a:t>
            </a:r>
            <a:r>
              <a:rPr lang="it-IT" sz="3200" b="1" dirty="0">
                <a:solidFill>
                  <a:srgbClr val="002060"/>
                </a:solidFill>
                <a:latin typeface="Garamond"/>
                <a:cs typeface="Garamond"/>
              </a:rPr>
              <a:t>c</a:t>
            </a:r>
            <a:r>
              <a:rPr lang="it-IT" sz="3200" b="1" spc="6" dirty="0">
                <a:solidFill>
                  <a:srgbClr val="002060"/>
                </a:solidFill>
                <a:latin typeface="Garamond"/>
                <a:cs typeface="Garamond"/>
              </a:rPr>
              <a:t>o</a:t>
            </a:r>
            <a:r>
              <a:rPr lang="it-IT" sz="3200" b="1" spc="-6" dirty="0">
                <a:solidFill>
                  <a:srgbClr val="002060"/>
                </a:solidFill>
                <a:latin typeface="Garamond"/>
                <a:cs typeface="Garamond"/>
              </a:rPr>
              <a:t>s</a:t>
            </a:r>
            <a:r>
              <a:rPr lang="it-IT" sz="3200" b="1" dirty="0">
                <a:solidFill>
                  <a:srgbClr val="002060"/>
                </a:solidFill>
                <a:latin typeface="Garamond"/>
                <a:cs typeface="Garamond"/>
              </a:rPr>
              <a:t>ti</a:t>
            </a:r>
            <a:r>
              <a:rPr lang="it-IT" sz="3200" b="1" spc="-30" dirty="0">
                <a:solidFill>
                  <a:srgbClr val="002060"/>
                </a:solidFill>
                <a:latin typeface="Garamond"/>
                <a:cs typeface="Garamond"/>
              </a:rPr>
              <a:t> </a:t>
            </a:r>
            <a:r>
              <a:rPr lang="it-IT" sz="3200" b="1" spc="6" dirty="0">
                <a:solidFill>
                  <a:srgbClr val="002060"/>
                </a:solidFill>
                <a:latin typeface="Garamond"/>
                <a:cs typeface="Garamond"/>
              </a:rPr>
              <a:t>d</a:t>
            </a:r>
            <a:r>
              <a:rPr lang="it-IT" sz="3200" b="1" dirty="0">
                <a:solidFill>
                  <a:srgbClr val="002060"/>
                </a:solidFill>
                <a:latin typeface="Garamond"/>
                <a:cs typeface="Garamond"/>
              </a:rPr>
              <a:t>iret</a:t>
            </a:r>
            <a:r>
              <a:rPr lang="it-IT" sz="3200" b="1" spc="-13" dirty="0">
                <a:solidFill>
                  <a:srgbClr val="002060"/>
                </a:solidFill>
                <a:latin typeface="Garamond"/>
                <a:cs typeface="Garamond"/>
              </a:rPr>
              <a:t>t</a:t>
            </a:r>
            <a:r>
              <a:rPr lang="it-IT" sz="3200" b="1" dirty="0">
                <a:solidFill>
                  <a:srgbClr val="002060"/>
                </a:solidFill>
                <a:latin typeface="Garamond"/>
                <a:cs typeface="Garamond"/>
              </a:rPr>
              <a:t>i</a:t>
            </a:r>
            <a:r>
              <a:rPr lang="it-IT" sz="3200" b="1" spc="-30" dirty="0">
                <a:solidFill>
                  <a:srgbClr val="002060"/>
                </a:solidFill>
                <a:latin typeface="Garamond"/>
                <a:cs typeface="Garamond"/>
              </a:rPr>
              <a:t> </a:t>
            </a:r>
            <a:r>
              <a:rPr lang="it-IT" sz="3200" b="1" spc="6" dirty="0">
                <a:solidFill>
                  <a:srgbClr val="002060"/>
                </a:solidFill>
                <a:latin typeface="Garamond"/>
                <a:cs typeface="Garamond"/>
              </a:rPr>
              <a:t>d</a:t>
            </a:r>
            <a:r>
              <a:rPr lang="it-IT" sz="3200" b="1" dirty="0">
                <a:solidFill>
                  <a:srgbClr val="002060"/>
                </a:solidFill>
                <a:latin typeface="Garamond"/>
                <a:cs typeface="Garamond"/>
              </a:rPr>
              <a:t>i</a:t>
            </a:r>
            <a:r>
              <a:rPr lang="it-IT" sz="3200" b="1" spc="-18" dirty="0">
                <a:solidFill>
                  <a:srgbClr val="002060"/>
                </a:solidFill>
                <a:latin typeface="Garamond"/>
                <a:cs typeface="Garamond"/>
              </a:rPr>
              <a:t> </a:t>
            </a:r>
            <a:r>
              <a:rPr lang="it-IT" sz="3200" b="1" spc="-6" dirty="0">
                <a:solidFill>
                  <a:srgbClr val="002060"/>
                </a:solidFill>
                <a:latin typeface="Garamond"/>
                <a:cs typeface="Garamond"/>
              </a:rPr>
              <a:t>p</a:t>
            </a:r>
            <a:r>
              <a:rPr lang="it-IT" sz="3200" b="1" dirty="0">
                <a:solidFill>
                  <a:srgbClr val="002060"/>
                </a:solidFill>
                <a:latin typeface="Garamond"/>
                <a:cs typeface="Garamond"/>
              </a:rPr>
              <a:t>er</a:t>
            </a:r>
            <a:r>
              <a:rPr lang="it-IT" sz="3200" b="1" spc="-6" dirty="0">
                <a:solidFill>
                  <a:srgbClr val="002060"/>
                </a:solidFill>
                <a:latin typeface="Garamond"/>
                <a:cs typeface="Garamond"/>
              </a:rPr>
              <a:t>s</a:t>
            </a:r>
            <a:r>
              <a:rPr lang="it-IT" sz="3200" b="1" spc="6" dirty="0">
                <a:solidFill>
                  <a:srgbClr val="002060"/>
                </a:solidFill>
                <a:latin typeface="Garamond"/>
                <a:cs typeface="Garamond"/>
              </a:rPr>
              <a:t>o</a:t>
            </a:r>
            <a:r>
              <a:rPr lang="it-IT" sz="3200" b="1" spc="-6" dirty="0">
                <a:solidFill>
                  <a:srgbClr val="002060"/>
                </a:solidFill>
                <a:latin typeface="Garamond"/>
                <a:cs typeface="Garamond"/>
              </a:rPr>
              <a:t>n</a:t>
            </a:r>
            <a:r>
              <a:rPr lang="it-IT" sz="3200" b="1" dirty="0">
                <a:solidFill>
                  <a:srgbClr val="002060"/>
                </a:solidFill>
                <a:latin typeface="Garamond"/>
                <a:cs typeface="Garamond"/>
              </a:rPr>
              <a:t>ale</a:t>
            </a:r>
            <a:r>
              <a:rPr lang="it-IT" sz="3200" spc="-24" dirty="0">
                <a:solidFill>
                  <a:srgbClr val="002060"/>
                </a:solidFill>
                <a:latin typeface="Garamond"/>
                <a:cs typeface="Garamond"/>
              </a:rPr>
              <a:t> </a:t>
            </a:r>
            <a:r>
              <a:rPr lang="it-IT" sz="3200" spc="-6" dirty="0">
                <a:solidFill>
                  <a:srgbClr val="002060"/>
                </a:solidFill>
                <a:latin typeface="Garamond"/>
                <a:cs typeface="Garamond"/>
              </a:rPr>
              <a:t>p</a:t>
            </a:r>
            <a:r>
              <a:rPr lang="it-IT" sz="3200" dirty="0">
                <a:solidFill>
                  <a:srgbClr val="002060"/>
                </a:solidFill>
                <a:latin typeface="Garamond"/>
                <a:cs typeface="Garamond"/>
              </a:rPr>
              <a:t>er</a:t>
            </a:r>
            <a:r>
              <a:rPr lang="it-IT" sz="3200" spc="-24" dirty="0">
                <a:solidFill>
                  <a:srgbClr val="002060"/>
                </a:solidFill>
                <a:latin typeface="Garamond"/>
                <a:cs typeface="Garamond"/>
              </a:rPr>
              <a:t> </a:t>
            </a:r>
            <a:r>
              <a:rPr lang="it-IT" sz="3200" dirty="0">
                <a:solidFill>
                  <a:srgbClr val="002060"/>
                </a:solidFill>
                <a:latin typeface="Garamond"/>
                <a:cs typeface="Garamond"/>
              </a:rPr>
              <a:t>l’UCS </a:t>
            </a:r>
            <a:r>
              <a:rPr lang="it-IT" sz="3200" spc="-6" dirty="0">
                <a:solidFill>
                  <a:srgbClr val="002060"/>
                </a:solidFill>
                <a:latin typeface="Garamond"/>
                <a:cs typeface="Garamond"/>
              </a:rPr>
              <a:t>p</a:t>
            </a:r>
            <a:r>
              <a:rPr lang="it-IT" sz="3200" dirty="0">
                <a:solidFill>
                  <a:srgbClr val="002060"/>
                </a:solidFill>
                <a:latin typeface="Garamond"/>
                <a:cs typeface="Garamond"/>
              </a:rPr>
              <a:t>er</a:t>
            </a:r>
            <a:r>
              <a:rPr lang="it-IT" sz="3200" spc="89" dirty="0">
                <a:solidFill>
                  <a:srgbClr val="002060"/>
                </a:solidFill>
                <a:latin typeface="Garamond"/>
                <a:cs typeface="Garamond"/>
              </a:rPr>
              <a:t> </a:t>
            </a:r>
            <a:r>
              <a:rPr lang="it-IT" sz="3200" dirty="0">
                <a:solidFill>
                  <a:srgbClr val="002060"/>
                </a:solidFill>
                <a:latin typeface="Garamond"/>
                <a:cs typeface="Garamond"/>
              </a:rPr>
              <a:t>il</a:t>
            </a:r>
            <a:r>
              <a:rPr lang="it-IT" sz="3200" spc="84" dirty="0">
                <a:solidFill>
                  <a:srgbClr val="002060"/>
                </a:solidFill>
                <a:latin typeface="Garamond"/>
                <a:cs typeface="Garamond"/>
              </a:rPr>
              <a:t> </a:t>
            </a:r>
            <a:r>
              <a:rPr lang="it-IT" sz="3200" dirty="0">
                <a:solidFill>
                  <a:srgbClr val="002060"/>
                </a:solidFill>
                <a:latin typeface="Garamond"/>
                <a:cs typeface="Garamond"/>
              </a:rPr>
              <a:t>rim</a:t>
            </a:r>
            <a:r>
              <a:rPr lang="it-IT" sz="3200" spc="6" dirty="0">
                <a:solidFill>
                  <a:srgbClr val="002060"/>
                </a:solidFill>
                <a:latin typeface="Garamond"/>
                <a:cs typeface="Garamond"/>
              </a:rPr>
              <a:t>b</a:t>
            </a:r>
            <a:r>
              <a:rPr lang="it-IT" sz="3200" spc="-6" dirty="0">
                <a:solidFill>
                  <a:srgbClr val="002060"/>
                </a:solidFill>
                <a:latin typeface="Garamond"/>
                <a:cs typeface="Garamond"/>
              </a:rPr>
              <a:t>o</a:t>
            </a:r>
            <a:r>
              <a:rPr lang="it-IT" sz="3200" dirty="0">
                <a:solidFill>
                  <a:srgbClr val="002060"/>
                </a:solidFill>
                <a:latin typeface="Garamond"/>
                <a:cs typeface="Garamond"/>
              </a:rPr>
              <a:t>r</a:t>
            </a:r>
            <a:r>
              <a:rPr lang="it-IT" sz="3200" spc="6" dirty="0">
                <a:solidFill>
                  <a:srgbClr val="002060"/>
                </a:solidFill>
                <a:latin typeface="Garamond"/>
                <a:cs typeface="Garamond"/>
              </a:rPr>
              <a:t>s</a:t>
            </a:r>
            <a:r>
              <a:rPr lang="it-IT" sz="3200" dirty="0">
                <a:solidFill>
                  <a:srgbClr val="002060"/>
                </a:solidFill>
                <a:latin typeface="Garamond"/>
                <a:cs typeface="Garamond"/>
              </a:rPr>
              <a:t>o</a:t>
            </a:r>
            <a:r>
              <a:rPr lang="it-IT" sz="3200" spc="78" dirty="0">
                <a:solidFill>
                  <a:srgbClr val="002060"/>
                </a:solidFill>
                <a:latin typeface="Garamond"/>
                <a:cs typeface="Garamond"/>
              </a:rPr>
              <a:t> </a:t>
            </a:r>
            <a:r>
              <a:rPr lang="it-IT" sz="3200" spc="6" dirty="0">
                <a:solidFill>
                  <a:srgbClr val="002060"/>
                </a:solidFill>
                <a:latin typeface="Garamond"/>
                <a:cs typeface="Garamond"/>
              </a:rPr>
              <a:t>d</a:t>
            </a:r>
            <a:r>
              <a:rPr lang="it-IT" sz="3200" dirty="0">
                <a:solidFill>
                  <a:srgbClr val="002060"/>
                </a:solidFill>
                <a:latin typeface="Garamond"/>
                <a:cs typeface="Garamond"/>
              </a:rPr>
              <a:t>egli</a:t>
            </a:r>
            <a:r>
              <a:rPr lang="it-IT" sz="3200" spc="84" dirty="0">
                <a:solidFill>
                  <a:srgbClr val="002060"/>
                </a:solidFill>
                <a:latin typeface="Garamond"/>
                <a:cs typeface="Garamond"/>
              </a:rPr>
              <a:t> </a:t>
            </a:r>
            <a:r>
              <a:rPr lang="it-IT" sz="3200" dirty="0">
                <a:solidFill>
                  <a:srgbClr val="002060"/>
                </a:solidFill>
                <a:latin typeface="Garamond"/>
                <a:cs typeface="Garamond"/>
              </a:rPr>
              <a:t>altri</a:t>
            </a:r>
            <a:r>
              <a:rPr lang="it-IT" sz="3200" spc="96" dirty="0">
                <a:solidFill>
                  <a:srgbClr val="002060"/>
                </a:solidFill>
                <a:latin typeface="Garamond"/>
                <a:cs typeface="Garamond"/>
              </a:rPr>
              <a:t> </a:t>
            </a:r>
            <a:r>
              <a:rPr lang="it-IT" sz="3200" dirty="0">
                <a:solidFill>
                  <a:srgbClr val="002060"/>
                </a:solidFill>
                <a:latin typeface="Garamond"/>
                <a:cs typeface="Garamond"/>
              </a:rPr>
              <a:t>c</a:t>
            </a:r>
            <a:r>
              <a:rPr lang="it-IT" sz="3200" spc="-6" dirty="0">
                <a:solidFill>
                  <a:srgbClr val="002060"/>
                </a:solidFill>
                <a:latin typeface="Garamond"/>
                <a:cs typeface="Garamond"/>
              </a:rPr>
              <a:t>o</a:t>
            </a:r>
            <a:r>
              <a:rPr lang="it-IT" sz="3200" spc="6" dirty="0">
                <a:solidFill>
                  <a:srgbClr val="002060"/>
                </a:solidFill>
                <a:latin typeface="Garamond"/>
                <a:cs typeface="Garamond"/>
              </a:rPr>
              <a:t>s</a:t>
            </a:r>
            <a:r>
              <a:rPr lang="it-IT" sz="3200" dirty="0">
                <a:solidFill>
                  <a:srgbClr val="002060"/>
                </a:solidFill>
                <a:latin typeface="Garamond"/>
                <a:cs typeface="Garamond"/>
              </a:rPr>
              <a:t>ti</a:t>
            </a:r>
            <a:r>
              <a:rPr lang="it-IT" sz="3200" spc="96" dirty="0">
                <a:solidFill>
                  <a:srgbClr val="002060"/>
                </a:solidFill>
                <a:latin typeface="Garamond"/>
                <a:cs typeface="Garamond"/>
              </a:rPr>
              <a:t> </a:t>
            </a:r>
            <a:r>
              <a:rPr lang="it-IT" sz="3200" dirty="0">
                <a:solidFill>
                  <a:srgbClr val="002060"/>
                </a:solidFill>
                <a:latin typeface="Garamond"/>
                <a:cs typeface="Garamond"/>
              </a:rPr>
              <a:t>i</a:t>
            </a:r>
            <a:r>
              <a:rPr lang="it-IT" sz="3200" spc="-6" dirty="0">
                <a:solidFill>
                  <a:srgbClr val="002060"/>
                </a:solidFill>
                <a:latin typeface="Garamond"/>
                <a:cs typeface="Garamond"/>
              </a:rPr>
              <a:t>n</a:t>
            </a:r>
            <a:r>
              <a:rPr lang="it-IT" sz="3200" spc="6" dirty="0">
                <a:solidFill>
                  <a:srgbClr val="002060"/>
                </a:solidFill>
                <a:latin typeface="Garamond"/>
                <a:cs typeface="Garamond"/>
              </a:rPr>
              <a:t>d</a:t>
            </a:r>
            <a:r>
              <a:rPr lang="it-IT" sz="3200" dirty="0">
                <a:solidFill>
                  <a:srgbClr val="002060"/>
                </a:solidFill>
                <a:latin typeface="Garamond"/>
                <a:cs typeface="Garamond"/>
              </a:rPr>
              <a:t>iret</a:t>
            </a:r>
            <a:r>
              <a:rPr lang="it-IT" sz="3200" spc="-13" dirty="0">
                <a:solidFill>
                  <a:srgbClr val="002060"/>
                </a:solidFill>
                <a:latin typeface="Garamond"/>
                <a:cs typeface="Garamond"/>
              </a:rPr>
              <a:t>t</a:t>
            </a:r>
            <a:r>
              <a:rPr lang="it-IT" sz="3200" dirty="0">
                <a:solidFill>
                  <a:srgbClr val="002060"/>
                </a:solidFill>
                <a:latin typeface="Garamond"/>
                <a:cs typeface="Garamond"/>
              </a:rPr>
              <a:t>i</a:t>
            </a:r>
            <a:r>
              <a:rPr lang="it-IT" sz="3200" spc="96" dirty="0">
                <a:solidFill>
                  <a:srgbClr val="002060"/>
                </a:solidFill>
                <a:latin typeface="Garamond"/>
                <a:cs typeface="Garamond"/>
              </a:rPr>
              <a:t> </a:t>
            </a:r>
            <a:r>
              <a:rPr lang="it-IT" sz="3200" spc="-6" dirty="0">
                <a:solidFill>
                  <a:srgbClr val="002060"/>
                </a:solidFill>
                <a:latin typeface="Garamond"/>
                <a:cs typeface="Garamond"/>
              </a:rPr>
              <a:t>s</a:t>
            </a:r>
            <a:r>
              <a:rPr lang="it-IT" sz="3200" spc="6" dirty="0">
                <a:solidFill>
                  <a:srgbClr val="002060"/>
                </a:solidFill>
                <a:latin typeface="Garamond"/>
                <a:cs typeface="Garamond"/>
              </a:rPr>
              <a:t>o</a:t>
            </a:r>
            <a:r>
              <a:rPr lang="it-IT" sz="3200" spc="-6" dirty="0">
                <a:solidFill>
                  <a:srgbClr val="002060"/>
                </a:solidFill>
                <a:latin typeface="Garamond"/>
                <a:cs typeface="Garamond"/>
              </a:rPr>
              <a:t>s</a:t>
            </a:r>
            <a:r>
              <a:rPr lang="it-IT" sz="3200" dirty="0">
                <a:solidFill>
                  <a:srgbClr val="002060"/>
                </a:solidFill>
                <a:latin typeface="Garamond"/>
                <a:cs typeface="Garamond"/>
              </a:rPr>
              <a:t>tenuti</a:t>
            </a:r>
            <a:r>
              <a:rPr lang="it-IT" sz="3200" spc="96" dirty="0">
                <a:solidFill>
                  <a:srgbClr val="002060"/>
                </a:solidFill>
                <a:latin typeface="Garamond"/>
                <a:cs typeface="Garamond"/>
              </a:rPr>
              <a:t> </a:t>
            </a:r>
            <a:r>
              <a:rPr lang="it-IT" sz="3200" spc="6" dirty="0">
                <a:solidFill>
                  <a:srgbClr val="002060"/>
                </a:solidFill>
                <a:latin typeface="Garamond"/>
                <a:cs typeface="Garamond"/>
              </a:rPr>
              <a:t>d</a:t>
            </a:r>
            <a:r>
              <a:rPr lang="it-IT" sz="3200" dirty="0">
                <a:solidFill>
                  <a:srgbClr val="002060"/>
                </a:solidFill>
                <a:latin typeface="Garamond"/>
                <a:cs typeface="Garamond"/>
              </a:rPr>
              <a:t>alla</a:t>
            </a:r>
            <a:r>
              <a:rPr lang="it-IT" sz="3200" spc="84" dirty="0">
                <a:solidFill>
                  <a:srgbClr val="002060"/>
                </a:solidFill>
                <a:latin typeface="Garamond"/>
                <a:cs typeface="Garamond"/>
              </a:rPr>
              <a:t> </a:t>
            </a:r>
            <a:r>
              <a:rPr lang="it-IT" sz="3200" spc="-6" dirty="0">
                <a:solidFill>
                  <a:srgbClr val="002060"/>
                </a:solidFill>
                <a:latin typeface="Garamond"/>
                <a:cs typeface="Garamond"/>
              </a:rPr>
              <a:t>s</a:t>
            </a:r>
            <a:r>
              <a:rPr lang="it-IT" sz="3200" dirty="0">
                <a:solidFill>
                  <a:srgbClr val="002060"/>
                </a:solidFill>
                <a:latin typeface="Garamond"/>
                <a:cs typeface="Garamond"/>
              </a:rPr>
              <a:t>cu</a:t>
            </a:r>
            <a:r>
              <a:rPr lang="it-IT" sz="3200" spc="-6" dirty="0">
                <a:solidFill>
                  <a:srgbClr val="002060"/>
                </a:solidFill>
                <a:latin typeface="Garamond"/>
                <a:cs typeface="Garamond"/>
              </a:rPr>
              <a:t>o</a:t>
            </a:r>
            <a:r>
              <a:rPr lang="it-IT" sz="3200" dirty="0">
                <a:solidFill>
                  <a:srgbClr val="002060"/>
                </a:solidFill>
                <a:latin typeface="Garamond"/>
                <a:cs typeface="Garamond"/>
              </a:rPr>
              <a:t>la</a:t>
            </a:r>
            <a:r>
              <a:rPr lang="it-IT" sz="3200" spc="102" dirty="0">
                <a:solidFill>
                  <a:srgbClr val="002060"/>
                </a:solidFill>
                <a:latin typeface="Garamond"/>
                <a:cs typeface="Garamond"/>
              </a:rPr>
              <a:t> </a:t>
            </a:r>
            <a:r>
              <a:rPr lang="it-IT" sz="3200" spc="-6" dirty="0">
                <a:solidFill>
                  <a:srgbClr val="002060"/>
                </a:solidFill>
                <a:latin typeface="Garamond"/>
                <a:cs typeface="Garamond"/>
              </a:rPr>
              <a:t>p</a:t>
            </a:r>
            <a:r>
              <a:rPr lang="it-IT" sz="3200" dirty="0">
                <a:solidFill>
                  <a:srgbClr val="002060"/>
                </a:solidFill>
                <a:latin typeface="Garamond"/>
                <a:cs typeface="Garamond"/>
              </a:rPr>
              <a:t>er</a:t>
            </a:r>
            <a:r>
              <a:rPr lang="it-IT" sz="3200" spc="89" dirty="0">
                <a:solidFill>
                  <a:srgbClr val="002060"/>
                </a:solidFill>
                <a:latin typeface="Garamond"/>
                <a:cs typeface="Garamond"/>
              </a:rPr>
              <a:t> </a:t>
            </a:r>
            <a:r>
              <a:rPr lang="it-IT" sz="3200" dirty="0">
                <a:solidFill>
                  <a:srgbClr val="002060"/>
                </a:solidFill>
                <a:latin typeface="Garamond"/>
                <a:cs typeface="Garamond"/>
              </a:rPr>
              <a:t>l</a:t>
            </a:r>
            <a:r>
              <a:rPr lang="it-IT" sz="3200" spc="6" dirty="0">
                <a:solidFill>
                  <a:srgbClr val="002060"/>
                </a:solidFill>
                <a:latin typeface="Garamond"/>
                <a:cs typeface="Garamond"/>
              </a:rPr>
              <a:t>’</a:t>
            </a:r>
            <a:r>
              <a:rPr lang="it-IT" sz="3200" spc="-6" dirty="0">
                <a:solidFill>
                  <a:srgbClr val="002060"/>
                </a:solidFill>
                <a:latin typeface="Garamond"/>
                <a:cs typeface="Garamond"/>
              </a:rPr>
              <a:t>o</a:t>
            </a:r>
            <a:r>
              <a:rPr lang="it-IT" sz="3200" dirty="0">
                <a:solidFill>
                  <a:srgbClr val="002060"/>
                </a:solidFill>
                <a:latin typeface="Garamond"/>
                <a:cs typeface="Garamond"/>
              </a:rPr>
              <a:t>r</a:t>
            </a:r>
            <a:r>
              <a:rPr lang="it-IT" sz="3200" spc="54" dirty="0">
                <a:solidFill>
                  <a:srgbClr val="002060"/>
                </a:solidFill>
                <a:latin typeface="Garamond"/>
                <a:cs typeface="Garamond"/>
              </a:rPr>
              <a:t>g</a:t>
            </a:r>
            <a:r>
              <a:rPr lang="it-IT" sz="3200" dirty="0">
                <a:solidFill>
                  <a:srgbClr val="002060"/>
                </a:solidFill>
                <a:latin typeface="Garamond"/>
                <a:cs typeface="Garamond"/>
              </a:rPr>
              <a:t>a</a:t>
            </a:r>
            <a:r>
              <a:rPr lang="it-IT" sz="3200" spc="-6" dirty="0">
                <a:solidFill>
                  <a:srgbClr val="002060"/>
                </a:solidFill>
                <a:latin typeface="Garamond"/>
                <a:cs typeface="Garamond"/>
              </a:rPr>
              <a:t>n</a:t>
            </a:r>
            <a:r>
              <a:rPr lang="it-IT" sz="3200" dirty="0">
                <a:solidFill>
                  <a:srgbClr val="002060"/>
                </a:solidFill>
                <a:latin typeface="Garamond"/>
                <a:cs typeface="Garamond"/>
              </a:rPr>
              <a:t>i</a:t>
            </a:r>
            <a:r>
              <a:rPr lang="it-IT" sz="3200" spc="6" dirty="0">
                <a:solidFill>
                  <a:srgbClr val="002060"/>
                </a:solidFill>
                <a:latin typeface="Garamond"/>
                <a:cs typeface="Garamond"/>
              </a:rPr>
              <a:t>zz</a:t>
            </a:r>
            <a:r>
              <a:rPr lang="it-IT" sz="3200" dirty="0">
                <a:solidFill>
                  <a:srgbClr val="002060"/>
                </a:solidFill>
                <a:latin typeface="Garamond"/>
                <a:cs typeface="Garamond"/>
              </a:rPr>
              <a:t>a</a:t>
            </a:r>
            <a:r>
              <a:rPr lang="it-IT" sz="3200" spc="6" dirty="0">
                <a:solidFill>
                  <a:srgbClr val="002060"/>
                </a:solidFill>
                <a:latin typeface="Garamond"/>
                <a:cs typeface="Garamond"/>
              </a:rPr>
              <a:t>z</a:t>
            </a:r>
            <a:r>
              <a:rPr lang="it-IT" sz="3200" dirty="0">
                <a:solidFill>
                  <a:srgbClr val="002060"/>
                </a:solidFill>
                <a:latin typeface="Garamond"/>
                <a:cs typeface="Garamond"/>
              </a:rPr>
              <a:t>i</a:t>
            </a:r>
            <a:r>
              <a:rPr lang="it-IT" sz="3200" spc="-6" dirty="0">
                <a:solidFill>
                  <a:srgbClr val="002060"/>
                </a:solidFill>
                <a:latin typeface="Garamond"/>
                <a:cs typeface="Garamond"/>
              </a:rPr>
              <a:t>on</a:t>
            </a:r>
            <a:r>
              <a:rPr lang="it-IT" sz="3200" dirty="0">
                <a:solidFill>
                  <a:srgbClr val="002060"/>
                </a:solidFill>
                <a:latin typeface="Garamond"/>
                <a:cs typeface="Garamond"/>
              </a:rPr>
              <a:t>e </a:t>
            </a:r>
            <a:r>
              <a:rPr lang="it-IT" sz="3200" spc="6" dirty="0">
                <a:solidFill>
                  <a:srgbClr val="002060"/>
                </a:solidFill>
                <a:latin typeface="Garamond"/>
                <a:cs typeface="Garamond"/>
              </a:rPr>
              <a:t>d</a:t>
            </a:r>
            <a:r>
              <a:rPr lang="it-IT" sz="3200" dirty="0">
                <a:solidFill>
                  <a:srgbClr val="002060"/>
                </a:solidFill>
                <a:latin typeface="Garamond"/>
                <a:cs typeface="Garamond"/>
              </a:rPr>
              <a:t>el</a:t>
            </a:r>
            <a:r>
              <a:rPr lang="it-IT" sz="3200" spc="-6" dirty="0">
                <a:solidFill>
                  <a:srgbClr val="002060"/>
                </a:solidFill>
                <a:latin typeface="Garamond"/>
                <a:cs typeface="Garamond"/>
              </a:rPr>
              <a:t> </a:t>
            </a:r>
            <a:r>
              <a:rPr lang="it-IT" sz="3200" dirty="0">
                <a:solidFill>
                  <a:srgbClr val="002060"/>
                </a:solidFill>
                <a:latin typeface="Garamond"/>
                <a:cs typeface="Garamond"/>
              </a:rPr>
              <a:t>perc</a:t>
            </a:r>
            <a:r>
              <a:rPr lang="it-IT" sz="3200" spc="-6" dirty="0">
                <a:solidFill>
                  <a:srgbClr val="002060"/>
                </a:solidFill>
                <a:latin typeface="Garamond"/>
                <a:cs typeface="Garamond"/>
              </a:rPr>
              <a:t>o</a:t>
            </a:r>
            <a:r>
              <a:rPr lang="it-IT" sz="3200" dirty="0">
                <a:solidFill>
                  <a:srgbClr val="002060"/>
                </a:solidFill>
                <a:latin typeface="Garamond"/>
                <a:cs typeface="Garamond"/>
              </a:rPr>
              <a:t>r</a:t>
            </a:r>
            <a:r>
              <a:rPr lang="it-IT" sz="3200" spc="-6" dirty="0">
                <a:solidFill>
                  <a:srgbClr val="002060"/>
                </a:solidFill>
                <a:latin typeface="Garamond"/>
                <a:cs typeface="Garamond"/>
              </a:rPr>
              <a:t>s</a:t>
            </a:r>
            <a:r>
              <a:rPr lang="it-IT" sz="3200" dirty="0">
                <a:solidFill>
                  <a:srgbClr val="002060"/>
                </a:solidFill>
                <a:latin typeface="Garamond"/>
                <a:cs typeface="Garamond"/>
              </a:rPr>
              <a:t>o e</a:t>
            </a:r>
            <a:r>
              <a:rPr lang="it-IT" sz="3200" spc="6" dirty="0">
                <a:solidFill>
                  <a:srgbClr val="002060"/>
                </a:solidFill>
                <a:latin typeface="Garamond"/>
                <a:cs typeface="Garamond"/>
              </a:rPr>
              <a:t> </a:t>
            </a:r>
            <a:r>
              <a:rPr lang="it-IT" sz="3200" dirty="0">
                <a:solidFill>
                  <a:srgbClr val="002060"/>
                </a:solidFill>
                <a:latin typeface="Garamond"/>
                <a:cs typeface="Garamond"/>
              </a:rPr>
              <a:t>l’a</a:t>
            </a:r>
            <a:r>
              <a:rPr lang="it-IT" sz="3200" spc="6" dirty="0">
                <a:solidFill>
                  <a:srgbClr val="002060"/>
                </a:solidFill>
                <a:latin typeface="Garamond"/>
                <a:cs typeface="Garamond"/>
              </a:rPr>
              <a:t>c</a:t>
            </a:r>
            <a:r>
              <a:rPr lang="it-IT" sz="3200" dirty="0">
                <a:solidFill>
                  <a:srgbClr val="002060"/>
                </a:solidFill>
                <a:latin typeface="Garamond"/>
                <a:cs typeface="Garamond"/>
              </a:rPr>
              <a:t>ce</a:t>
            </a:r>
            <a:r>
              <a:rPr lang="it-IT" sz="3200" spc="-6" dirty="0">
                <a:solidFill>
                  <a:srgbClr val="002060"/>
                </a:solidFill>
                <a:latin typeface="Garamond"/>
                <a:cs typeface="Garamond"/>
              </a:rPr>
              <a:t>ss</a:t>
            </a:r>
            <a:r>
              <a:rPr lang="it-IT" sz="3200" dirty="0">
                <a:solidFill>
                  <a:srgbClr val="002060"/>
                </a:solidFill>
                <a:latin typeface="Garamond"/>
                <a:cs typeface="Garamond"/>
              </a:rPr>
              <a:t>o</a:t>
            </a:r>
            <a:r>
              <a:rPr lang="it-IT" sz="3200" spc="-6" dirty="0">
                <a:solidFill>
                  <a:srgbClr val="002060"/>
                </a:solidFill>
                <a:latin typeface="Garamond"/>
                <a:cs typeface="Garamond"/>
              </a:rPr>
              <a:t> </a:t>
            </a:r>
            <a:r>
              <a:rPr lang="it-IT" sz="3200" dirty="0">
                <a:solidFill>
                  <a:srgbClr val="002060"/>
                </a:solidFill>
                <a:latin typeface="Garamond"/>
                <a:cs typeface="Garamond"/>
              </a:rPr>
              <a:t>alla f</a:t>
            </a:r>
            <a:r>
              <a:rPr lang="it-IT" sz="3200" spc="6" dirty="0">
                <a:solidFill>
                  <a:srgbClr val="002060"/>
                </a:solidFill>
                <a:latin typeface="Garamond"/>
                <a:cs typeface="Garamond"/>
              </a:rPr>
              <a:t>r</a:t>
            </a:r>
            <a:r>
              <a:rPr lang="it-IT" sz="3200" spc="-13" dirty="0">
                <a:solidFill>
                  <a:srgbClr val="002060"/>
                </a:solidFill>
                <a:latin typeface="Garamond"/>
                <a:cs typeface="Garamond"/>
              </a:rPr>
              <a:t>e</a:t>
            </a:r>
            <a:r>
              <a:rPr lang="it-IT" sz="3200" dirty="0">
                <a:solidFill>
                  <a:srgbClr val="002060"/>
                </a:solidFill>
                <a:latin typeface="Garamond"/>
                <a:cs typeface="Garamond"/>
              </a:rPr>
              <a:t>que</a:t>
            </a:r>
            <a:r>
              <a:rPr lang="it-IT" sz="3200" spc="-6" dirty="0">
                <a:solidFill>
                  <a:srgbClr val="002060"/>
                </a:solidFill>
                <a:latin typeface="Garamond"/>
                <a:cs typeface="Garamond"/>
              </a:rPr>
              <a:t>n</a:t>
            </a:r>
            <a:r>
              <a:rPr lang="it-IT" sz="3200" spc="6" dirty="0">
                <a:solidFill>
                  <a:srgbClr val="002060"/>
                </a:solidFill>
                <a:latin typeface="Garamond"/>
                <a:cs typeface="Garamond"/>
              </a:rPr>
              <a:t>z</a:t>
            </a:r>
            <a:r>
              <a:rPr lang="it-IT" sz="3200" dirty="0">
                <a:solidFill>
                  <a:srgbClr val="002060"/>
                </a:solidFill>
                <a:latin typeface="Garamond"/>
                <a:cs typeface="Garamond"/>
              </a:rPr>
              <a:t>a </a:t>
            </a:r>
            <a:r>
              <a:rPr lang="it-IT" sz="3200" spc="6" dirty="0">
                <a:solidFill>
                  <a:srgbClr val="002060"/>
                </a:solidFill>
                <a:latin typeface="Garamond"/>
                <a:cs typeface="Garamond"/>
              </a:rPr>
              <a:t>d</a:t>
            </a:r>
            <a:r>
              <a:rPr lang="it-IT" sz="3200" dirty="0">
                <a:solidFill>
                  <a:srgbClr val="002060"/>
                </a:solidFill>
                <a:latin typeface="Garamond"/>
                <a:cs typeface="Garamond"/>
              </a:rPr>
              <a:t>a </a:t>
            </a:r>
            <a:r>
              <a:rPr lang="it-IT" sz="3200" spc="-6" dirty="0">
                <a:solidFill>
                  <a:srgbClr val="002060"/>
                </a:solidFill>
                <a:latin typeface="Garamond"/>
                <a:cs typeface="Garamond"/>
              </a:rPr>
              <a:t>p</a:t>
            </a:r>
            <a:r>
              <a:rPr lang="it-IT" sz="3200" dirty="0">
                <a:solidFill>
                  <a:srgbClr val="002060"/>
                </a:solidFill>
                <a:latin typeface="Garamond"/>
                <a:cs typeface="Garamond"/>
              </a:rPr>
              <a:t>arte</a:t>
            </a:r>
            <a:r>
              <a:rPr lang="it-IT" sz="3200" spc="-13" dirty="0">
                <a:solidFill>
                  <a:srgbClr val="002060"/>
                </a:solidFill>
                <a:latin typeface="Garamond"/>
                <a:cs typeface="Garamond"/>
              </a:rPr>
              <a:t> </a:t>
            </a:r>
            <a:r>
              <a:rPr lang="it-IT" sz="3200" spc="6" dirty="0">
                <a:solidFill>
                  <a:srgbClr val="002060"/>
                </a:solidFill>
                <a:latin typeface="Garamond"/>
                <a:cs typeface="Garamond"/>
              </a:rPr>
              <a:t>d</a:t>
            </a:r>
            <a:r>
              <a:rPr lang="it-IT" sz="3200" dirty="0">
                <a:solidFill>
                  <a:srgbClr val="002060"/>
                </a:solidFill>
                <a:latin typeface="Garamond"/>
                <a:cs typeface="Garamond"/>
              </a:rPr>
              <a:t>ei</a:t>
            </a:r>
            <a:r>
              <a:rPr lang="it-IT" sz="3200" spc="-6" dirty="0">
                <a:solidFill>
                  <a:srgbClr val="002060"/>
                </a:solidFill>
                <a:latin typeface="Garamond"/>
                <a:cs typeface="Garamond"/>
              </a:rPr>
              <a:t> </a:t>
            </a:r>
            <a:r>
              <a:rPr lang="it-IT" sz="3200" dirty="0">
                <a:solidFill>
                  <a:srgbClr val="002060"/>
                </a:solidFill>
                <a:latin typeface="Garamond"/>
                <a:cs typeface="Garamond"/>
              </a:rPr>
              <a:t>be</a:t>
            </a:r>
            <a:r>
              <a:rPr lang="it-IT" sz="3200" spc="-6" dirty="0">
                <a:solidFill>
                  <a:srgbClr val="002060"/>
                </a:solidFill>
                <a:latin typeface="Garamond"/>
                <a:cs typeface="Garamond"/>
              </a:rPr>
              <a:t>n</a:t>
            </a:r>
            <a:r>
              <a:rPr lang="it-IT" sz="3200" dirty="0">
                <a:solidFill>
                  <a:srgbClr val="002060"/>
                </a:solidFill>
                <a:latin typeface="Garamond"/>
                <a:cs typeface="Garamond"/>
              </a:rPr>
              <a:t>efi</a:t>
            </a:r>
            <a:r>
              <a:rPr lang="it-IT" sz="3200" spc="6" dirty="0">
                <a:solidFill>
                  <a:srgbClr val="002060"/>
                </a:solidFill>
                <a:latin typeface="Garamond"/>
                <a:cs typeface="Garamond"/>
              </a:rPr>
              <a:t>c</a:t>
            </a:r>
            <a:r>
              <a:rPr lang="it-IT" sz="3200" dirty="0">
                <a:solidFill>
                  <a:srgbClr val="002060"/>
                </a:solidFill>
                <a:latin typeface="Garamond"/>
                <a:cs typeface="Garamond"/>
              </a:rPr>
              <a:t>iari.</a:t>
            </a:r>
          </a:p>
          <a:p>
            <a:pPr marL="77373" marR="78891" algn="just"/>
            <a:r>
              <a:rPr lang="it-IT" sz="3200" dirty="0">
                <a:solidFill>
                  <a:srgbClr val="002060"/>
                </a:solidFill>
                <a:latin typeface="Garamond"/>
                <a:cs typeface="Garamond"/>
              </a:rPr>
              <a:t>La</a:t>
            </a:r>
            <a:r>
              <a:rPr lang="it-IT" sz="3200" spc="-41" dirty="0">
                <a:solidFill>
                  <a:srgbClr val="002060"/>
                </a:solidFill>
                <a:latin typeface="Garamond"/>
                <a:cs typeface="Garamond"/>
              </a:rPr>
              <a:t> </a:t>
            </a:r>
            <a:r>
              <a:rPr lang="it-IT" sz="3200" spc="6" dirty="0">
                <a:solidFill>
                  <a:srgbClr val="002060"/>
                </a:solidFill>
                <a:latin typeface="Garamond"/>
                <a:cs typeface="Garamond"/>
              </a:rPr>
              <a:t>d</a:t>
            </a:r>
            <a:r>
              <a:rPr lang="it-IT" sz="3200" spc="-13" dirty="0">
                <a:solidFill>
                  <a:srgbClr val="002060"/>
                </a:solidFill>
                <a:latin typeface="Garamond"/>
                <a:cs typeface="Garamond"/>
              </a:rPr>
              <a:t>u</a:t>
            </a:r>
            <a:r>
              <a:rPr lang="it-IT" sz="3200" dirty="0">
                <a:solidFill>
                  <a:srgbClr val="002060"/>
                </a:solidFill>
                <a:latin typeface="Garamond"/>
                <a:cs typeface="Garamond"/>
              </a:rPr>
              <a:t>rata</a:t>
            </a:r>
            <a:r>
              <a:rPr lang="it-IT" sz="3200" spc="-41" dirty="0">
                <a:solidFill>
                  <a:srgbClr val="002060"/>
                </a:solidFill>
                <a:latin typeface="Garamond"/>
                <a:cs typeface="Garamond"/>
              </a:rPr>
              <a:t> </a:t>
            </a:r>
            <a:r>
              <a:rPr lang="it-IT" sz="3200" spc="-13" dirty="0">
                <a:solidFill>
                  <a:srgbClr val="002060"/>
                </a:solidFill>
                <a:latin typeface="Garamond"/>
                <a:cs typeface="Garamond"/>
              </a:rPr>
              <a:t>d</a:t>
            </a:r>
            <a:r>
              <a:rPr lang="it-IT" sz="3200" dirty="0">
                <a:solidFill>
                  <a:srgbClr val="002060"/>
                </a:solidFill>
                <a:latin typeface="Garamond"/>
                <a:cs typeface="Garamond"/>
              </a:rPr>
              <a:t>ei</a:t>
            </a:r>
            <a:r>
              <a:rPr lang="it-IT" sz="3200" spc="-41" dirty="0">
                <a:solidFill>
                  <a:srgbClr val="002060"/>
                </a:solidFill>
                <a:latin typeface="Garamond"/>
                <a:cs typeface="Garamond"/>
              </a:rPr>
              <a:t> </a:t>
            </a:r>
            <a:r>
              <a:rPr lang="it-IT" sz="3200" spc="-6" dirty="0">
                <a:solidFill>
                  <a:srgbClr val="002060"/>
                </a:solidFill>
                <a:latin typeface="Garamond"/>
                <a:cs typeface="Garamond"/>
              </a:rPr>
              <a:t>p</a:t>
            </a:r>
            <a:r>
              <a:rPr lang="it-IT" sz="3200" dirty="0">
                <a:solidFill>
                  <a:srgbClr val="002060"/>
                </a:solidFill>
                <a:latin typeface="Garamond"/>
                <a:cs typeface="Garamond"/>
              </a:rPr>
              <a:t>erc</a:t>
            </a:r>
            <a:r>
              <a:rPr lang="it-IT" sz="3200" spc="-6" dirty="0">
                <a:solidFill>
                  <a:srgbClr val="002060"/>
                </a:solidFill>
                <a:latin typeface="Garamond"/>
                <a:cs typeface="Garamond"/>
              </a:rPr>
              <a:t>o</a:t>
            </a:r>
            <a:r>
              <a:rPr lang="it-IT" sz="3200" dirty="0">
                <a:solidFill>
                  <a:srgbClr val="002060"/>
                </a:solidFill>
                <a:latin typeface="Garamond"/>
                <a:cs typeface="Garamond"/>
              </a:rPr>
              <a:t>r</a:t>
            </a:r>
            <a:r>
              <a:rPr lang="it-IT" sz="3200" spc="-6" dirty="0">
                <a:solidFill>
                  <a:srgbClr val="002060"/>
                </a:solidFill>
                <a:latin typeface="Garamond"/>
                <a:cs typeface="Garamond"/>
              </a:rPr>
              <a:t>s</a:t>
            </a:r>
            <a:r>
              <a:rPr lang="it-IT" sz="3200" dirty="0">
                <a:solidFill>
                  <a:srgbClr val="002060"/>
                </a:solidFill>
                <a:latin typeface="Garamond"/>
                <a:cs typeface="Garamond"/>
              </a:rPr>
              <a:t>i</a:t>
            </a:r>
            <a:r>
              <a:rPr lang="it-IT" sz="3200" spc="-41" dirty="0">
                <a:solidFill>
                  <a:srgbClr val="002060"/>
                </a:solidFill>
                <a:latin typeface="Garamond"/>
                <a:cs typeface="Garamond"/>
              </a:rPr>
              <a:t> </a:t>
            </a:r>
            <a:r>
              <a:rPr lang="it-IT" sz="3200" dirty="0">
                <a:solidFill>
                  <a:srgbClr val="002060"/>
                </a:solidFill>
                <a:latin typeface="Garamond"/>
                <a:cs typeface="Garamond"/>
              </a:rPr>
              <a:t>è</a:t>
            </a:r>
            <a:r>
              <a:rPr lang="it-IT" sz="3200" spc="-54" dirty="0">
                <a:solidFill>
                  <a:srgbClr val="002060"/>
                </a:solidFill>
                <a:latin typeface="Garamond"/>
                <a:cs typeface="Garamond"/>
              </a:rPr>
              <a:t> </a:t>
            </a:r>
            <a:r>
              <a:rPr lang="it-IT" sz="3200" spc="6" dirty="0">
                <a:solidFill>
                  <a:srgbClr val="002060"/>
                </a:solidFill>
                <a:latin typeface="Garamond"/>
                <a:cs typeface="Garamond"/>
              </a:rPr>
              <a:t>d</a:t>
            </a:r>
            <a:r>
              <a:rPr lang="it-IT" sz="3200" dirty="0">
                <a:solidFill>
                  <a:srgbClr val="002060"/>
                </a:solidFill>
                <a:latin typeface="Garamond"/>
                <a:cs typeface="Garamond"/>
              </a:rPr>
              <a:t>eci</a:t>
            </a:r>
            <a:r>
              <a:rPr lang="it-IT" sz="3200" spc="-6" dirty="0">
                <a:solidFill>
                  <a:srgbClr val="002060"/>
                </a:solidFill>
                <a:latin typeface="Garamond"/>
                <a:cs typeface="Garamond"/>
              </a:rPr>
              <a:t>s</a:t>
            </a:r>
            <a:r>
              <a:rPr lang="it-IT" sz="3200" dirty="0">
                <a:solidFill>
                  <a:srgbClr val="002060"/>
                </a:solidFill>
                <a:latin typeface="Garamond"/>
                <a:cs typeface="Garamond"/>
              </a:rPr>
              <a:t>a</a:t>
            </a:r>
            <a:r>
              <a:rPr lang="it-IT" sz="3200" spc="-54" dirty="0">
                <a:solidFill>
                  <a:srgbClr val="002060"/>
                </a:solidFill>
                <a:latin typeface="Garamond"/>
                <a:cs typeface="Garamond"/>
              </a:rPr>
              <a:t> </a:t>
            </a:r>
            <a:r>
              <a:rPr lang="it-IT" sz="3200" spc="-13" dirty="0">
                <a:solidFill>
                  <a:srgbClr val="002060"/>
                </a:solidFill>
                <a:latin typeface="Garamond"/>
                <a:cs typeface="Garamond"/>
              </a:rPr>
              <a:t>d</a:t>
            </a:r>
            <a:r>
              <a:rPr lang="it-IT" sz="3200" dirty="0">
                <a:solidFill>
                  <a:srgbClr val="002060"/>
                </a:solidFill>
                <a:latin typeface="Garamond"/>
                <a:cs typeface="Garamond"/>
              </a:rPr>
              <a:t>all’i</a:t>
            </a:r>
            <a:r>
              <a:rPr lang="it-IT" sz="3200" spc="-13" dirty="0">
                <a:solidFill>
                  <a:srgbClr val="002060"/>
                </a:solidFill>
                <a:latin typeface="Garamond"/>
                <a:cs typeface="Garamond"/>
              </a:rPr>
              <a:t>s</a:t>
            </a:r>
            <a:r>
              <a:rPr lang="it-IT" sz="3200" dirty="0">
                <a:solidFill>
                  <a:srgbClr val="002060"/>
                </a:solidFill>
                <a:latin typeface="Garamond"/>
                <a:cs typeface="Garamond"/>
              </a:rPr>
              <a:t>ti</a:t>
            </a:r>
            <a:r>
              <a:rPr lang="it-IT" sz="3200" spc="-13" dirty="0">
                <a:solidFill>
                  <a:srgbClr val="002060"/>
                </a:solidFill>
                <a:latin typeface="Garamond"/>
                <a:cs typeface="Garamond"/>
              </a:rPr>
              <a:t>t</a:t>
            </a:r>
            <a:r>
              <a:rPr lang="it-IT" sz="3200" dirty="0">
                <a:solidFill>
                  <a:srgbClr val="002060"/>
                </a:solidFill>
                <a:latin typeface="Garamond"/>
                <a:cs typeface="Garamond"/>
              </a:rPr>
              <a:t>u</a:t>
            </a:r>
            <a:r>
              <a:rPr lang="it-IT" sz="3200" spc="6" dirty="0">
                <a:solidFill>
                  <a:srgbClr val="002060"/>
                </a:solidFill>
                <a:latin typeface="Garamond"/>
                <a:cs typeface="Garamond"/>
              </a:rPr>
              <a:t>z</a:t>
            </a:r>
            <a:r>
              <a:rPr lang="it-IT" sz="3200" dirty="0">
                <a:solidFill>
                  <a:srgbClr val="002060"/>
                </a:solidFill>
                <a:latin typeface="Garamond"/>
                <a:cs typeface="Garamond"/>
              </a:rPr>
              <a:t>i</a:t>
            </a:r>
            <a:r>
              <a:rPr lang="it-IT" sz="3200" spc="6" dirty="0">
                <a:solidFill>
                  <a:srgbClr val="002060"/>
                </a:solidFill>
                <a:latin typeface="Garamond"/>
                <a:cs typeface="Garamond"/>
              </a:rPr>
              <a:t>o</a:t>
            </a:r>
            <a:r>
              <a:rPr lang="it-IT" sz="3200" spc="-6" dirty="0">
                <a:solidFill>
                  <a:srgbClr val="002060"/>
                </a:solidFill>
                <a:latin typeface="Garamond"/>
                <a:cs typeface="Garamond"/>
              </a:rPr>
              <a:t>n</a:t>
            </a:r>
            <a:r>
              <a:rPr lang="it-IT" sz="3200" dirty="0">
                <a:solidFill>
                  <a:srgbClr val="002060"/>
                </a:solidFill>
                <a:latin typeface="Garamond"/>
                <a:cs typeface="Garamond"/>
              </a:rPr>
              <a:t>e</a:t>
            </a:r>
            <a:r>
              <a:rPr lang="it-IT" sz="3200" spc="-37" dirty="0">
                <a:solidFill>
                  <a:srgbClr val="002060"/>
                </a:solidFill>
                <a:latin typeface="Garamond"/>
                <a:cs typeface="Garamond"/>
              </a:rPr>
              <a:t> </a:t>
            </a:r>
            <a:r>
              <a:rPr lang="it-IT" sz="3200" spc="-6" dirty="0">
                <a:solidFill>
                  <a:srgbClr val="002060"/>
                </a:solidFill>
                <a:latin typeface="Garamond"/>
                <a:cs typeface="Garamond"/>
              </a:rPr>
              <a:t>s</a:t>
            </a:r>
            <a:r>
              <a:rPr lang="it-IT" sz="3200" dirty="0">
                <a:solidFill>
                  <a:srgbClr val="002060"/>
                </a:solidFill>
                <a:latin typeface="Garamond"/>
                <a:cs typeface="Garamond"/>
              </a:rPr>
              <a:t>c</a:t>
            </a:r>
            <a:r>
              <a:rPr lang="it-IT" sz="3200" spc="-6" dirty="0">
                <a:solidFill>
                  <a:srgbClr val="002060"/>
                </a:solidFill>
                <a:latin typeface="Garamond"/>
                <a:cs typeface="Garamond"/>
              </a:rPr>
              <a:t>o</a:t>
            </a:r>
            <a:r>
              <a:rPr lang="it-IT" sz="3200" dirty="0">
                <a:solidFill>
                  <a:srgbClr val="002060"/>
                </a:solidFill>
                <a:latin typeface="Garamond"/>
                <a:cs typeface="Garamond"/>
              </a:rPr>
              <a:t>la</a:t>
            </a:r>
            <a:r>
              <a:rPr lang="it-IT" sz="3200" spc="6" dirty="0">
                <a:solidFill>
                  <a:srgbClr val="002060"/>
                </a:solidFill>
                <a:latin typeface="Garamond"/>
                <a:cs typeface="Garamond"/>
              </a:rPr>
              <a:t>s</a:t>
            </a:r>
            <a:r>
              <a:rPr lang="it-IT" sz="3200" dirty="0">
                <a:solidFill>
                  <a:srgbClr val="002060"/>
                </a:solidFill>
                <a:latin typeface="Garamond"/>
                <a:cs typeface="Garamond"/>
              </a:rPr>
              <a:t>tica</a:t>
            </a:r>
            <a:r>
              <a:rPr lang="it-IT" sz="3200" spc="-37" dirty="0">
                <a:solidFill>
                  <a:srgbClr val="002060"/>
                </a:solidFill>
                <a:latin typeface="Garamond"/>
                <a:cs typeface="Garamond"/>
              </a:rPr>
              <a:t> </a:t>
            </a:r>
            <a:r>
              <a:rPr lang="it-IT" sz="3200" dirty="0">
                <a:solidFill>
                  <a:srgbClr val="002060"/>
                </a:solidFill>
                <a:latin typeface="Garamond"/>
                <a:cs typeface="Garamond"/>
              </a:rPr>
              <a:t>in</a:t>
            </a:r>
            <a:r>
              <a:rPr lang="it-IT" sz="3200" spc="-48" dirty="0">
                <a:solidFill>
                  <a:srgbClr val="002060"/>
                </a:solidFill>
                <a:latin typeface="Garamond"/>
                <a:cs typeface="Garamond"/>
              </a:rPr>
              <a:t> </a:t>
            </a:r>
            <a:r>
              <a:rPr lang="it-IT" sz="3200" spc="-6" dirty="0">
                <a:solidFill>
                  <a:srgbClr val="002060"/>
                </a:solidFill>
                <a:latin typeface="Garamond"/>
                <a:cs typeface="Garamond"/>
              </a:rPr>
              <a:t>s</a:t>
            </a:r>
            <a:r>
              <a:rPr lang="it-IT" sz="3200" dirty="0">
                <a:solidFill>
                  <a:srgbClr val="002060"/>
                </a:solidFill>
                <a:latin typeface="Garamond"/>
                <a:cs typeface="Garamond"/>
              </a:rPr>
              <a:t>e</a:t>
            </a:r>
            <a:r>
              <a:rPr lang="it-IT" sz="3200" spc="6" dirty="0">
                <a:solidFill>
                  <a:srgbClr val="002060"/>
                </a:solidFill>
                <a:latin typeface="Garamond"/>
                <a:cs typeface="Garamond"/>
              </a:rPr>
              <a:t>d</a:t>
            </a:r>
            <a:r>
              <a:rPr lang="it-IT" sz="3200" dirty="0">
                <a:solidFill>
                  <a:srgbClr val="002060"/>
                </a:solidFill>
                <a:latin typeface="Garamond"/>
                <a:cs typeface="Garamond"/>
              </a:rPr>
              <a:t>e</a:t>
            </a:r>
            <a:r>
              <a:rPr lang="it-IT" sz="3200" spc="-54" dirty="0">
                <a:solidFill>
                  <a:srgbClr val="002060"/>
                </a:solidFill>
                <a:latin typeface="Garamond"/>
                <a:cs typeface="Garamond"/>
              </a:rPr>
              <a:t> </a:t>
            </a:r>
            <a:r>
              <a:rPr lang="it-IT" sz="3200" spc="6" dirty="0">
                <a:solidFill>
                  <a:srgbClr val="002060"/>
                </a:solidFill>
                <a:latin typeface="Garamond"/>
                <a:cs typeface="Garamond"/>
              </a:rPr>
              <a:t>d</a:t>
            </a:r>
            <a:r>
              <a:rPr lang="it-IT" sz="3200" dirty="0">
                <a:solidFill>
                  <a:srgbClr val="002060"/>
                </a:solidFill>
                <a:latin typeface="Garamond"/>
                <a:cs typeface="Garamond"/>
              </a:rPr>
              <a:t>i</a:t>
            </a:r>
            <a:r>
              <a:rPr lang="it-IT" sz="3200" spc="-41" dirty="0">
                <a:solidFill>
                  <a:srgbClr val="002060"/>
                </a:solidFill>
                <a:latin typeface="Garamond"/>
                <a:cs typeface="Garamond"/>
              </a:rPr>
              <a:t> </a:t>
            </a:r>
            <a:r>
              <a:rPr lang="it-IT" sz="3200" spc="-6" dirty="0">
                <a:solidFill>
                  <a:srgbClr val="002060"/>
                </a:solidFill>
                <a:latin typeface="Garamond"/>
                <a:cs typeface="Garamond"/>
              </a:rPr>
              <a:t>p</a:t>
            </a:r>
            <a:r>
              <a:rPr lang="it-IT" sz="3200" dirty="0">
                <a:solidFill>
                  <a:srgbClr val="002060"/>
                </a:solidFill>
                <a:latin typeface="Garamond"/>
                <a:cs typeface="Garamond"/>
              </a:rPr>
              <a:t>r</a:t>
            </a:r>
            <a:r>
              <a:rPr lang="it-IT" sz="3200" spc="-6" dirty="0">
                <a:solidFill>
                  <a:srgbClr val="002060"/>
                </a:solidFill>
                <a:latin typeface="Garamond"/>
                <a:cs typeface="Garamond"/>
              </a:rPr>
              <a:t>o</a:t>
            </a:r>
            <a:r>
              <a:rPr lang="it-IT" sz="3200" dirty="0">
                <a:solidFill>
                  <a:srgbClr val="002060"/>
                </a:solidFill>
                <a:latin typeface="Garamond"/>
                <a:cs typeface="Garamond"/>
              </a:rPr>
              <a:t>get</a:t>
            </a:r>
            <a:r>
              <a:rPr lang="it-IT" sz="3200" spc="-6" dirty="0">
                <a:solidFill>
                  <a:srgbClr val="002060"/>
                </a:solidFill>
                <a:latin typeface="Garamond"/>
                <a:cs typeface="Garamond"/>
              </a:rPr>
              <a:t>t</a:t>
            </a:r>
            <a:r>
              <a:rPr lang="it-IT" sz="3200" dirty="0">
                <a:solidFill>
                  <a:srgbClr val="002060"/>
                </a:solidFill>
                <a:latin typeface="Garamond"/>
                <a:cs typeface="Garamond"/>
              </a:rPr>
              <a:t>a</a:t>
            </a:r>
            <a:r>
              <a:rPr lang="it-IT" sz="3200" spc="6" dirty="0">
                <a:solidFill>
                  <a:srgbClr val="002060"/>
                </a:solidFill>
                <a:latin typeface="Garamond"/>
                <a:cs typeface="Garamond"/>
              </a:rPr>
              <a:t>z</a:t>
            </a:r>
            <a:r>
              <a:rPr lang="it-IT" sz="3200" dirty="0">
                <a:solidFill>
                  <a:srgbClr val="002060"/>
                </a:solidFill>
                <a:latin typeface="Garamond"/>
                <a:cs typeface="Garamond"/>
              </a:rPr>
              <a:t>i</a:t>
            </a:r>
            <a:r>
              <a:rPr lang="it-IT" sz="3200" spc="-6" dirty="0">
                <a:solidFill>
                  <a:srgbClr val="002060"/>
                </a:solidFill>
                <a:latin typeface="Garamond"/>
                <a:cs typeface="Garamond"/>
              </a:rPr>
              <a:t>on</a:t>
            </a:r>
            <a:r>
              <a:rPr lang="it-IT" sz="3200" dirty="0">
                <a:solidFill>
                  <a:srgbClr val="002060"/>
                </a:solidFill>
                <a:latin typeface="Garamond"/>
                <a:cs typeface="Garamond"/>
              </a:rPr>
              <a:t>e fi</a:t>
            </a:r>
            <a:r>
              <a:rPr lang="it-IT" sz="3200" spc="6" dirty="0">
                <a:solidFill>
                  <a:srgbClr val="002060"/>
                </a:solidFill>
                <a:latin typeface="Garamond"/>
                <a:cs typeface="Garamond"/>
              </a:rPr>
              <a:t>n</a:t>
            </a:r>
            <a:r>
              <a:rPr lang="it-IT" sz="3200" dirty="0">
                <a:solidFill>
                  <a:srgbClr val="002060"/>
                </a:solidFill>
                <a:latin typeface="Garamond"/>
                <a:cs typeface="Garamond"/>
              </a:rPr>
              <a:t>o ad</a:t>
            </a:r>
            <a:r>
              <a:rPr lang="it-IT" sz="3200" spc="6" dirty="0">
                <a:solidFill>
                  <a:srgbClr val="002060"/>
                </a:solidFill>
                <a:latin typeface="Garamond"/>
                <a:cs typeface="Garamond"/>
              </a:rPr>
              <a:t> </a:t>
            </a:r>
            <a:r>
              <a:rPr lang="it-IT" sz="3200" dirty="0">
                <a:solidFill>
                  <a:srgbClr val="002060"/>
                </a:solidFill>
                <a:latin typeface="Garamond"/>
                <a:cs typeface="Garamond"/>
              </a:rPr>
              <a:t>un</a:t>
            </a:r>
            <a:r>
              <a:rPr lang="it-IT" sz="3200" spc="-6" dirty="0">
                <a:solidFill>
                  <a:srgbClr val="002060"/>
                </a:solidFill>
                <a:latin typeface="Garamond"/>
                <a:cs typeface="Garamond"/>
              </a:rPr>
              <a:t> </a:t>
            </a:r>
            <a:r>
              <a:rPr lang="it-IT" sz="3200" b="1" dirty="0">
                <a:solidFill>
                  <a:srgbClr val="002060"/>
                </a:solidFill>
                <a:latin typeface="Garamond"/>
                <a:cs typeface="Garamond"/>
              </a:rPr>
              <a:t>ma</a:t>
            </a:r>
            <a:r>
              <a:rPr lang="it-IT" sz="3200" b="1" spc="-6" dirty="0">
                <a:solidFill>
                  <a:srgbClr val="002060"/>
                </a:solidFill>
                <a:latin typeface="Garamond"/>
                <a:cs typeface="Garamond"/>
              </a:rPr>
              <a:t>ss</a:t>
            </a:r>
            <a:r>
              <a:rPr lang="it-IT" sz="3200" b="1" dirty="0">
                <a:solidFill>
                  <a:srgbClr val="002060"/>
                </a:solidFill>
                <a:latin typeface="Garamond"/>
                <a:cs typeface="Garamond"/>
              </a:rPr>
              <a:t>imo</a:t>
            </a:r>
            <a:r>
              <a:rPr lang="it-IT" sz="3200" b="1" spc="-6" dirty="0">
                <a:solidFill>
                  <a:srgbClr val="002060"/>
                </a:solidFill>
                <a:latin typeface="Garamond"/>
                <a:cs typeface="Garamond"/>
              </a:rPr>
              <a:t> </a:t>
            </a:r>
            <a:r>
              <a:rPr lang="it-IT" sz="3200" b="1" spc="6" dirty="0">
                <a:solidFill>
                  <a:srgbClr val="002060"/>
                </a:solidFill>
                <a:latin typeface="Garamond"/>
                <a:cs typeface="Garamond"/>
              </a:rPr>
              <a:t>d</a:t>
            </a:r>
            <a:r>
              <a:rPr lang="it-IT" sz="3200" b="1" dirty="0">
                <a:solidFill>
                  <a:srgbClr val="002060"/>
                </a:solidFill>
                <a:latin typeface="Garamond"/>
                <a:cs typeface="Garamond"/>
              </a:rPr>
              <a:t>i</a:t>
            </a:r>
            <a:r>
              <a:rPr lang="it-IT" sz="3200" b="1" spc="6" dirty="0">
                <a:solidFill>
                  <a:srgbClr val="002060"/>
                </a:solidFill>
                <a:latin typeface="Garamond"/>
                <a:cs typeface="Garamond"/>
              </a:rPr>
              <a:t> </a:t>
            </a:r>
            <a:r>
              <a:rPr lang="it-IT" sz="3200" b="1" dirty="0">
                <a:solidFill>
                  <a:srgbClr val="002060"/>
                </a:solidFill>
                <a:latin typeface="Garamond"/>
                <a:cs typeface="Garamond"/>
              </a:rPr>
              <a:t>40 </a:t>
            </a:r>
            <a:r>
              <a:rPr lang="it-IT" sz="3200" b="1" spc="-6" dirty="0">
                <a:solidFill>
                  <a:srgbClr val="002060"/>
                </a:solidFill>
                <a:latin typeface="Garamond"/>
                <a:cs typeface="Garamond"/>
              </a:rPr>
              <a:t>o</a:t>
            </a:r>
            <a:r>
              <a:rPr lang="it-IT" sz="3200" b="1" dirty="0">
                <a:solidFill>
                  <a:srgbClr val="002060"/>
                </a:solidFill>
                <a:latin typeface="Garamond"/>
                <a:cs typeface="Garamond"/>
              </a:rPr>
              <a:t>re</a:t>
            </a:r>
            <a:r>
              <a:rPr lang="it-IT" sz="3200" b="1" spc="6" dirty="0">
                <a:solidFill>
                  <a:srgbClr val="002060"/>
                </a:solidFill>
                <a:latin typeface="Garamond"/>
                <a:cs typeface="Garamond"/>
              </a:rPr>
              <a:t> </a:t>
            </a:r>
            <a:r>
              <a:rPr lang="it-IT" sz="3200" spc="-6" dirty="0">
                <a:solidFill>
                  <a:srgbClr val="002060"/>
                </a:solidFill>
                <a:latin typeface="Garamond"/>
                <a:cs typeface="Garamond"/>
              </a:rPr>
              <a:t>p</a:t>
            </a:r>
            <a:r>
              <a:rPr lang="it-IT" sz="3200" dirty="0">
                <a:solidFill>
                  <a:srgbClr val="002060"/>
                </a:solidFill>
                <a:latin typeface="Garamond"/>
                <a:cs typeface="Garamond"/>
              </a:rPr>
              <a:t>er </a:t>
            </a:r>
            <a:r>
              <a:rPr lang="it-IT" sz="3200" spc="-6" dirty="0">
                <a:solidFill>
                  <a:srgbClr val="002060"/>
                </a:solidFill>
                <a:latin typeface="Garamond"/>
                <a:cs typeface="Garamond"/>
              </a:rPr>
              <a:t>p</a:t>
            </a:r>
            <a:r>
              <a:rPr lang="it-IT" sz="3200" spc="18" dirty="0">
                <a:solidFill>
                  <a:srgbClr val="002060"/>
                </a:solidFill>
                <a:latin typeface="Garamond"/>
                <a:cs typeface="Garamond"/>
              </a:rPr>
              <a:t>e</a:t>
            </a:r>
            <a:r>
              <a:rPr lang="it-IT" sz="3200" dirty="0">
                <a:solidFill>
                  <a:srgbClr val="002060"/>
                </a:solidFill>
                <a:latin typeface="Garamond"/>
                <a:cs typeface="Garamond"/>
              </a:rPr>
              <a:t>rc</a:t>
            </a:r>
            <a:r>
              <a:rPr lang="it-IT" sz="3200" spc="-6" dirty="0">
                <a:solidFill>
                  <a:srgbClr val="002060"/>
                </a:solidFill>
                <a:latin typeface="Garamond"/>
                <a:cs typeface="Garamond"/>
              </a:rPr>
              <a:t>o</a:t>
            </a:r>
            <a:r>
              <a:rPr lang="it-IT" sz="3200" dirty="0">
                <a:solidFill>
                  <a:srgbClr val="002060"/>
                </a:solidFill>
                <a:latin typeface="Garamond"/>
                <a:cs typeface="Garamond"/>
              </a:rPr>
              <a:t>r</a:t>
            </a:r>
            <a:r>
              <a:rPr lang="it-IT" sz="3200" spc="-6" dirty="0">
                <a:solidFill>
                  <a:srgbClr val="002060"/>
                </a:solidFill>
                <a:latin typeface="Garamond"/>
                <a:cs typeface="Garamond"/>
              </a:rPr>
              <a:t>so</a:t>
            </a:r>
            <a:r>
              <a:rPr lang="it-IT" sz="3200" dirty="0">
                <a:solidFill>
                  <a:srgbClr val="002060"/>
                </a:solidFill>
                <a:latin typeface="Garamond"/>
                <a:cs typeface="Garamond"/>
              </a:rPr>
              <a:t>.</a:t>
            </a:r>
          </a:p>
        </p:txBody>
      </p:sp>
      <p:sp>
        <p:nvSpPr>
          <p:cNvPr id="3" name="Rettangolo 2"/>
          <p:cNvSpPr/>
          <p:nvPr/>
        </p:nvSpPr>
        <p:spPr>
          <a:xfrm>
            <a:off x="989362" y="1070361"/>
            <a:ext cx="12509788" cy="808788"/>
          </a:xfrm>
          <a:prstGeom prst="rect">
            <a:avLst/>
          </a:prstGeom>
        </p:spPr>
        <p:txBody>
          <a:bodyPr wrap="none" lIns="145646" tIns="72823" rIns="145646" bIns="72823">
            <a:spAutoFit/>
          </a:bodyPr>
          <a:lstStyle/>
          <a:p>
            <a:pPr marL="77373" marR="488520"/>
            <a:r>
              <a:rPr lang="it-IT" sz="4300" b="1" dirty="0">
                <a:solidFill>
                  <a:srgbClr val="7030A0"/>
                </a:solidFill>
                <a:latin typeface="Garamond"/>
                <a:cs typeface="Garamond"/>
              </a:rPr>
              <a:t>Pe</a:t>
            </a:r>
            <a:r>
              <a:rPr lang="it-IT" sz="4300" b="1" spc="6" dirty="0">
                <a:solidFill>
                  <a:srgbClr val="7030A0"/>
                </a:solidFill>
                <a:latin typeface="Garamond"/>
                <a:cs typeface="Garamond"/>
              </a:rPr>
              <a:t>r</a:t>
            </a:r>
            <a:r>
              <a:rPr lang="it-IT" sz="4300" b="1" dirty="0">
                <a:solidFill>
                  <a:srgbClr val="7030A0"/>
                </a:solidFill>
                <a:latin typeface="Garamond"/>
                <a:cs typeface="Garamond"/>
              </a:rPr>
              <a:t>corsi</a:t>
            </a:r>
            <a:r>
              <a:rPr lang="it-IT" sz="4300" b="1" spc="-6" dirty="0">
                <a:solidFill>
                  <a:srgbClr val="7030A0"/>
                </a:solidFill>
                <a:latin typeface="Garamond"/>
                <a:cs typeface="Garamond"/>
              </a:rPr>
              <a:t> </a:t>
            </a:r>
            <a:r>
              <a:rPr lang="it-IT" sz="4300" b="1" dirty="0">
                <a:solidFill>
                  <a:srgbClr val="7030A0"/>
                </a:solidFill>
                <a:latin typeface="Garamond"/>
                <a:cs typeface="Garamond"/>
              </a:rPr>
              <a:t>f</a:t>
            </a:r>
            <a:r>
              <a:rPr lang="it-IT" sz="4300" b="1" spc="-6" dirty="0">
                <a:solidFill>
                  <a:srgbClr val="7030A0"/>
                </a:solidFill>
                <a:latin typeface="Garamond"/>
                <a:cs typeface="Garamond"/>
              </a:rPr>
              <a:t>o</a:t>
            </a:r>
            <a:r>
              <a:rPr lang="it-IT" sz="4300" b="1" dirty="0">
                <a:solidFill>
                  <a:srgbClr val="7030A0"/>
                </a:solidFill>
                <a:latin typeface="Garamond"/>
                <a:cs typeface="Garamond"/>
              </a:rPr>
              <a:t>rmati</a:t>
            </a:r>
            <a:r>
              <a:rPr lang="it-IT" sz="4300" b="1" spc="13" dirty="0">
                <a:solidFill>
                  <a:srgbClr val="7030A0"/>
                </a:solidFill>
                <a:latin typeface="Garamond"/>
                <a:cs typeface="Garamond"/>
              </a:rPr>
              <a:t>v</a:t>
            </a:r>
            <a:r>
              <a:rPr lang="it-IT" sz="4300" b="1" dirty="0">
                <a:solidFill>
                  <a:srgbClr val="7030A0"/>
                </a:solidFill>
                <a:latin typeface="Garamond"/>
                <a:cs typeface="Garamond"/>
              </a:rPr>
              <a:t>i</a:t>
            </a:r>
            <a:r>
              <a:rPr lang="it-IT" sz="4300" b="1" spc="-6" dirty="0">
                <a:solidFill>
                  <a:srgbClr val="7030A0"/>
                </a:solidFill>
                <a:latin typeface="Garamond"/>
                <a:cs typeface="Garamond"/>
              </a:rPr>
              <a:t> </a:t>
            </a:r>
            <a:r>
              <a:rPr lang="it-IT" sz="4300" b="1" dirty="0">
                <a:solidFill>
                  <a:srgbClr val="7030A0"/>
                </a:solidFill>
                <a:latin typeface="Garamond"/>
                <a:cs typeface="Garamond"/>
              </a:rPr>
              <a:t>e laboratoria</a:t>
            </a:r>
            <a:r>
              <a:rPr lang="it-IT" sz="4300" b="1" spc="6" dirty="0">
                <a:solidFill>
                  <a:srgbClr val="7030A0"/>
                </a:solidFill>
                <a:latin typeface="Garamond"/>
                <a:cs typeface="Garamond"/>
              </a:rPr>
              <a:t>l</a:t>
            </a:r>
            <a:r>
              <a:rPr lang="it-IT" sz="4300" b="1" dirty="0">
                <a:solidFill>
                  <a:srgbClr val="7030A0"/>
                </a:solidFill>
                <a:latin typeface="Garamond"/>
                <a:cs typeface="Garamond"/>
              </a:rPr>
              <a:t>i</a:t>
            </a:r>
            <a:r>
              <a:rPr lang="it-IT" sz="4300" b="1" spc="-6" dirty="0">
                <a:solidFill>
                  <a:srgbClr val="7030A0"/>
                </a:solidFill>
                <a:latin typeface="Garamond"/>
                <a:cs typeface="Garamond"/>
              </a:rPr>
              <a:t> </a:t>
            </a:r>
            <a:r>
              <a:rPr lang="it-IT" sz="4300" b="1" dirty="0">
                <a:solidFill>
                  <a:srgbClr val="7030A0"/>
                </a:solidFill>
                <a:latin typeface="Garamond"/>
                <a:cs typeface="Garamond"/>
              </a:rPr>
              <a:t>co- curr</a:t>
            </a:r>
            <a:r>
              <a:rPr lang="it-IT" sz="4300" b="1" spc="-6" dirty="0">
                <a:solidFill>
                  <a:srgbClr val="7030A0"/>
                </a:solidFill>
                <a:latin typeface="Garamond"/>
                <a:cs typeface="Garamond"/>
              </a:rPr>
              <a:t>i</a:t>
            </a:r>
            <a:r>
              <a:rPr lang="it-IT" sz="4300" b="1" dirty="0">
                <a:solidFill>
                  <a:srgbClr val="7030A0"/>
                </a:solidFill>
                <a:latin typeface="Garamond"/>
                <a:cs typeface="Garamond"/>
              </a:rPr>
              <a:t>cula</a:t>
            </a:r>
            <a:r>
              <a:rPr lang="it-IT" sz="4300" b="1" spc="6" dirty="0">
                <a:solidFill>
                  <a:srgbClr val="7030A0"/>
                </a:solidFill>
                <a:latin typeface="Garamond"/>
                <a:cs typeface="Garamond"/>
              </a:rPr>
              <a:t>r</a:t>
            </a:r>
            <a:r>
              <a:rPr lang="it-IT" sz="4300" b="1" dirty="0">
                <a:solidFill>
                  <a:srgbClr val="7030A0"/>
                </a:solidFill>
                <a:latin typeface="Garamond"/>
                <a:cs typeface="Garamond"/>
              </a:rPr>
              <a:t>i - 2</a:t>
            </a:r>
            <a:endParaRPr lang="it-IT" sz="4300" dirty="0">
              <a:solidFill>
                <a:srgbClr val="7030A0"/>
              </a:solidFill>
              <a:latin typeface="Garamond"/>
              <a:cs typeface="Garamond"/>
            </a:endParaRPr>
          </a:p>
        </p:txBody>
      </p:sp>
      <p:pic>
        <p:nvPicPr>
          <p:cNvPr id="5" name="Google Shape;56;p13"/>
          <p:cNvPicPr preferRelativeResize="0"/>
          <p:nvPr/>
        </p:nvPicPr>
        <p:blipFill>
          <a:blip r:embed="rId2">
            <a:alphaModFix/>
          </a:blip>
          <a:stretch>
            <a:fillRect/>
          </a:stretch>
        </p:blipFill>
        <p:spPr>
          <a:xfrm>
            <a:off x="11981422" y="9015798"/>
            <a:ext cx="647644" cy="262827"/>
          </a:xfrm>
          <a:prstGeom prst="rect">
            <a:avLst/>
          </a:prstGeom>
          <a:noFill/>
          <a:ln>
            <a:noFill/>
          </a:ln>
        </p:spPr>
      </p:pic>
      <p:sp>
        <p:nvSpPr>
          <p:cNvPr id="7" name="Rettangolo 6"/>
          <p:cNvSpPr/>
          <p:nvPr/>
        </p:nvSpPr>
        <p:spPr>
          <a:xfrm>
            <a:off x="1156365" y="5954842"/>
            <a:ext cx="10476851" cy="2055283"/>
          </a:xfrm>
          <a:prstGeom prst="rect">
            <a:avLst/>
          </a:prstGeom>
        </p:spPr>
        <p:txBody>
          <a:bodyPr wrap="square" lIns="145646" tIns="72823" rIns="145646" bIns="72823">
            <a:spAutoFit/>
          </a:bodyPr>
          <a:lstStyle/>
          <a:p>
            <a:pPr marL="77373" marR="80409" algn="just"/>
            <a:r>
              <a:rPr lang="it-IT" sz="4500" dirty="0">
                <a:solidFill>
                  <a:srgbClr val="0070C0"/>
                </a:solidFill>
                <a:latin typeface="Garamond"/>
                <a:cs typeface="Garamond"/>
              </a:rPr>
              <a:t>Gestione affidata a </a:t>
            </a:r>
            <a:r>
              <a:rPr lang="it-IT" sz="4500" b="1" dirty="0">
                <a:solidFill>
                  <a:srgbClr val="0070C0"/>
                </a:solidFill>
                <a:latin typeface="Garamond"/>
                <a:cs typeface="Garamond"/>
              </a:rPr>
              <a:t>due figure</a:t>
            </a:r>
          </a:p>
          <a:p>
            <a:pPr marL="77373" marR="80409" algn="just"/>
            <a:r>
              <a:rPr lang="it-IT" sz="4500" dirty="0">
                <a:solidFill>
                  <a:srgbClr val="0070C0"/>
                </a:solidFill>
                <a:latin typeface="Garamond"/>
                <a:cs typeface="Garamond"/>
              </a:rPr>
              <a:t>Esperto (anche esterno) e Tutor</a:t>
            </a:r>
          </a:p>
          <a:p>
            <a:pPr marL="77373" marR="80409" algn="just"/>
            <a:r>
              <a:rPr lang="it-IT" sz="3400" dirty="0">
                <a:solidFill>
                  <a:schemeClr val="tx1"/>
                </a:solidFill>
                <a:latin typeface="Garamond"/>
                <a:cs typeface="Garamond"/>
              </a:rPr>
              <a:t>E’ Ammesso il buono pasto - MENSA</a:t>
            </a:r>
            <a:r>
              <a:rPr lang="it-IT" sz="3400" dirty="0">
                <a:solidFill>
                  <a:schemeClr val="bg1"/>
                </a:solidFill>
                <a:latin typeface="Garamond"/>
                <a:cs typeface="Garamond"/>
              </a:rPr>
              <a:t>MENSA</a:t>
            </a:r>
          </a:p>
        </p:txBody>
      </p:sp>
      <p:pic>
        <p:nvPicPr>
          <p:cNvPr id="8" name="object 5"/>
          <p:cNvPicPr/>
          <p:nvPr/>
        </p:nvPicPr>
        <p:blipFill>
          <a:blip r:embed="rId3" cstate="print"/>
          <a:stretch>
            <a:fillRect/>
          </a:stretch>
        </p:blipFill>
        <p:spPr>
          <a:xfrm>
            <a:off x="11107605" y="8477982"/>
            <a:ext cx="1445498" cy="889537"/>
          </a:xfrm>
          <a:prstGeom prst="rect">
            <a:avLst/>
          </a:prstGeom>
        </p:spPr>
      </p:pic>
      <p:pic>
        <p:nvPicPr>
          <p:cNvPr id="9"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155298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65213" y="435281"/>
            <a:ext cx="12509788" cy="808788"/>
          </a:xfrm>
          <a:prstGeom prst="rect">
            <a:avLst/>
          </a:prstGeom>
        </p:spPr>
        <p:txBody>
          <a:bodyPr wrap="none" lIns="145646" tIns="72823" rIns="145646" bIns="72823">
            <a:spAutoFit/>
          </a:bodyPr>
          <a:lstStyle/>
          <a:p>
            <a:pPr marL="77373" marR="488520"/>
            <a:r>
              <a:rPr lang="it-IT" sz="4300" b="1" dirty="0">
                <a:solidFill>
                  <a:srgbClr val="FF0000"/>
                </a:solidFill>
                <a:latin typeface="Garamond"/>
                <a:cs typeface="Garamond"/>
              </a:rPr>
              <a:t>Pe</a:t>
            </a:r>
            <a:r>
              <a:rPr lang="it-IT" sz="4300" b="1" spc="6" dirty="0">
                <a:solidFill>
                  <a:srgbClr val="FF0000"/>
                </a:solidFill>
                <a:latin typeface="Garamond"/>
                <a:cs typeface="Garamond"/>
              </a:rPr>
              <a:t>r</a:t>
            </a:r>
            <a:r>
              <a:rPr lang="it-IT" sz="4300" b="1" dirty="0">
                <a:solidFill>
                  <a:srgbClr val="FF0000"/>
                </a:solidFill>
                <a:latin typeface="Garamond"/>
                <a:cs typeface="Garamond"/>
              </a:rPr>
              <a:t>corsi</a:t>
            </a:r>
            <a:r>
              <a:rPr lang="it-IT" sz="4300" b="1" spc="-6" dirty="0">
                <a:solidFill>
                  <a:srgbClr val="FF0000"/>
                </a:solidFill>
                <a:latin typeface="Garamond"/>
                <a:cs typeface="Garamond"/>
              </a:rPr>
              <a:t> </a:t>
            </a:r>
            <a:r>
              <a:rPr lang="it-IT" sz="4300" b="1" dirty="0">
                <a:solidFill>
                  <a:srgbClr val="FF0000"/>
                </a:solidFill>
                <a:latin typeface="Garamond"/>
                <a:cs typeface="Garamond"/>
              </a:rPr>
              <a:t>f</a:t>
            </a:r>
            <a:r>
              <a:rPr lang="it-IT" sz="4300" b="1" spc="-6" dirty="0">
                <a:solidFill>
                  <a:srgbClr val="FF0000"/>
                </a:solidFill>
                <a:latin typeface="Garamond"/>
                <a:cs typeface="Garamond"/>
              </a:rPr>
              <a:t>o</a:t>
            </a:r>
            <a:r>
              <a:rPr lang="it-IT" sz="4300" b="1" dirty="0">
                <a:solidFill>
                  <a:srgbClr val="FF0000"/>
                </a:solidFill>
                <a:latin typeface="Garamond"/>
                <a:cs typeface="Garamond"/>
              </a:rPr>
              <a:t>rmati</a:t>
            </a:r>
            <a:r>
              <a:rPr lang="it-IT" sz="4300" b="1" spc="13" dirty="0">
                <a:solidFill>
                  <a:srgbClr val="FF0000"/>
                </a:solidFill>
                <a:latin typeface="Garamond"/>
                <a:cs typeface="Garamond"/>
              </a:rPr>
              <a:t>v</a:t>
            </a:r>
            <a:r>
              <a:rPr lang="it-IT" sz="4300" b="1" dirty="0">
                <a:solidFill>
                  <a:srgbClr val="FF0000"/>
                </a:solidFill>
                <a:latin typeface="Garamond"/>
                <a:cs typeface="Garamond"/>
              </a:rPr>
              <a:t>i</a:t>
            </a:r>
            <a:r>
              <a:rPr lang="it-IT" sz="4300" b="1" spc="-6" dirty="0">
                <a:solidFill>
                  <a:srgbClr val="FF0000"/>
                </a:solidFill>
                <a:latin typeface="Garamond"/>
                <a:cs typeface="Garamond"/>
              </a:rPr>
              <a:t> </a:t>
            </a:r>
            <a:r>
              <a:rPr lang="it-IT" sz="4300" b="1" dirty="0">
                <a:solidFill>
                  <a:srgbClr val="FF0000"/>
                </a:solidFill>
                <a:latin typeface="Garamond"/>
                <a:cs typeface="Garamond"/>
              </a:rPr>
              <a:t>e laboratoria</a:t>
            </a:r>
            <a:r>
              <a:rPr lang="it-IT" sz="4300" b="1" spc="6" dirty="0">
                <a:solidFill>
                  <a:srgbClr val="FF0000"/>
                </a:solidFill>
                <a:latin typeface="Garamond"/>
                <a:cs typeface="Garamond"/>
              </a:rPr>
              <a:t>l</a:t>
            </a:r>
            <a:r>
              <a:rPr lang="it-IT" sz="4300" b="1" dirty="0">
                <a:solidFill>
                  <a:srgbClr val="FF0000"/>
                </a:solidFill>
                <a:latin typeface="Garamond"/>
                <a:cs typeface="Garamond"/>
              </a:rPr>
              <a:t>i</a:t>
            </a:r>
            <a:r>
              <a:rPr lang="it-IT" sz="4300" b="1" spc="-6" dirty="0">
                <a:solidFill>
                  <a:srgbClr val="FF0000"/>
                </a:solidFill>
                <a:latin typeface="Garamond"/>
                <a:cs typeface="Garamond"/>
              </a:rPr>
              <a:t> </a:t>
            </a:r>
            <a:r>
              <a:rPr lang="it-IT" sz="4300" b="1" dirty="0">
                <a:solidFill>
                  <a:srgbClr val="FF0000"/>
                </a:solidFill>
                <a:latin typeface="Garamond"/>
                <a:cs typeface="Garamond"/>
              </a:rPr>
              <a:t>co- curr</a:t>
            </a:r>
            <a:r>
              <a:rPr lang="it-IT" sz="4300" b="1" spc="-6" dirty="0">
                <a:solidFill>
                  <a:srgbClr val="FF0000"/>
                </a:solidFill>
                <a:latin typeface="Garamond"/>
                <a:cs typeface="Garamond"/>
              </a:rPr>
              <a:t>i</a:t>
            </a:r>
            <a:r>
              <a:rPr lang="it-IT" sz="4300" b="1" dirty="0">
                <a:solidFill>
                  <a:srgbClr val="FF0000"/>
                </a:solidFill>
                <a:latin typeface="Garamond"/>
                <a:cs typeface="Garamond"/>
              </a:rPr>
              <a:t>cula</a:t>
            </a:r>
            <a:r>
              <a:rPr lang="it-IT" sz="4300" b="1" spc="6" dirty="0">
                <a:solidFill>
                  <a:srgbClr val="FF0000"/>
                </a:solidFill>
                <a:latin typeface="Garamond"/>
                <a:cs typeface="Garamond"/>
              </a:rPr>
              <a:t>r</a:t>
            </a:r>
            <a:r>
              <a:rPr lang="it-IT" sz="4300" b="1" dirty="0">
                <a:solidFill>
                  <a:srgbClr val="FF0000"/>
                </a:solidFill>
                <a:latin typeface="Garamond"/>
                <a:cs typeface="Garamond"/>
              </a:rPr>
              <a:t>i - 3</a:t>
            </a:r>
            <a:endParaRPr lang="it-IT" sz="4300" dirty="0">
              <a:solidFill>
                <a:srgbClr val="FF0000"/>
              </a:solidFill>
              <a:latin typeface="Garamond"/>
              <a:cs typeface="Garamond"/>
            </a:endParaRPr>
          </a:p>
        </p:txBody>
      </p:sp>
      <p:sp>
        <p:nvSpPr>
          <p:cNvPr id="5" name="Rettangolo 4"/>
          <p:cNvSpPr/>
          <p:nvPr/>
        </p:nvSpPr>
        <p:spPr>
          <a:xfrm>
            <a:off x="898614" y="1309108"/>
            <a:ext cx="11731877" cy="7841482"/>
          </a:xfrm>
          <a:prstGeom prst="rect">
            <a:avLst/>
          </a:prstGeom>
        </p:spPr>
        <p:txBody>
          <a:bodyPr wrap="square" lIns="145646" tIns="72823" rIns="145646" bIns="72823">
            <a:spAutoFit/>
          </a:bodyPr>
          <a:lstStyle/>
          <a:p>
            <a:pPr marL="77373" marR="78891" algn="just"/>
            <a:r>
              <a:rPr lang="it-IT" sz="3300" dirty="0">
                <a:solidFill>
                  <a:srgbClr val="0070C0"/>
                </a:solidFill>
                <a:latin typeface="Goudy Old Style" panose="02020502050305020303" pitchFamily="18" charset="0"/>
                <a:cs typeface="Garamond"/>
              </a:rPr>
              <a:t>ESPERTO</a:t>
            </a:r>
          </a:p>
          <a:p>
            <a:pPr marL="77373" marR="78891" algn="just"/>
            <a:r>
              <a:rPr lang="it-IT" sz="3300" dirty="0">
                <a:solidFill>
                  <a:srgbClr val="0070C0"/>
                </a:solidFill>
                <a:latin typeface="Goudy Old Style" panose="02020502050305020303" pitchFamily="18" charset="0"/>
                <a:cs typeface="Garamond"/>
              </a:rPr>
              <a:t>Costo orario Lordo Stato			Euro 79,00</a:t>
            </a:r>
          </a:p>
          <a:p>
            <a:pPr marL="77373" marR="78891" algn="just"/>
            <a:r>
              <a:rPr lang="it-IT" sz="3300" dirty="0">
                <a:solidFill>
                  <a:srgbClr val="0070C0"/>
                </a:solidFill>
                <a:latin typeface="Goudy Old Style" panose="02020502050305020303" pitchFamily="18" charset="0"/>
                <a:cs typeface="Garamond"/>
              </a:rPr>
              <a:t>Costo orario Lordo Dipendente		</a:t>
            </a:r>
            <a:r>
              <a:rPr lang="it-IT" sz="3300" b="1" dirty="0">
                <a:solidFill>
                  <a:srgbClr val="0070C0"/>
                </a:solidFill>
                <a:latin typeface="Goudy Old Style" panose="02020502050305020303" pitchFamily="18" charset="0"/>
                <a:cs typeface="Garamond"/>
              </a:rPr>
              <a:t>Euro 59,53</a:t>
            </a:r>
          </a:p>
          <a:p>
            <a:pPr marL="77373" marR="78891" algn="just"/>
            <a:r>
              <a:rPr lang="it-IT" sz="3300" b="1" dirty="0">
                <a:solidFill>
                  <a:srgbClr val="0070C0"/>
                </a:solidFill>
                <a:latin typeface="Goudy Old Style" panose="02020502050305020303" pitchFamily="18" charset="0"/>
                <a:cs typeface="Garamond"/>
              </a:rPr>
              <a:t>CONFRONTI</a:t>
            </a:r>
          </a:p>
          <a:p>
            <a:pPr marL="77373" marR="78891" algn="just"/>
            <a:r>
              <a:rPr lang="it-IT" sz="3300" dirty="0">
                <a:solidFill>
                  <a:srgbClr val="0070C0"/>
                </a:solidFill>
                <a:latin typeface="Goudy Old Style" panose="02020502050305020303" pitchFamily="18" charset="0"/>
                <a:cs typeface="Garamond"/>
              </a:rPr>
              <a:t>Attività di docenza CCNL Scuola 		Euro 35,00 lordo dipendente </a:t>
            </a:r>
          </a:p>
          <a:p>
            <a:pPr marL="77373" marR="78891" algn="just"/>
            <a:r>
              <a:rPr lang="it-IT" sz="3300" dirty="0">
                <a:solidFill>
                  <a:srgbClr val="0070C0"/>
                </a:solidFill>
                <a:latin typeface="Goudy Old Style" panose="02020502050305020303" pitchFamily="18" charset="0"/>
                <a:cs typeface="Garamond"/>
              </a:rPr>
              <a:t>Esperti PON				Euro 52,75 lordo dipendente</a:t>
            </a:r>
          </a:p>
          <a:p>
            <a:pPr marL="77373" marR="78891" algn="just"/>
            <a:endParaRPr lang="it-IT" sz="3300" dirty="0">
              <a:solidFill>
                <a:srgbClr val="0070C0"/>
              </a:solidFill>
              <a:latin typeface="Goudy Old Style" panose="02020502050305020303" pitchFamily="18" charset="0"/>
              <a:cs typeface="Garamond"/>
            </a:endParaRPr>
          </a:p>
          <a:p>
            <a:pPr marL="77373" marR="78891" algn="just"/>
            <a:r>
              <a:rPr lang="it-IT" sz="3300" dirty="0">
                <a:solidFill>
                  <a:srgbClr val="0070C0"/>
                </a:solidFill>
                <a:latin typeface="Goudy Old Style" panose="02020502050305020303" pitchFamily="18" charset="0"/>
                <a:cs typeface="Garamond"/>
              </a:rPr>
              <a:t>Costo orario Lordo Stato			Euro 34,00</a:t>
            </a:r>
          </a:p>
          <a:p>
            <a:pPr marL="77373" marR="78891" algn="just"/>
            <a:r>
              <a:rPr lang="it-IT" sz="3300" dirty="0">
                <a:solidFill>
                  <a:srgbClr val="0070C0"/>
                </a:solidFill>
                <a:latin typeface="Goudy Old Style" panose="02020502050305020303" pitchFamily="18" charset="0"/>
                <a:cs typeface="Garamond"/>
              </a:rPr>
              <a:t>Costo orario Lordo Dipendente		</a:t>
            </a:r>
            <a:r>
              <a:rPr lang="it-IT" sz="3300" b="1" dirty="0">
                <a:solidFill>
                  <a:srgbClr val="0070C0"/>
                </a:solidFill>
                <a:latin typeface="Goudy Old Style" panose="02020502050305020303" pitchFamily="18" charset="0"/>
                <a:cs typeface="Garamond"/>
              </a:rPr>
              <a:t>Euro 25,62</a:t>
            </a:r>
          </a:p>
          <a:p>
            <a:pPr marL="77373" marR="78891" algn="just"/>
            <a:r>
              <a:rPr lang="it-IT" sz="3300" b="1" dirty="0">
                <a:solidFill>
                  <a:srgbClr val="0070C0"/>
                </a:solidFill>
                <a:latin typeface="Goudy Old Style" panose="02020502050305020303" pitchFamily="18" charset="0"/>
                <a:cs typeface="Garamond"/>
              </a:rPr>
              <a:t>CONFRONTI</a:t>
            </a:r>
          </a:p>
          <a:p>
            <a:pPr marL="77373" marR="78891" algn="just"/>
            <a:r>
              <a:rPr lang="it-IT" sz="3300" dirty="0">
                <a:solidFill>
                  <a:srgbClr val="0070C0"/>
                </a:solidFill>
                <a:latin typeface="Goudy Old Style" panose="02020502050305020303" pitchFamily="18" charset="0"/>
                <a:cs typeface="Garamond"/>
              </a:rPr>
              <a:t>Attività di docenza CCNL Scuola 		Euro 17,50 lordo dipendente </a:t>
            </a:r>
          </a:p>
          <a:p>
            <a:pPr marL="77373" marR="78891" algn="just"/>
            <a:r>
              <a:rPr lang="it-IT" sz="3300" dirty="0">
                <a:solidFill>
                  <a:srgbClr val="0070C0"/>
                </a:solidFill>
                <a:latin typeface="Goudy Old Style" panose="02020502050305020303" pitchFamily="18" charset="0"/>
                <a:cs typeface="Garamond"/>
              </a:rPr>
              <a:t>Tutor PON				Euro 22,61 lordo dipendente</a:t>
            </a:r>
          </a:p>
          <a:p>
            <a:pPr marL="77373" marR="77373" algn="just"/>
            <a:endParaRPr lang="it-IT" sz="3800" b="1" dirty="0">
              <a:solidFill>
                <a:srgbClr val="7030A0"/>
              </a:solidFill>
              <a:latin typeface="Goudy Old Style" panose="02020502050305020303" pitchFamily="18" charset="0"/>
              <a:cs typeface="Garamond"/>
            </a:endParaRPr>
          </a:p>
        </p:txBody>
      </p:sp>
      <p:pic>
        <p:nvPicPr>
          <p:cNvPr id="7" name="Google Shape;56;p13"/>
          <p:cNvPicPr preferRelativeResize="0"/>
          <p:nvPr/>
        </p:nvPicPr>
        <p:blipFill>
          <a:blip r:embed="rId2">
            <a:alphaModFix/>
          </a:blip>
          <a:stretch>
            <a:fillRect/>
          </a:stretch>
        </p:blipFill>
        <p:spPr>
          <a:xfrm>
            <a:off x="11981422" y="9015798"/>
            <a:ext cx="647644" cy="262827"/>
          </a:xfrm>
          <a:prstGeom prst="rect">
            <a:avLst/>
          </a:prstGeom>
          <a:noFill/>
          <a:ln>
            <a:noFill/>
          </a:ln>
        </p:spPr>
      </p:pic>
      <p:pic>
        <p:nvPicPr>
          <p:cNvPr id="9" name="object 5"/>
          <p:cNvPicPr/>
          <p:nvPr/>
        </p:nvPicPr>
        <p:blipFill>
          <a:blip r:embed="rId3" cstate="print"/>
          <a:stretch>
            <a:fillRect/>
          </a:stretch>
        </p:blipFill>
        <p:spPr>
          <a:xfrm>
            <a:off x="11107605" y="8477982"/>
            <a:ext cx="1445498" cy="889537"/>
          </a:xfrm>
          <a:prstGeom prst="rect">
            <a:avLst/>
          </a:prstGeom>
        </p:spPr>
      </p:pic>
      <p:pic>
        <p:nvPicPr>
          <p:cNvPr id="10"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403734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4;p46"/>
          <p:cNvSpPr txBox="1">
            <a:spLocks noGrp="1"/>
          </p:cNvSpPr>
          <p:nvPr>
            <p:ph type="title"/>
          </p:nvPr>
        </p:nvSpPr>
        <p:spPr>
          <a:xfrm>
            <a:off x="790372" y="2116286"/>
            <a:ext cx="10907548" cy="2538559"/>
          </a:xfrm>
          <a:prstGeom prst="rect">
            <a:avLst/>
          </a:prstGeom>
          <a:noFill/>
          <a:ln>
            <a:noFill/>
          </a:ln>
        </p:spPr>
        <p:txBody>
          <a:bodyPr spcFirstLastPara="1" wrap="square" lIns="60686" tIns="60686" rIns="60686" bIns="60686" anchor="t" anchorCtr="0">
            <a:noAutofit/>
          </a:bodyPr>
          <a:lstStyle/>
          <a:p>
            <a:pPr algn="ctr">
              <a:buClr>
                <a:srgbClr val="000000"/>
              </a:buClr>
              <a:buSzPts val="6000"/>
            </a:pPr>
            <a:r>
              <a:rPr lang="it-IT" sz="2900" dirty="0">
                <a:solidFill>
                  <a:srgbClr val="000000"/>
                </a:solidFill>
                <a:latin typeface="Comfortaa"/>
                <a:ea typeface="Comfortaa"/>
                <a:cs typeface="Comfortaa"/>
                <a:sym typeface="Comfortaa"/>
              </a:rPr>
              <a:t>È prevista la costituzione di un </a:t>
            </a:r>
            <a:r>
              <a:rPr lang="it-IT" sz="2900" i="1" dirty="0">
                <a:solidFill>
                  <a:srgbClr val="000000"/>
                </a:solidFill>
                <a:latin typeface="Comfortaa"/>
                <a:ea typeface="Comfortaa"/>
                <a:cs typeface="Comfortaa"/>
                <a:sym typeface="Comfortaa"/>
              </a:rPr>
              <a:t>team </a:t>
            </a:r>
            <a:br>
              <a:rPr lang="it-IT" sz="2900" i="1" dirty="0">
                <a:solidFill>
                  <a:srgbClr val="000000"/>
                </a:solidFill>
                <a:latin typeface="Comfortaa"/>
                <a:ea typeface="Comfortaa"/>
                <a:cs typeface="Comfortaa"/>
                <a:sym typeface="Comfortaa"/>
              </a:rPr>
            </a:br>
            <a:r>
              <a:rPr lang="it-IT" sz="2900" dirty="0">
                <a:solidFill>
                  <a:srgbClr val="000000"/>
                </a:solidFill>
                <a:latin typeface="Comfortaa"/>
                <a:ea typeface="Comfortaa"/>
                <a:cs typeface="Comfortaa"/>
                <a:sym typeface="Comfortaa"/>
              </a:rPr>
              <a:t>per  la prevenzione della dispersione scolastica composto da </a:t>
            </a:r>
            <a:r>
              <a:rPr lang="it-IT" sz="2900" dirty="0">
                <a:solidFill>
                  <a:srgbClr val="FF0000"/>
                </a:solidFill>
                <a:latin typeface="Comfortaa"/>
                <a:ea typeface="Comfortaa"/>
                <a:cs typeface="Comfortaa"/>
                <a:sym typeface="Comfortaa"/>
              </a:rPr>
              <a:t>docenti e tutor esperti interni e/o esterni </a:t>
            </a:r>
            <a:r>
              <a:rPr lang="it-IT" sz="2900" dirty="0">
                <a:solidFill>
                  <a:srgbClr val="000000"/>
                </a:solidFill>
                <a:latin typeface="Comfortaa"/>
                <a:ea typeface="Comfortaa"/>
                <a:cs typeface="Comfortaa"/>
                <a:sym typeface="Comfortaa"/>
              </a:rPr>
              <a:t>che coaudiuva il DS </a:t>
            </a:r>
            <a:br>
              <a:rPr lang="it-IT" sz="1700" dirty="0">
                <a:latin typeface="Comfortaa"/>
                <a:ea typeface="Comfortaa"/>
                <a:cs typeface="Comfortaa"/>
                <a:sym typeface="Comfortaa"/>
              </a:rPr>
            </a:br>
            <a:endParaRPr sz="1700" b="1" dirty="0">
              <a:latin typeface="Calibri"/>
              <a:ea typeface="Calibri"/>
              <a:cs typeface="Calibri"/>
              <a:sym typeface="Calibri"/>
            </a:endParaRPr>
          </a:p>
        </p:txBody>
      </p:sp>
      <p:sp>
        <p:nvSpPr>
          <p:cNvPr id="7" name="Google Shape;1426;g1d52837f716_2_2593"/>
          <p:cNvSpPr txBox="1">
            <a:spLocks/>
          </p:cNvSpPr>
          <p:nvPr/>
        </p:nvSpPr>
        <p:spPr>
          <a:xfrm>
            <a:off x="1051383" y="4388120"/>
            <a:ext cx="10646538" cy="4824722"/>
          </a:xfrm>
          <a:prstGeom prst="rect">
            <a:avLst/>
          </a:prstGeom>
          <a:noFill/>
          <a:ln>
            <a:noFill/>
          </a:ln>
        </p:spPr>
        <p:txBody>
          <a:bodyPr spcFirstLastPara="1" wrap="square" lIns="60686" tIns="60686" rIns="60686" bIns="60686" anchor="t"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956" marR="2670" indent="0" algn="just">
              <a:lnSpc>
                <a:spcPct val="115000"/>
              </a:lnSpc>
              <a:spcBef>
                <a:spcPts val="782"/>
              </a:spcBef>
              <a:buSzPts val="3000"/>
              <a:buNone/>
            </a:pPr>
            <a:r>
              <a:rPr lang="it-IT" dirty="0">
                <a:solidFill>
                  <a:srgbClr val="000000"/>
                </a:solidFill>
                <a:latin typeface="Comfortaa"/>
                <a:ea typeface="Comfortaa"/>
                <a:cs typeface="Comfortaa"/>
                <a:sym typeface="Comfortaa"/>
              </a:rPr>
              <a:t>Il </a:t>
            </a:r>
            <a:r>
              <a:rPr lang="it-IT" i="1" dirty="0">
                <a:solidFill>
                  <a:srgbClr val="000000"/>
                </a:solidFill>
                <a:latin typeface="Comfortaa"/>
                <a:ea typeface="Comfortaa"/>
                <a:cs typeface="Comfortaa"/>
                <a:sym typeface="Comfortaa"/>
              </a:rPr>
              <a:t>team</a:t>
            </a:r>
            <a:r>
              <a:rPr lang="it-IT" dirty="0">
                <a:solidFill>
                  <a:srgbClr val="000000"/>
                </a:solidFill>
                <a:latin typeface="Comfortaa"/>
                <a:ea typeface="Comfortaa"/>
                <a:cs typeface="Comfortaa"/>
                <a:sym typeface="Comfortaa"/>
              </a:rPr>
              <a:t>, partendo da un’analisi di contesto - RAV  svolge le seguenti attività: </a:t>
            </a:r>
            <a:endParaRPr lang="it-IT" dirty="0">
              <a:latin typeface="Comfortaa"/>
              <a:ea typeface="Comfortaa"/>
              <a:cs typeface="Comfortaa"/>
              <a:sym typeface="Comfortaa"/>
            </a:endParaRPr>
          </a:p>
          <a:p>
            <a:pPr marL="683670" marR="2670" indent="-659958" algn="just">
              <a:lnSpc>
                <a:spcPct val="115000"/>
              </a:lnSpc>
              <a:spcBef>
                <a:spcPts val="782"/>
              </a:spcBef>
              <a:buSzPts val="2700"/>
              <a:buFont typeface="Arial" panose="020B0604020202020204" pitchFamily="34" charset="0"/>
              <a:buChar char="●"/>
            </a:pPr>
            <a:r>
              <a:rPr lang="it-IT" b="1" dirty="0">
                <a:solidFill>
                  <a:srgbClr val="000000"/>
                </a:solidFill>
                <a:latin typeface="Comfortaa"/>
                <a:ea typeface="Comfortaa"/>
                <a:cs typeface="Comfortaa"/>
                <a:sym typeface="Comfortaa"/>
              </a:rPr>
              <a:t>individuazione studenti </a:t>
            </a:r>
            <a:r>
              <a:rPr lang="it-IT" dirty="0">
                <a:solidFill>
                  <a:srgbClr val="000000"/>
                </a:solidFill>
                <a:latin typeface="Comfortaa"/>
                <a:ea typeface="Comfortaa"/>
                <a:cs typeface="Comfortaa"/>
                <a:sym typeface="Comfortaa"/>
              </a:rPr>
              <a:t>– miglioramento competenze -  maggior rischio di abbandono – bisogni educativi specifici (PAI/PDP/PEI)</a:t>
            </a:r>
            <a:endParaRPr lang="it-IT" dirty="0">
              <a:latin typeface="Comfortaa"/>
              <a:ea typeface="Comfortaa"/>
              <a:cs typeface="Comfortaa"/>
              <a:sym typeface="Comfortaa"/>
            </a:endParaRPr>
          </a:p>
          <a:p>
            <a:pPr marL="683670" marR="2670" indent="-659958" algn="just">
              <a:lnSpc>
                <a:spcPct val="115000"/>
              </a:lnSpc>
              <a:spcBef>
                <a:spcPts val="782"/>
              </a:spcBef>
              <a:buSzPts val="2700"/>
              <a:buFont typeface="Arial" panose="020B0604020202020204" pitchFamily="34" charset="0"/>
              <a:buChar char="●"/>
            </a:pPr>
            <a:r>
              <a:rPr lang="it-IT" b="1" dirty="0">
                <a:solidFill>
                  <a:srgbClr val="000000"/>
                </a:solidFill>
                <a:latin typeface="Comfortaa"/>
                <a:ea typeface="Comfortaa"/>
                <a:cs typeface="Comfortaa"/>
                <a:sym typeface="Comfortaa"/>
              </a:rPr>
              <a:t>progettazione e gestione degli interventi </a:t>
            </a:r>
            <a:r>
              <a:rPr lang="it-IT" dirty="0">
                <a:solidFill>
                  <a:srgbClr val="000000"/>
                </a:solidFill>
                <a:latin typeface="Comfortaa"/>
                <a:ea typeface="Comfortaa"/>
                <a:cs typeface="Comfortaa"/>
                <a:sym typeface="Comfortaa"/>
              </a:rPr>
              <a:t>dei progetti educativi individuali e di gruppo e si raccorda con terze parti favorendo altresì il pieno coinvolgimento delle famiglie.</a:t>
            </a:r>
            <a:endParaRPr lang="it-IT" dirty="0">
              <a:latin typeface="Comfortaa"/>
              <a:ea typeface="Comfortaa"/>
              <a:cs typeface="Comfortaa"/>
              <a:sym typeface="Comfortaa"/>
            </a:endParaRPr>
          </a:p>
          <a:p>
            <a:pPr marL="683670" marR="2670" indent="-659958" algn="just">
              <a:lnSpc>
                <a:spcPct val="115000"/>
              </a:lnSpc>
              <a:spcBef>
                <a:spcPts val="782"/>
              </a:spcBef>
              <a:buSzPts val="2700"/>
              <a:buFont typeface="Comfortaa"/>
              <a:buChar char="●"/>
            </a:pPr>
            <a:r>
              <a:rPr lang="it-IT" dirty="0">
                <a:solidFill>
                  <a:srgbClr val="000000"/>
                </a:solidFill>
                <a:latin typeface="Comfortaa"/>
                <a:ea typeface="Comfortaa"/>
                <a:cs typeface="Comfortaa"/>
                <a:sym typeface="Comfortaa"/>
              </a:rPr>
              <a:t>Supporto all’aggiornamento del RAV - PTOF – risultati invalsi </a:t>
            </a:r>
            <a:endParaRPr lang="it-IT" dirty="0">
              <a:latin typeface="Comfortaa"/>
              <a:ea typeface="Comfortaa"/>
              <a:cs typeface="Comfortaa"/>
              <a:sym typeface="Comfortaa"/>
            </a:endParaRPr>
          </a:p>
          <a:p>
            <a:pPr marL="683670" marR="2670" indent="-659958" algn="just">
              <a:lnSpc>
                <a:spcPct val="115000"/>
              </a:lnSpc>
              <a:spcBef>
                <a:spcPts val="782"/>
              </a:spcBef>
              <a:buSzPts val="2700"/>
              <a:buFont typeface="Comfortaa"/>
              <a:buChar char="●"/>
            </a:pPr>
            <a:r>
              <a:rPr lang="it-IT" dirty="0">
                <a:solidFill>
                  <a:srgbClr val="000000"/>
                </a:solidFill>
                <a:latin typeface="Comfortaa"/>
                <a:ea typeface="Comfortaa"/>
                <a:cs typeface="Comfortaa"/>
                <a:sym typeface="Comfortaa"/>
              </a:rPr>
              <a:t>Supporta Monitoraggio e valutazioni </a:t>
            </a:r>
          </a:p>
        </p:txBody>
      </p:sp>
      <p:pic>
        <p:nvPicPr>
          <p:cNvPr id="6" name="Google Shape;56;p13"/>
          <p:cNvPicPr preferRelativeResize="0"/>
          <p:nvPr/>
        </p:nvPicPr>
        <p:blipFill>
          <a:blip r:embed="rId2">
            <a:alphaModFix/>
          </a:blip>
          <a:stretch>
            <a:fillRect/>
          </a:stretch>
        </p:blipFill>
        <p:spPr>
          <a:xfrm>
            <a:off x="11981422" y="9015798"/>
            <a:ext cx="647644" cy="262827"/>
          </a:xfrm>
          <a:prstGeom prst="rect">
            <a:avLst/>
          </a:prstGeom>
          <a:noFill/>
          <a:ln>
            <a:noFill/>
          </a:ln>
        </p:spPr>
      </p:pic>
      <p:pic>
        <p:nvPicPr>
          <p:cNvPr id="8" name="Immagine 7"/>
          <p:cNvPicPr>
            <a:picLocks noChangeAspect="1"/>
          </p:cNvPicPr>
          <p:nvPr/>
        </p:nvPicPr>
        <p:blipFill>
          <a:blip r:embed="rId3"/>
          <a:stretch>
            <a:fillRect/>
          </a:stretch>
        </p:blipFill>
        <p:spPr>
          <a:xfrm>
            <a:off x="373461" y="313226"/>
            <a:ext cx="1186222" cy="1207112"/>
          </a:xfrm>
          <a:prstGeom prst="rect">
            <a:avLst/>
          </a:prstGeom>
        </p:spPr>
      </p:pic>
      <p:pic>
        <p:nvPicPr>
          <p:cNvPr id="9" name="Google Shape;56;p13"/>
          <p:cNvPicPr preferRelativeResize="0"/>
          <p:nvPr/>
        </p:nvPicPr>
        <p:blipFill>
          <a:blip r:embed="rId2">
            <a:alphaModFix/>
          </a:blip>
          <a:stretch>
            <a:fillRect/>
          </a:stretch>
        </p:blipFill>
        <p:spPr>
          <a:xfrm>
            <a:off x="11937858" y="9024502"/>
            <a:ext cx="647644" cy="262827"/>
          </a:xfrm>
          <a:prstGeom prst="rect">
            <a:avLst/>
          </a:prstGeom>
          <a:noFill/>
          <a:ln>
            <a:noFill/>
          </a:ln>
        </p:spPr>
      </p:pic>
      <p:sp>
        <p:nvSpPr>
          <p:cNvPr id="11" name="Rettangolo 10"/>
          <p:cNvSpPr/>
          <p:nvPr/>
        </p:nvSpPr>
        <p:spPr>
          <a:xfrm>
            <a:off x="1945328" y="468483"/>
            <a:ext cx="8631707" cy="1101817"/>
          </a:xfrm>
          <a:prstGeom prst="rect">
            <a:avLst/>
          </a:prstGeom>
        </p:spPr>
        <p:txBody>
          <a:bodyPr wrap="square" lIns="145646" tIns="72823" rIns="145646" bIns="72823">
            <a:spAutoFit/>
          </a:bodyPr>
          <a:lstStyle/>
          <a:p>
            <a:pPr marL="77373" marR="126682" algn="ctr">
              <a:lnSpc>
                <a:spcPct val="93500"/>
              </a:lnSpc>
            </a:pPr>
            <a:r>
              <a:rPr lang="it-IT" sz="3300" b="1" spc="6" dirty="0">
                <a:solidFill>
                  <a:srgbClr val="FF0000"/>
                </a:solidFill>
                <a:latin typeface="Garamond"/>
                <a:cs typeface="Garamond"/>
              </a:rPr>
              <a:t>A</a:t>
            </a:r>
            <a:r>
              <a:rPr lang="it-IT" sz="3300" b="1" dirty="0">
                <a:solidFill>
                  <a:srgbClr val="FF0000"/>
                </a:solidFill>
                <a:latin typeface="Garamond"/>
                <a:cs typeface="Garamond"/>
              </a:rPr>
              <a:t>tt</a:t>
            </a:r>
            <a:r>
              <a:rPr lang="it-IT" sz="3300" b="1" spc="-6" dirty="0">
                <a:solidFill>
                  <a:srgbClr val="FF0000"/>
                </a:solidFill>
                <a:latin typeface="Garamond"/>
                <a:cs typeface="Garamond"/>
              </a:rPr>
              <a:t>i</a:t>
            </a:r>
            <a:r>
              <a:rPr lang="it-IT" sz="3300" b="1" dirty="0">
                <a:solidFill>
                  <a:srgbClr val="FF0000"/>
                </a:solidFill>
                <a:latin typeface="Garamond"/>
                <a:cs typeface="Garamond"/>
              </a:rPr>
              <a:t>v</a:t>
            </a:r>
            <a:r>
              <a:rPr lang="it-IT" sz="3300" b="1" spc="-6" dirty="0">
                <a:solidFill>
                  <a:srgbClr val="FF0000"/>
                </a:solidFill>
                <a:latin typeface="Garamond"/>
                <a:cs typeface="Garamond"/>
              </a:rPr>
              <a:t>i</a:t>
            </a:r>
            <a:r>
              <a:rPr lang="it-IT" sz="3300" b="1" dirty="0">
                <a:solidFill>
                  <a:srgbClr val="FF0000"/>
                </a:solidFill>
                <a:latin typeface="Garamond"/>
                <a:cs typeface="Garamond"/>
              </a:rPr>
              <a:t>tà tecn</a:t>
            </a:r>
            <a:r>
              <a:rPr lang="it-IT" sz="3300" b="1" spc="-6" dirty="0">
                <a:solidFill>
                  <a:srgbClr val="FF0000"/>
                </a:solidFill>
                <a:latin typeface="Garamond"/>
                <a:cs typeface="Garamond"/>
              </a:rPr>
              <a:t>i</a:t>
            </a:r>
            <a:r>
              <a:rPr lang="it-IT" sz="3300" b="1" dirty="0">
                <a:solidFill>
                  <a:srgbClr val="FF0000"/>
                </a:solidFill>
                <a:latin typeface="Garamond"/>
                <a:cs typeface="Garamond"/>
              </a:rPr>
              <a:t>ca del</a:t>
            </a:r>
            <a:r>
              <a:rPr lang="it-IT" sz="3300" b="1" spc="13" dirty="0">
                <a:solidFill>
                  <a:srgbClr val="FF0000"/>
                </a:solidFill>
                <a:latin typeface="Garamond"/>
                <a:cs typeface="Garamond"/>
              </a:rPr>
              <a:t> </a:t>
            </a:r>
            <a:r>
              <a:rPr lang="it-IT" sz="3300" b="1" spc="-6" dirty="0">
                <a:solidFill>
                  <a:srgbClr val="FF0000"/>
                </a:solidFill>
                <a:latin typeface="Garamond"/>
                <a:cs typeface="Garamond"/>
              </a:rPr>
              <a:t>T</a:t>
            </a:r>
            <a:r>
              <a:rPr lang="it-IT" sz="3300" b="1" dirty="0">
                <a:solidFill>
                  <a:srgbClr val="FF0000"/>
                </a:solidFill>
                <a:latin typeface="Garamond"/>
                <a:cs typeface="Garamond"/>
              </a:rPr>
              <a:t>eam per</a:t>
            </a:r>
            <a:r>
              <a:rPr lang="it-IT" sz="3300" b="1" spc="6" dirty="0">
                <a:solidFill>
                  <a:srgbClr val="FF0000"/>
                </a:solidFill>
                <a:latin typeface="Garamond"/>
                <a:cs typeface="Garamond"/>
              </a:rPr>
              <a:t> </a:t>
            </a:r>
            <a:r>
              <a:rPr lang="it-IT" sz="3300" b="1" dirty="0">
                <a:solidFill>
                  <a:srgbClr val="FF0000"/>
                </a:solidFill>
                <a:latin typeface="Garamond"/>
                <a:cs typeface="Garamond"/>
              </a:rPr>
              <a:t>la</a:t>
            </a:r>
            <a:r>
              <a:rPr lang="it-IT" sz="3300" b="1" spc="6" dirty="0">
                <a:solidFill>
                  <a:srgbClr val="FF0000"/>
                </a:solidFill>
                <a:latin typeface="Garamond"/>
                <a:cs typeface="Garamond"/>
              </a:rPr>
              <a:t> </a:t>
            </a:r>
            <a:r>
              <a:rPr lang="it-IT" sz="3300" b="1" dirty="0">
                <a:solidFill>
                  <a:srgbClr val="FF0000"/>
                </a:solidFill>
                <a:latin typeface="Garamond"/>
                <a:cs typeface="Garamond"/>
              </a:rPr>
              <a:t>p</a:t>
            </a:r>
            <a:r>
              <a:rPr lang="it-IT" sz="3300" b="1" spc="6" dirty="0">
                <a:solidFill>
                  <a:srgbClr val="FF0000"/>
                </a:solidFill>
                <a:latin typeface="Garamond"/>
                <a:cs typeface="Garamond"/>
              </a:rPr>
              <a:t>r</a:t>
            </a:r>
            <a:r>
              <a:rPr lang="it-IT" sz="3300" b="1" dirty="0">
                <a:solidFill>
                  <a:srgbClr val="FF0000"/>
                </a:solidFill>
                <a:latin typeface="Garamond"/>
                <a:cs typeface="Garamond"/>
              </a:rPr>
              <a:t>evenz</a:t>
            </a:r>
            <a:r>
              <a:rPr lang="it-IT" sz="3300" b="1" spc="-6" dirty="0">
                <a:solidFill>
                  <a:srgbClr val="FF0000"/>
                </a:solidFill>
                <a:latin typeface="Garamond"/>
                <a:cs typeface="Garamond"/>
              </a:rPr>
              <a:t>i</a:t>
            </a:r>
            <a:r>
              <a:rPr lang="it-IT" sz="3300" b="1" dirty="0">
                <a:solidFill>
                  <a:srgbClr val="FF0000"/>
                </a:solidFill>
                <a:latin typeface="Garamond"/>
                <a:cs typeface="Garamond"/>
              </a:rPr>
              <a:t>one </a:t>
            </a:r>
          </a:p>
          <a:p>
            <a:pPr marL="77373" marR="126682" algn="ctr">
              <a:lnSpc>
                <a:spcPct val="93500"/>
              </a:lnSpc>
            </a:pPr>
            <a:r>
              <a:rPr lang="it-IT" sz="3300" b="1" dirty="0">
                <a:solidFill>
                  <a:srgbClr val="FF0000"/>
                </a:solidFill>
                <a:latin typeface="Garamond"/>
                <a:cs typeface="Garamond"/>
              </a:rPr>
              <a:t>della dispers</a:t>
            </a:r>
            <a:r>
              <a:rPr lang="it-IT" sz="3300" b="1" spc="-6" dirty="0">
                <a:solidFill>
                  <a:srgbClr val="FF0000"/>
                </a:solidFill>
                <a:latin typeface="Garamond"/>
                <a:cs typeface="Garamond"/>
              </a:rPr>
              <a:t>i</a:t>
            </a:r>
            <a:r>
              <a:rPr lang="it-IT" sz="3300" b="1" dirty="0">
                <a:solidFill>
                  <a:srgbClr val="FF0000"/>
                </a:solidFill>
                <a:latin typeface="Garamond"/>
                <a:cs typeface="Garamond"/>
              </a:rPr>
              <a:t>one scola</a:t>
            </a:r>
            <a:r>
              <a:rPr lang="it-IT" sz="3300" b="1" spc="6" dirty="0">
                <a:solidFill>
                  <a:srgbClr val="FF0000"/>
                </a:solidFill>
                <a:latin typeface="Garamond"/>
                <a:cs typeface="Garamond"/>
              </a:rPr>
              <a:t>s</a:t>
            </a:r>
            <a:r>
              <a:rPr lang="it-IT" sz="3300" b="1" dirty="0">
                <a:solidFill>
                  <a:srgbClr val="FF0000"/>
                </a:solidFill>
                <a:latin typeface="Garamond"/>
                <a:cs typeface="Garamond"/>
              </a:rPr>
              <a:t>t</a:t>
            </a:r>
            <a:r>
              <a:rPr lang="it-IT" sz="3300" b="1" spc="-6" dirty="0">
                <a:solidFill>
                  <a:srgbClr val="FF0000"/>
                </a:solidFill>
                <a:latin typeface="Garamond"/>
                <a:cs typeface="Garamond"/>
              </a:rPr>
              <a:t>i</a:t>
            </a:r>
            <a:r>
              <a:rPr lang="it-IT" sz="3300" b="1" dirty="0">
                <a:solidFill>
                  <a:srgbClr val="FF0000"/>
                </a:solidFill>
                <a:latin typeface="Garamond"/>
                <a:cs typeface="Garamond"/>
              </a:rPr>
              <a:t>ca - 1</a:t>
            </a:r>
            <a:endParaRPr lang="it-IT" sz="3300" dirty="0">
              <a:solidFill>
                <a:srgbClr val="FF0000"/>
              </a:solidFill>
              <a:latin typeface="Garamond"/>
              <a:cs typeface="Garamond"/>
            </a:endParaRPr>
          </a:p>
        </p:txBody>
      </p:sp>
      <p:pic>
        <p:nvPicPr>
          <p:cNvPr id="12" name="object 5"/>
          <p:cNvPicPr/>
          <p:nvPr/>
        </p:nvPicPr>
        <p:blipFill>
          <a:blip r:embed="rId4" cstate="print"/>
          <a:stretch>
            <a:fillRect/>
          </a:stretch>
        </p:blipFill>
        <p:spPr>
          <a:xfrm>
            <a:off x="11107605" y="8477982"/>
            <a:ext cx="1445498" cy="889537"/>
          </a:xfrm>
          <a:prstGeom prst="rect">
            <a:avLst/>
          </a:prstGeom>
        </p:spPr>
      </p:pic>
      <p:pic>
        <p:nvPicPr>
          <p:cNvPr id="13" name="object 6"/>
          <p:cNvPicPr/>
          <p:nvPr/>
        </p:nvPicPr>
        <p:blipFill>
          <a:blip r:embed="rId5"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330675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9883" y="1448929"/>
            <a:ext cx="12003219" cy="2291845"/>
          </a:xfrm>
          <a:prstGeom prst="rect">
            <a:avLst/>
          </a:prstGeom>
        </p:spPr>
      </p:pic>
      <p:sp>
        <p:nvSpPr>
          <p:cNvPr id="3" name="object 3"/>
          <p:cNvSpPr txBox="1"/>
          <p:nvPr/>
        </p:nvSpPr>
        <p:spPr>
          <a:xfrm>
            <a:off x="549883" y="1448929"/>
            <a:ext cx="12003405" cy="2331023"/>
          </a:xfrm>
          <a:prstGeom prst="rect">
            <a:avLst/>
          </a:prstGeom>
          <a:ln w="9524">
            <a:solidFill>
              <a:srgbClr val="0FE6CD"/>
            </a:solidFill>
          </a:ln>
        </p:spPr>
        <p:txBody>
          <a:bodyPr vert="horz" wrap="square" lIns="0" tIns="6985" rIns="0" bIns="0" rtlCol="0">
            <a:spAutoFit/>
          </a:bodyPr>
          <a:lstStyle/>
          <a:p>
            <a:pPr marL="1485265" marR="1483360" indent="635" algn="ctr">
              <a:lnSpc>
                <a:spcPct val="102899"/>
              </a:lnSpc>
              <a:spcBef>
                <a:spcPts val="55"/>
              </a:spcBef>
            </a:pPr>
            <a:r>
              <a:rPr lang="it-IT" sz="3400" i="1" spc="110" dirty="0">
                <a:solidFill>
                  <a:srgbClr val="7030A0"/>
                </a:solidFill>
                <a:latin typeface="Calibri"/>
                <a:cs typeface="Calibri"/>
              </a:rPr>
              <a:t>Azioni di prevenzione e contrasto della dispersione scolastica</a:t>
            </a:r>
          </a:p>
          <a:p>
            <a:pPr marL="1485265" marR="1483360" indent="635" algn="ctr">
              <a:lnSpc>
                <a:spcPct val="102899"/>
              </a:lnSpc>
              <a:spcBef>
                <a:spcPts val="55"/>
              </a:spcBef>
            </a:pPr>
            <a:r>
              <a:rPr sz="3850" b="1" spc="130" dirty="0">
                <a:solidFill>
                  <a:srgbClr val="7030A0"/>
                </a:solidFill>
                <a:latin typeface="Calibri"/>
                <a:cs typeface="Calibri"/>
              </a:rPr>
              <a:t>D.M.</a:t>
            </a:r>
            <a:r>
              <a:rPr lang="it-IT" sz="3850" b="1" spc="130" dirty="0">
                <a:solidFill>
                  <a:srgbClr val="7030A0"/>
                </a:solidFill>
                <a:latin typeface="Calibri"/>
                <a:cs typeface="Calibri"/>
              </a:rPr>
              <a:t> 170</a:t>
            </a:r>
            <a:r>
              <a:rPr sz="3850" b="1" spc="200" dirty="0">
                <a:solidFill>
                  <a:srgbClr val="7030A0"/>
                </a:solidFill>
                <a:latin typeface="Calibri"/>
                <a:cs typeface="Calibri"/>
              </a:rPr>
              <a:t> </a:t>
            </a:r>
            <a:r>
              <a:rPr sz="3850" b="1" spc="170" dirty="0">
                <a:solidFill>
                  <a:srgbClr val="7030A0"/>
                </a:solidFill>
                <a:latin typeface="Calibri"/>
                <a:cs typeface="Calibri"/>
              </a:rPr>
              <a:t>del</a:t>
            </a:r>
            <a:r>
              <a:rPr sz="3850" b="1" spc="200" dirty="0">
                <a:solidFill>
                  <a:srgbClr val="7030A0"/>
                </a:solidFill>
                <a:latin typeface="Calibri"/>
                <a:cs typeface="Calibri"/>
              </a:rPr>
              <a:t> </a:t>
            </a:r>
            <a:r>
              <a:rPr sz="3850" b="1" spc="170" dirty="0">
                <a:solidFill>
                  <a:srgbClr val="7030A0"/>
                </a:solidFill>
                <a:latin typeface="Calibri"/>
                <a:cs typeface="Calibri"/>
              </a:rPr>
              <a:t>2</a:t>
            </a:r>
            <a:r>
              <a:rPr lang="it-IT" sz="3850" b="1" spc="170" dirty="0">
                <a:solidFill>
                  <a:srgbClr val="7030A0"/>
                </a:solidFill>
                <a:latin typeface="Calibri"/>
                <a:cs typeface="Calibri"/>
              </a:rPr>
              <a:t>4</a:t>
            </a:r>
            <a:r>
              <a:rPr sz="3850" b="1" spc="200" dirty="0">
                <a:solidFill>
                  <a:srgbClr val="7030A0"/>
                </a:solidFill>
                <a:latin typeface="Calibri"/>
                <a:cs typeface="Calibri"/>
              </a:rPr>
              <a:t> </a:t>
            </a:r>
            <a:r>
              <a:rPr lang="it-IT" sz="3850" b="1" spc="200" dirty="0">
                <a:solidFill>
                  <a:srgbClr val="7030A0"/>
                </a:solidFill>
                <a:latin typeface="Calibri"/>
                <a:cs typeface="Calibri"/>
              </a:rPr>
              <a:t>giugno</a:t>
            </a:r>
            <a:r>
              <a:rPr sz="3850" b="1" spc="204" dirty="0">
                <a:solidFill>
                  <a:srgbClr val="7030A0"/>
                </a:solidFill>
                <a:latin typeface="Calibri"/>
                <a:cs typeface="Calibri"/>
              </a:rPr>
              <a:t> </a:t>
            </a:r>
            <a:r>
              <a:rPr sz="3850" b="1" spc="165" dirty="0">
                <a:solidFill>
                  <a:srgbClr val="7030A0"/>
                </a:solidFill>
                <a:latin typeface="Calibri"/>
                <a:cs typeface="Calibri"/>
              </a:rPr>
              <a:t>20</a:t>
            </a:r>
            <a:r>
              <a:rPr lang="it-IT" sz="3850" b="1" spc="165" dirty="0">
                <a:solidFill>
                  <a:srgbClr val="7030A0"/>
                </a:solidFill>
                <a:latin typeface="Calibri"/>
                <a:cs typeface="Calibri"/>
              </a:rPr>
              <a:t>2</a:t>
            </a:r>
            <a:r>
              <a:rPr sz="3850" b="1" spc="165" dirty="0">
                <a:solidFill>
                  <a:srgbClr val="7030A0"/>
                </a:solidFill>
                <a:latin typeface="Calibri"/>
                <a:cs typeface="Calibri"/>
              </a:rPr>
              <a:t>2</a:t>
            </a:r>
            <a:endParaRPr lang="it-IT" sz="3850" b="1" spc="165" dirty="0">
              <a:solidFill>
                <a:srgbClr val="7030A0"/>
              </a:solidFill>
              <a:latin typeface="Calibri"/>
              <a:cs typeface="Calibri"/>
            </a:endParaRPr>
          </a:p>
          <a:p>
            <a:pPr marL="1485265" marR="1483360" indent="635" algn="ctr">
              <a:lnSpc>
                <a:spcPct val="102899"/>
              </a:lnSpc>
              <a:spcBef>
                <a:spcPts val="55"/>
              </a:spcBef>
            </a:pPr>
            <a:r>
              <a:rPr lang="it-IT" sz="3850" b="1" spc="165" dirty="0">
                <a:solidFill>
                  <a:srgbClr val="7030A0"/>
                </a:solidFill>
                <a:latin typeface="Calibri"/>
                <a:cs typeface="Calibri"/>
              </a:rPr>
              <a:t>D.M. 19 2 febbraio 2024</a:t>
            </a:r>
            <a:endParaRPr sz="3850" dirty="0">
              <a:latin typeface="Calibri"/>
              <a:cs typeface="Calibri"/>
            </a:endParaRPr>
          </a:p>
        </p:txBody>
      </p:sp>
      <p:grpSp>
        <p:nvGrpSpPr>
          <p:cNvPr id="4" name="object 4"/>
          <p:cNvGrpSpPr/>
          <p:nvPr/>
        </p:nvGrpSpPr>
        <p:grpSpPr>
          <a:xfrm>
            <a:off x="545121" y="4072014"/>
            <a:ext cx="12012930" cy="4411345"/>
            <a:chOff x="545121" y="4072014"/>
            <a:chExt cx="12012930" cy="4411345"/>
          </a:xfrm>
        </p:grpSpPr>
        <p:pic>
          <p:nvPicPr>
            <p:cNvPr id="5" name="object 5"/>
            <p:cNvPicPr/>
            <p:nvPr/>
          </p:nvPicPr>
          <p:blipFill>
            <a:blip r:embed="rId3" cstate="print"/>
            <a:stretch>
              <a:fillRect/>
            </a:stretch>
          </p:blipFill>
          <p:spPr>
            <a:xfrm>
              <a:off x="549883" y="4076777"/>
              <a:ext cx="12003219" cy="4401204"/>
            </a:xfrm>
            <a:prstGeom prst="rect">
              <a:avLst/>
            </a:prstGeom>
          </p:spPr>
        </p:pic>
        <p:sp>
          <p:nvSpPr>
            <p:cNvPr id="6" name="object 6"/>
            <p:cNvSpPr/>
            <p:nvPr/>
          </p:nvSpPr>
          <p:spPr>
            <a:xfrm>
              <a:off x="549883" y="4076777"/>
              <a:ext cx="12003405" cy="4401820"/>
            </a:xfrm>
            <a:custGeom>
              <a:avLst/>
              <a:gdLst/>
              <a:ahLst/>
              <a:cxnLst/>
              <a:rect l="l" t="t" r="r" b="b"/>
              <a:pathLst>
                <a:path w="12003405" h="4401820">
                  <a:moveTo>
                    <a:pt x="0" y="0"/>
                  </a:moveTo>
                  <a:lnTo>
                    <a:pt x="12003219" y="0"/>
                  </a:lnTo>
                  <a:lnTo>
                    <a:pt x="12003219" y="4401204"/>
                  </a:lnTo>
                  <a:lnTo>
                    <a:pt x="0" y="4401204"/>
                  </a:lnTo>
                  <a:lnTo>
                    <a:pt x="0" y="0"/>
                  </a:lnTo>
                  <a:close/>
                </a:path>
              </a:pathLst>
            </a:custGeom>
            <a:ln w="9524">
              <a:solidFill>
                <a:srgbClr val="0FE6CD"/>
              </a:solidFill>
            </a:ln>
          </p:spPr>
          <p:txBody>
            <a:bodyPr wrap="square" lIns="0" tIns="0" rIns="0" bIns="0" rtlCol="0"/>
            <a:lstStyle/>
            <a:p>
              <a:endParaRPr/>
            </a:p>
          </p:txBody>
        </p:sp>
      </p:grpSp>
      <p:sp>
        <p:nvSpPr>
          <p:cNvPr id="7" name="object 7"/>
          <p:cNvSpPr txBox="1"/>
          <p:nvPr/>
        </p:nvSpPr>
        <p:spPr>
          <a:xfrm>
            <a:off x="2805060" y="4081857"/>
            <a:ext cx="7484745" cy="4292600"/>
          </a:xfrm>
          <a:prstGeom prst="rect">
            <a:avLst/>
          </a:prstGeom>
        </p:spPr>
        <p:txBody>
          <a:bodyPr vert="horz" wrap="square" lIns="0" tIns="12700" rIns="0" bIns="0" rtlCol="0">
            <a:spAutoFit/>
          </a:bodyPr>
          <a:lstStyle/>
          <a:p>
            <a:pPr marL="1270" algn="ctr">
              <a:lnSpc>
                <a:spcPct val="100000"/>
              </a:lnSpc>
              <a:spcBef>
                <a:spcPts val="100"/>
              </a:spcBef>
            </a:pPr>
            <a:r>
              <a:rPr sz="4000" spc="315" dirty="0">
                <a:solidFill>
                  <a:srgbClr val="FFFFFF"/>
                </a:solidFill>
                <a:latin typeface="Calibri"/>
                <a:cs typeface="Calibri"/>
              </a:rPr>
              <a:t>INTERVENTO</a:t>
            </a:r>
            <a:r>
              <a:rPr sz="4000" spc="220" dirty="0">
                <a:solidFill>
                  <a:srgbClr val="FFFFFF"/>
                </a:solidFill>
                <a:latin typeface="Calibri"/>
                <a:cs typeface="Calibri"/>
              </a:rPr>
              <a:t> </a:t>
            </a:r>
            <a:r>
              <a:rPr sz="4000" spc="335" dirty="0">
                <a:solidFill>
                  <a:srgbClr val="FFFFFF"/>
                </a:solidFill>
                <a:latin typeface="Calibri"/>
                <a:cs typeface="Calibri"/>
              </a:rPr>
              <a:t>ODIERNO</a:t>
            </a:r>
            <a:endParaRPr sz="4000" dirty="0">
              <a:latin typeface="Calibri"/>
              <a:cs typeface="Calibri"/>
            </a:endParaRPr>
          </a:p>
          <a:p>
            <a:pPr>
              <a:lnSpc>
                <a:spcPct val="100000"/>
              </a:lnSpc>
              <a:spcBef>
                <a:spcPts val="35"/>
              </a:spcBef>
            </a:pPr>
            <a:endParaRPr sz="3900" dirty="0">
              <a:latin typeface="Calibri"/>
              <a:cs typeface="Calibri"/>
            </a:endParaRPr>
          </a:p>
          <a:p>
            <a:pPr marL="6985" algn="ctr">
              <a:lnSpc>
                <a:spcPct val="100000"/>
              </a:lnSpc>
              <a:spcBef>
                <a:spcPts val="5"/>
              </a:spcBef>
            </a:pPr>
            <a:r>
              <a:rPr sz="4000" spc="90" dirty="0">
                <a:solidFill>
                  <a:srgbClr val="FFFFFF"/>
                </a:solidFill>
                <a:latin typeface="Calibri"/>
                <a:cs typeface="Calibri"/>
              </a:rPr>
              <a:t>ATTIVITA’</a:t>
            </a:r>
            <a:endParaRPr sz="4000" dirty="0">
              <a:latin typeface="Calibri"/>
              <a:cs typeface="Calibri"/>
            </a:endParaRPr>
          </a:p>
          <a:p>
            <a:pPr marL="12700" marR="5080" algn="ctr">
              <a:lnSpc>
                <a:spcPct val="100000"/>
              </a:lnSpc>
            </a:pPr>
            <a:r>
              <a:rPr sz="4000" spc="285" dirty="0">
                <a:solidFill>
                  <a:srgbClr val="FFFFFF"/>
                </a:solidFill>
                <a:latin typeface="Calibri"/>
                <a:cs typeface="Calibri"/>
              </a:rPr>
              <a:t>PIANO</a:t>
            </a:r>
            <a:r>
              <a:rPr sz="4000" spc="204" dirty="0">
                <a:solidFill>
                  <a:srgbClr val="FFFFFF"/>
                </a:solidFill>
                <a:latin typeface="Calibri"/>
                <a:cs typeface="Calibri"/>
              </a:rPr>
              <a:t> </a:t>
            </a:r>
            <a:r>
              <a:rPr sz="4000" spc="285" dirty="0">
                <a:solidFill>
                  <a:srgbClr val="FFFFFF"/>
                </a:solidFill>
                <a:latin typeface="Calibri"/>
                <a:cs typeface="Calibri"/>
              </a:rPr>
              <a:t>FINANZIARIO</a:t>
            </a:r>
            <a:r>
              <a:rPr sz="4000" spc="215" dirty="0">
                <a:solidFill>
                  <a:srgbClr val="FFFFFF"/>
                </a:solidFill>
                <a:latin typeface="Calibri"/>
                <a:cs typeface="Calibri"/>
              </a:rPr>
              <a:t> </a:t>
            </a:r>
            <a:r>
              <a:rPr sz="4000" spc="330" dirty="0">
                <a:solidFill>
                  <a:srgbClr val="FFFFFF"/>
                </a:solidFill>
                <a:latin typeface="Calibri"/>
                <a:cs typeface="Calibri"/>
              </a:rPr>
              <a:t>-</a:t>
            </a:r>
            <a:r>
              <a:rPr sz="4000" spc="210" dirty="0">
                <a:solidFill>
                  <a:srgbClr val="FFFFFF"/>
                </a:solidFill>
                <a:latin typeface="Calibri"/>
                <a:cs typeface="Calibri"/>
              </a:rPr>
              <a:t> </a:t>
            </a:r>
            <a:r>
              <a:rPr sz="4000" spc="490" dirty="0">
                <a:solidFill>
                  <a:srgbClr val="FFFFFF"/>
                </a:solidFill>
                <a:latin typeface="Calibri"/>
                <a:cs typeface="Calibri"/>
              </a:rPr>
              <a:t>RISORSE </a:t>
            </a:r>
            <a:r>
              <a:rPr sz="4000" spc="434" dirty="0">
                <a:solidFill>
                  <a:srgbClr val="FFFFFF"/>
                </a:solidFill>
                <a:latin typeface="Calibri"/>
                <a:cs typeface="Calibri"/>
              </a:rPr>
              <a:t>SELEZIONE</a:t>
            </a:r>
            <a:r>
              <a:rPr sz="4000" spc="210" dirty="0">
                <a:solidFill>
                  <a:srgbClr val="FFFFFF"/>
                </a:solidFill>
                <a:latin typeface="Calibri"/>
                <a:cs typeface="Calibri"/>
              </a:rPr>
              <a:t> </a:t>
            </a:r>
            <a:r>
              <a:rPr sz="4000" spc="440" dirty="0">
                <a:solidFill>
                  <a:srgbClr val="FFFFFF"/>
                </a:solidFill>
                <a:latin typeface="Calibri"/>
                <a:cs typeface="Calibri"/>
              </a:rPr>
              <a:t>DEL</a:t>
            </a:r>
            <a:r>
              <a:rPr sz="4000" spc="220" dirty="0">
                <a:solidFill>
                  <a:srgbClr val="FFFFFF"/>
                </a:solidFill>
                <a:latin typeface="Calibri"/>
                <a:cs typeface="Calibri"/>
              </a:rPr>
              <a:t> </a:t>
            </a:r>
            <a:r>
              <a:rPr sz="4000" spc="450" dirty="0">
                <a:solidFill>
                  <a:srgbClr val="FFFFFF"/>
                </a:solidFill>
                <a:latin typeface="Calibri"/>
                <a:cs typeface="Calibri"/>
              </a:rPr>
              <a:t>PERSONALE </a:t>
            </a:r>
            <a:r>
              <a:rPr sz="4000" spc="280" dirty="0">
                <a:solidFill>
                  <a:srgbClr val="FFFFFF"/>
                </a:solidFill>
                <a:latin typeface="Calibri"/>
                <a:cs typeface="Calibri"/>
              </a:rPr>
              <a:t>AFFIDAMENTO</a:t>
            </a:r>
            <a:r>
              <a:rPr sz="4000" spc="195" dirty="0">
                <a:solidFill>
                  <a:srgbClr val="FFFFFF"/>
                </a:solidFill>
                <a:latin typeface="Calibri"/>
                <a:cs typeface="Calibri"/>
              </a:rPr>
              <a:t> </a:t>
            </a:r>
            <a:r>
              <a:rPr sz="4000" spc="355" dirty="0">
                <a:solidFill>
                  <a:srgbClr val="FFFFFF"/>
                </a:solidFill>
                <a:latin typeface="Calibri"/>
                <a:cs typeface="Calibri"/>
              </a:rPr>
              <a:t>SERVIZI</a:t>
            </a:r>
            <a:r>
              <a:rPr sz="4000" spc="195" dirty="0">
                <a:solidFill>
                  <a:srgbClr val="FFFFFF"/>
                </a:solidFill>
                <a:latin typeface="Calibri"/>
                <a:cs typeface="Calibri"/>
              </a:rPr>
              <a:t> </a:t>
            </a:r>
            <a:r>
              <a:rPr sz="4000" dirty="0">
                <a:solidFill>
                  <a:srgbClr val="FFFFFF"/>
                </a:solidFill>
                <a:latin typeface="Calibri"/>
                <a:cs typeface="Calibri"/>
              </a:rPr>
              <a:t>–</a:t>
            </a:r>
            <a:r>
              <a:rPr sz="4000" spc="204" dirty="0">
                <a:solidFill>
                  <a:srgbClr val="FFFFFF"/>
                </a:solidFill>
                <a:latin typeface="Calibri"/>
                <a:cs typeface="Calibri"/>
              </a:rPr>
              <a:t> </a:t>
            </a:r>
            <a:r>
              <a:rPr sz="4000" spc="480" dirty="0">
                <a:solidFill>
                  <a:srgbClr val="FFFFFF"/>
                </a:solidFill>
                <a:latin typeface="Calibri"/>
                <a:cs typeface="Calibri"/>
              </a:rPr>
              <a:t>ETS </a:t>
            </a:r>
            <a:r>
              <a:rPr sz="4000" spc="605" dirty="0">
                <a:solidFill>
                  <a:srgbClr val="FFFFFF"/>
                </a:solidFill>
                <a:latin typeface="Calibri"/>
                <a:cs typeface="Calibri"/>
              </a:rPr>
              <a:t>UCS</a:t>
            </a:r>
            <a:r>
              <a:rPr sz="4000" spc="204" dirty="0">
                <a:solidFill>
                  <a:srgbClr val="FFFFFF"/>
                </a:solidFill>
                <a:latin typeface="Calibri"/>
                <a:cs typeface="Calibri"/>
              </a:rPr>
              <a:t> </a:t>
            </a:r>
            <a:r>
              <a:rPr sz="4000" spc="330" dirty="0">
                <a:solidFill>
                  <a:srgbClr val="FFFFFF"/>
                </a:solidFill>
                <a:latin typeface="Calibri"/>
                <a:cs typeface="Calibri"/>
              </a:rPr>
              <a:t>-</a:t>
            </a:r>
            <a:r>
              <a:rPr sz="4000" spc="210" dirty="0">
                <a:solidFill>
                  <a:srgbClr val="FFFFFF"/>
                </a:solidFill>
                <a:latin typeface="Calibri"/>
                <a:cs typeface="Calibri"/>
              </a:rPr>
              <a:t> </a:t>
            </a:r>
            <a:r>
              <a:rPr sz="4000" spc="415" dirty="0">
                <a:solidFill>
                  <a:srgbClr val="FFFFFF"/>
                </a:solidFill>
                <a:latin typeface="Calibri"/>
                <a:cs typeface="Calibri"/>
              </a:rPr>
              <a:t>COSTI</a:t>
            </a:r>
            <a:r>
              <a:rPr sz="4000" spc="210" dirty="0">
                <a:solidFill>
                  <a:srgbClr val="FFFFFF"/>
                </a:solidFill>
                <a:latin typeface="Calibri"/>
                <a:cs typeface="Calibri"/>
              </a:rPr>
              <a:t> </a:t>
            </a:r>
            <a:r>
              <a:rPr sz="4000" spc="250" dirty="0">
                <a:solidFill>
                  <a:srgbClr val="FFFFFF"/>
                </a:solidFill>
                <a:latin typeface="Calibri"/>
                <a:cs typeface="Calibri"/>
              </a:rPr>
              <a:t>INDIRETTI</a:t>
            </a:r>
            <a:endParaRPr sz="4000" dirty="0">
              <a:latin typeface="Calibri"/>
              <a:cs typeface="Calibri"/>
            </a:endParaRPr>
          </a:p>
        </p:txBody>
      </p:sp>
      <p:pic>
        <p:nvPicPr>
          <p:cNvPr id="8" name="object 8"/>
          <p:cNvPicPr/>
          <p:nvPr/>
        </p:nvPicPr>
        <p:blipFill>
          <a:blip r:embed="rId4" cstate="print"/>
          <a:stretch>
            <a:fillRect/>
          </a:stretch>
        </p:blipFill>
        <p:spPr>
          <a:xfrm>
            <a:off x="11107605" y="8477982"/>
            <a:ext cx="1445498" cy="889537"/>
          </a:xfrm>
          <a:prstGeom prst="rect">
            <a:avLst/>
          </a:prstGeom>
        </p:spPr>
      </p:pic>
      <p:pic>
        <p:nvPicPr>
          <p:cNvPr id="9" name="object 9"/>
          <p:cNvPicPr/>
          <p:nvPr/>
        </p:nvPicPr>
        <p:blipFill>
          <a:blip r:embed="rId5" cstate="print"/>
          <a:stretch>
            <a:fillRect/>
          </a:stretch>
        </p:blipFill>
        <p:spPr>
          <a:xfrm>
            <a:off x="239250" y="160825"/>
            <a:ext cx="1500224" cy="8895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92808" y="2249949"/>
            <a:ext cx="10980816" cy="5655307"/>
          </a:xfrm>
          <a:prstGeom prst="rect">
            <a:avLst/>
          </a:prstGeom>
        </p:spPr>
        <p:txBody>
          <a:bodyPr wrap="square" lIns="145646" tIns="72823" rIns="145646" bIns="72823">
            <a:spAutoFit/>
          </a:bodyPr>
          <a:lstStyle/>
          <a:p>
            <a:pPr marL="77373" marR="78891" algn="just">
              <a:lnSpc>
                <a:spcPct val="93500"/>
              </a:lnSpc>
            </a:pPr>
            <a:r>
              <a:rPr lang="it-IT" sz="2900" b="1" dirty="0">
                <a:solidFill>
                  <a:schemeClr val="tx1"/>
                </a:solidFill>
                <a:latin typeface="Garamond"/>
                <a:cs typeface="Garamond"/>
              </a:rPr>
              <a:t>A</a:t>
            </a:r>
            <a:r>
              <a:rPr lang="it-IT" sz="2900" b="1" spc="-6" dirty="0">
                <a:solidFill>
                  <a:schemeClr val="tx1"/>
                </a:solidFill>
                <a:latin typeface="Garamond"/>
                <a:cs typeface="Garamond"/>
              </a:rPr>
              <a:t>t</a:t>
            </a:r>
            <a:r>
              <a:rPr lang="it-IT" sz="2900" b="1" dirty="0">
                <a:solidFill>
                  <a:schemeClr val="tx1"/>
                </a:solidFill>
                <a:latin typeface="Garamond"/>
                <a:cs typeface="Garamond"/>
              </a:rPr>
              <a:t>tiv</a:t>
            </a:r>
            <a:r>
              <a:rPr lang="it-IT" sz="2900" b="1" spc="6" dirty="0">
                <a:solidFill>
                  <a:schemeClr val="tx1"/>
                </a:solidFill>
                <a:latin typeface="Garamond"/>
                <a:cs typeface="Garamond"/>
              </a:rPr>
              <a:t>i</a:t>
            </a:r>
            <a:r>
              <a:rPr lang="it-IT" sz="2900" b="1" dirty="0">
                <a:solidFill>
                  <a:schemeClr val="tx1"/>
                </a:solidFill>
                <a:latin typeface="Garamond"/>
                <a:cs typeface="Garamond"/>
              </a:rPr>
              <a:t>tà</a:t>
            </a:r>
            <a:r>
              <a:rPr lang="it-IT" sz="2900" b="1" spc="30" dirty="0">
                <a:solidFill>
                  <a:schemeClr val="tx1"/>
                </a:solidFill>
                <a:latin typeface="Garamond"/>
                <a:cs typeface="Garamond"/>
              </a:rPr>
              <a:t> </a:t>
            </a:r>
            <a:r>
              <a:rPr lang="it-IT" sz="2900" b="1" dirty="0">
                <a:solidFill>
                  <a:schemeClr val="tx1"/>
                </a:solidFill>
                <a:latin typeface="Garamond"/>
                <a:cs typeface="Garamond"/>
              </a:rPr>
              <a:t>te</a:t>
            </a:r>
            <a:r>
              <a:rPr lang="it-IT" sz="2900" b="1" spc="6" dirty="0">
                <a:solidFill>
                  <a:schemeClr val="tx1"/>
                </a:solidFill>
                <a:latin typeface="Garamond"/>
                <a:cs typeface="Garamond"/>
              </a:rPr>
              <a:t>c</a:t>
            </a:r>
            <a:r>
              <a:rPr lang="it-IT" sz="2900" b="1" spc="-6" dirty="0">
                <a:solidFill>
                  <a:schemeClr val="tx1"/>
                </a:solidFill>
                <a:latin typeface="Garamond"/>
                <a:cs typeface="Garamond"/>
              </a:rPr>
              <a:t>n</a:t>
            </a:r>
            <a:r>
              <a:rPr lang="it-IT" sz="2900" b="1" dirty="0">
                <a:solidFill>
                  <a:schemeClr val="tx1"/>
                </a:solidFill>
                <a:latin typeface="Garamond"/>
                <a:cs typeface="Garamond"/>
              </a:rPr>
              <a:t>ica</a:t>
            </a:r>
            <a:r>
              <a:rPr lang="it-IT" sz="2900" b="1" spc="37" dirty="0">
                <a:solidFill>
                  <a:schemeClr val="tx1"/>
                </a:solidFill>
                <a:latin typeface="Garamond"/>
                <a:cs typeface="Garamond"/>
              </a:rPr>
              <a:t> </a:t>
            </a:r>
            <a:r>
              <a:rPr lang="it-IT" sz="2900" b="1" spc="-6" dirty="0">
                <a:solidFill>
                  <a:schemeClr val="tx1"/>
                </a:solidFill>
                <a:latin typeface="Garamond"/>
                <a:cs typeface="Garamond"/>
              </a:rPr>
              <a:t>p</a:t>
            </a:r>
            <a:r>
              <a:rPr lang="it-IT" sz="2900" b="1" dirty="0">
                <a:solidFill>
                  <a:schemeClr val="tx1"/>
                </a:solidFill>
                <a:latin typeface="Garamond"/>
                <a:cs typeface="Garamond"/>
              </a:rPr>
              <a:t>er</a:t>
            </a:r>
            <a:r>
              <a:rPr lang="it-IT" sz="2900" b="1" spc="30" dirty="0">
                <a:solidFill>
                  <a:schemeClr val="tx1"/>
                </a:solidFill>
                <a:latin typeface="Garamond"/>
                <a:cs typeface="Garamond"/>
              </a:rPr>
              <a:t> </a:t>
            </a:r>
            <a:r>
              <a:rPr lang="it-IT" sz="2900" b="1" dirty="0">
                <a:solidFill>
                  <a:schemeClr val="tx1"/>
                </a:solidFill>
                <a:latin typeface="Garamond"/>
                <a:cs typeface="Garamond"/>
              </a:rPr>
              <a:t>la</a:t>
            </a:r>
            <a:r>
              <a:rPr lang="it-IT" sz="2900" b="1" spc="30" dirty="0">
                <a:solidFill>
                  <a:schemeClr val="tx1"/>
                </a:solidFill>
                <a:latin typeface="Garamond"/>
                <a:cs typeface="Garamond"/>
              </a:rPr>
              <a:t> </a:t>
            </a:r>
            <a:r>
              <a:rPr lang="it-IT" sz="2900" b="1" spc="-6" dirty="0">
                <a:solidFill>
                  <a:schemeClr val="tx1"/>
                </a:solidFill>
                <a:latin typeface="Garamond"/>
                <a:cs typeface="Garamond"/>
              </a:rPr>
              <a:t>p</a:t>
            </a:r>
            <a:r>
              <a:rPr lang="it-IT" sz="2900" b="1" dirty="0">
                <a:solidFill>
                  <a:schemeClr val="tx1"/>
                </a:solidFill>
                <a:latin typeface="Garamond"/>
                <a:cs typeface="Garamond"/>
              </a:rPr>
              <a:t>rev</a:t>
            </a:r>
            <a:r>
              <a:rPr lang="it-IT" sz="2900" b="1" spc="6" dirty="0">
                <a:solidFill>
                  <a:schemeClr val="tx1"/>
                </a:solidFill>
                <a:latin typeface="Garamond"/>
                <a:cs typeface="Garamond"/>
              </a:rPr>
              <a:t>e</a:t>
            </a:r>
            <a:r>
              <a:rPr lang="it-IT" sz="2900" b="1" spc="-6" dirty="0">
                <a:solidFill>
                  <a:schemeClr val="tx1"/>
                </a:solidFill>
                <a:latin typeface="Garamond"/>
                <a:cs typeface="Garamond"/>
              </a:rPr>
              <a:t>n</a:t>
            </a:r>
            <a:r>
              <a:rPr lang="it-IT" sz="2900" b="1" spc="6" dirty="0">
                <a:solidFill>
                  <a:schemeClr val="tx1"/>
                </a:solidFill>
                <a:latin typeface="Garamond"/>
                <a:cs typeface="Garamond"/>
              </a:rPr>
              <a:t>z</a:t>
            </a:r>
            <a:r>
              <a:rPr lang="it-IT" sz="2900" b="1" dirty="0">
                <a:solidFill>
                  <a:schemeClr val="tx1"/>
                </a:solidFill>
                <a:latin typeface="Garamond"/>
                <a:cs typeface="Garamond"/>
              </a:rPr>
              <a:t>i</a:t>
            </a:r>
            <a:r>
              <a:rPr lang="it-IT" sz="2900" b="1" spc="-6" dirty="0">
                <a:solidFill>
                  <a:schemeClr val="tx1"/>
                </a:solidFill>
                <a:latin typeface="Garamond"/>
                <a:cs typeface="Garamond"/>
              </a:rPr>
              <a:t>on</a:t>
            </a:r>
            <a:r>
              <a:rPr lang="it-IT" sz="2900" b="1" dirty="0">
                <a:solidFill>
                  <a:schemeClr val="tx1"/>
                </a:solidFill>
                <a:latin typeface="Garamond"/>
                <a:cs typeface="Garamond"/>
              </a:rPr>
              <a:t>e</a:t>
            </a:r>
            <a:r>
              <a:rPr lang="it-IT" sz="2900" b="1" spc="30" dirty="0">
                <a:solidFill>
                  <a:schemeClr val="tx1"/>
                </a:solidFill>
                <a:latin typeface="Garamond"/>
                <a:cs typeface="Garamond"/>
              </a:rPr>
              <a:t> </a:t>
            </a:r>
            <a:r>
              <a:rPr lang="it-IT" sz="2900" b="1" spc="6" dirty="0">
                <a:solidFill>
                  <a:schemeClr val="tx1"/>
                </a:solidFill>
                <a:latin typeface="Garamond"/>
                <a:cs typeface="Garamond"/>
              </a:rPr>
              <a:t>d</a:t>
            </a:r>
            <a:r>
              <a:rPr lang="it-IT" sz="2900" b="1" dirty="0">
                <a:solidFill>
                  <a:schemeClr val="tx1"/>
                </a:solidFill>
                <a:latin typeface="Garamond"/>
                <a:cs typeface="Garamond"/>
              </a:rPr>
              <a:t>ella</a:t>
            </a:r>
            <a:r>
              <a:rPr lang="it-IT" sz="2900" b="1" spc="30" dirty="0">
                <a:solidFill>
                  <a:schemeClr val="tx1"/>
                </a:solidFill>
                <a:latin typeface="Garamond"/>
                <a:cs typeface="Garamond"/>
              </a:rPr>
              <a:t> </a:t>
            </a:r>
            <a:r>
              <a:rPr lang="it-IT" sz="2900" b="1" spc="6" dirty="0">
                <a:solidFill>
                  <a:schemeClr val="tx1"/>
                </a:solidFill>
                <a:latin typeface="Garamond"/>
                <a:cs typeface="Garamond"/>
              </a:rPr>
              <a:t>d</a:t>
            </a:r>
            <a:r>
              <a:rPr lang="it-IT" sz="2900" b="1" dirty="0">
                <a:solidFill>
                  <a:schemeClr val="tx1"/>
                </a:solidFill>
                <a:latin typeface="Garamond"/>
                <a:cs typeface="Garamond"/>
              </a:rPr>
              <a:t>i</a:t>
            </a:r>
            <a:r>
              <a:rPr lang="it-IT" sz="2900" b="1" spc="-6" dirty="0">
                <a:solidFill>
                  <a:schemeClr val="tx1"/>
                </a:solidFill>
                <a:latin typeface="Garamond"/>
                <a:cs typeface="Garamond"/>
              </a:rPr>
              <a:t>sp</a:t>
            </a:r>
            <a:r>
              <a:rPr lang="it-IT" sz="2900" b="1" dirty="0">
                <a:solidFill>
                  <a:schemeClr val="tx1"/>
                </a:solidFill>
                <a:latin typeface="Garamond"/>
                <a:cs typeface="Garamond"/>
              </a:rPr>
              <a:t>er</a:t>
            </a:r>
            <a:r>
              <a:rPr lang="it-IT" sz="2900" b="1" spc="-6" dirty="0">
                <a:solidFill>
                  <a:schemeClr val="tx1"/>
                </a:solidFill>
                <a:latin typeface="Garamond"/>
                <a:cs typeface="Garamond"/>
              </a:rPr>
              <a:t>s</a:t>
            </a:r>
            <a:r>
              <a:rPr lang="it-IT" sz="2900" b="1" dirty="0">
                <a:solidFill>
                  <a:schemeClr val="tx1"/>
                </a:solidFill>
                <a:latin typeface="Garamond"/>
                <a:cs typeface="Garamond"/>
              </a:rPr>
              <a:t>i</a:t>
            </a:r>
            <a:r>
              <a:rPr lang="it-IT" sz="2900" b="1" spc="6" dirty="0">
                <a:solidFill>
                  <a:schemeClr val="tx1"/>
                </a:solidFill>
                <a:latin typeface="Garamond"/>
                <a:cs typeface="Garamond"/>
              </a:rPr>
              <a:t>o</a:t>
            </a:r>
            <a:r>
              <a:rPr lang="it-IT" sz="2900" b="1" spc="-6" dirty="0">
                <a:solidFill>
                  <a:schemeClr val="tx1"/>
                </a:solidFill>
                <a:latin typeface="Garamond"/>
                <a:cs typeface="Garamond"/>
              </a:rPr>
              <a:t>n</a:t>
            </a:r>
            <a:r>
              <a:rPr lang="it-IT" sz="2900" b="1" dirty="0">
                <a:solidFill>
                  <a:schemeClr val="tx1"/>
                </a:solidFill>
                <a:latin typeface="Garamond"/>
                <a:cs typeface="Garamond"/>
              </a:rPr>
              <a:t>e</a:t>
            </a:r>
            <a:r>
              <a:rPr lang="it-IT" sz="2900" b="1" spc="30" dirty="0">
                <a:solidFill>
                  <a:schemeClr val="tx1"/>
                </a:solidFill>
                <a:latin typeface="Garamond"/>
                <a:cs typeface="Garamond"/>
              </a:rPr>
              <a:t> </a:t>
            </a:r>
            <a:r>
              <a:rPr lang="it-IT" sz="2900" b="1" spc="-6" dirty="0">
                <a:solidFill>
                  <a:schemeClr val="tx1"/>
                </a:solidFill>
                <a:latin typeface="Garamond"/>
                <a:cs typeface="Garamond"/>
              </a:rPr>
              <a:t>s</a:t>
            </a:r>
            <a:r>
              <a:rPr lang="it-IT" sz="2900" b="1" dirty="0">
                <a:solidFill>
                  <a:schemeClr val="tx1"/>
                </a:solidFill>
                <a:latin typeface="Garamond"/>
                <a:cs typeface="Garamond"/>
              </a:rPr>
              <a:t>c</a:t>
            </a:r>
            <a:r>
              <a:rPr lang="it-IT" sz="2900" b="1" spc="-6" dirty="0">
                <a:solidFill>
                  <a:schemeClr val="tx1"/>
                </a:solidFill>
                <a:latin typeface="Garamond"/>
                <a:cs typeface="Garamond"/>
              </a:rPr>
              <a:t>o</a:t>
            </a:r>
            <a:r>
              <a:rPr lang="it-IT" sz="2900" b="1" dirty="0">
                <a:solidFill>
                  <a:schemeClr val="tx1"/>
                </a:solidFill>
                <a:latin typeface="Garamond"/>
                <a:cs typeface="Garamond"/>
              </a:rPr>
              <a:t>la</a:t>
            </a:r>
            <a:r>
              <a:rPr lang="it-IT" sz="2900" b="1" spc="6" dirty="0">
                <a:solidFill>
                  <a:schemeClr val="tx1"/>
                </a:solidFill>
                <a:latin typeface="Garamond"/>
                <a:cs typeface="Garamond"/>
              </a:rPr>
              <a:t>s</a:t>
            </a:r>
            <a:r>
              <a:rPr lang="it-IT" sz="2900" b="1" dirty="0">
                <a:solidFill>
                  <a:schemeClr val="tx1"/>
                </a:solidFill>
                <a:latin typeface="Garamond"/>
                <a:cs typeface="Garamond"/>
              </a:rPr>
              <a:t>tica</a:t>
            </a:r>
            <a:r>
              <a:rPr lang="it-IT" sz="2900" dirty="0">
                <a:solidFill>
                  <a:schemeClr val="tx1"/>
                </a:solidFill>
                <a:latin typeface="Garamond"/>
                <a:cs typeface="Garamond"/>
              </a:rPr>
              <a:t>,</a:t>
            </a:r>
            <a:r>
              <a:rPr lang="it-IT" sz="2900" spc="24" dirty="0">
                <a:solidFill>
                  <a:schemeClr val="tx1"/>
                </a:solidFill>
                <a:latin typeface="Garamond"/>
                <a:cs typeface="Garamond"/>
              </a:rPr>
              <a:t> </a:t>
            </a:r>
            <a:r>
              <a:rPr lang="it-IT" sz="2900" spc="-6" dirty="0">
                <a:solidFill>
                  <a:schemeClr val="tx1"/>
                </a:solidFill>
                <a:latin typeface="Garamond"/>
                <a:cs typeface="Garamond"/>
              </a:rPr>
              <a:t>s</a:t>
            </a:r>
            <a:r>
              <a:rPr lang="it-IT" sz="2900" dirty="0">
                <a:solidFill>
                  <a:schemeClr val="tx1"/>
                </a:solidFill>
                <a:latin typeface="Garamond"/>
                <a:cs typeface="Garamond"/>
              </a:rPr>
              <a:t>v</a:t>
            </a:r>
            <a:r>
              <a:rPr lang="it-IT" sz="2900" spc="-6" dirty="0">
                <a:solidFill>
                  <a:schemeClr val="tx1"/>
                </a:solidFill>
                <a:latin typeface="Garamond"/>
                <a:cs typeface="Garamond"/>
              </a:rPr>
              <a:t>o</a:t>
            </a:r>
            <a:r>
              <a:rPr lang="it-IT" sz="2900" dirty="0">
                <a:solidFill>
                  <a:schemeClr val="tx1"/>
                </a:solidFill>
                <a:latin typeface="Garamond"/>
                <a:cs typeface="Garamond"/>
              </a:rPr>
              <a:t>lta</a:t>
            </a:r>
            <a:r>
              <a:rPr lang="it-IT" sz="2900" spc="65"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al</a:t>
            </a:r>
            <a:r>
              <a:rPr lang="it-IT" sz="2900" spc="30" dirty="0">
                <a:solidFill>
                  <a:schemeClr val="tx1"/>
                </a:solidFill>
                <a:latin typeface="Garamond"/>
                <a:cs typeface="Garamond"/>
              </a:rPr>
              <a:t> </a:t>
            </a:r>
            <a:r>
              <a:rPr lang="it-IT" sz="2900" dirty="0">
                <a:solidFill>
                  <a:schemeClr val="tx1"/>
                </a:solidFill>
                <a:latin typeface="Garamond"/>
                <a:cs typeface="Garamond"/>
              </a:rPr>
              <a:t>gr</a:t>
            </a:r>
            <a:r>
              <a:rPr lang="it-IT" sz="2900" spc="6" dirty="0">
                <a:solidFill>
                  <a:schemeClr val="tx1"/>
                </a:solidFill>
                <a:latin typeface="Garamond"/>
                <a:cs typeface="Garamond"/>
              </a:rPr>
              <a:t>up</a:t>
            </a:r>
            <a:r>
              <a:rPr lang="it-IT" sz="2900" spc="-6" dirty="0">
                <a:solidFill>
                  <a:schemeClr val="tx1"/>
                </a:solidFill>
                <a:latin typeface="Garamond"/>
                <a:cs typeface="Garamond"/>
              </a:rPr>
              <a:t>p</a:t>
            </a:r>
            <a:r>
              <a:rPr lang="it-IT" sz="2900" dirty="0">
                <a:solidFill>
                  <a:schemeClr val="tx1"/>
                </a:solidFill>
                <a:latin typeface="Garamond"/>
                <a:cs typeface="Garamond"/>
              </a:rPr>
              <a:t>o</a:t>
            </a:r>
            <a:r>
              <a:rPr lang="it-IT" sz="2900" spc="24"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i lav</a:t>
            </a:r>
            <a:r>
              <a:rPr lang="it-IT" sz="2900" spc="-6" dirty="0">
                <a:solidFill>
                  <a:schemeClr val="tx1"/>
                </a:solidFill>
                <a:latin typeface="Garamond"/>
                <a:cs typeface="Garamond"/>
              </a:rPr>
              <a:t>o</a:t>
            </a:r>
            <a:r>
              <a:rPr lang="it-IT" sz="2900" dirty="0">
                <a:solidFill>
                  <a:schemeClr val="tx1"/>
                </a:solidFill>
                <a:latin typeface="Garamond"/>
                <a:cs typeface="Garamond"/>
              </a:rPr>
              <a:t>r</a:t>
            </a:r>
            <a:r>
              <a:rPr lang="it-IT" sz="2900" spc="-6" dirty="0">
                <a:solidFill>
                  <a:schemeClr val="tx1"/>
                </a:solidFill>
                <a:latin typeface="Garamond"/>
                <a:cs typeface="Garamond"/>
              </a:rPr>
              <a:t>o</a:t>
            </a:r>
            <a:r>
              <a:rPr lang="it-IT" sz="2900" dirty="0">
                <a:solidFill>
                  <a:schemeClr val="tx1"/>
                </a:solidFill>
                <a:latin typeface="Garamond"/>
                <a:cs typeface="Garamond"/>
              </a:rPr>
              <a:t>,  </a:t>
            </a:r>
            <a:r>
              <a:rPr lang="it-IT" sz="2900" spc="-84"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e</a:t>
            </a:r>
            <a:r>
              <a:rPr lang="it-IT" sz="2900" spc="-6" dirty="0">
                <a:solidFill>
                  <a:schemeClr val="tx1"/>
                </a:solidFill>
                <a:latin typeface="Garamond"/>
                <a:cs typeface="Garamond"/>
              </a:rPr>
              <a:t>no</a:t>
            </a:r>
            <a:r>
              <a:rPr lang="it-IT" sz="2900" dirty="0">
                <a:solidFill>
                  <a:schemeClr val="tx1"/>
                </a:solidFill>
                <a:latin typeface="Garamond"/>
                <a:cs typeface="Garamond"/>
              </a:rPr>
              <a:t>m</a:t>
            </a:r>
            <a:r>
              <a:rPr lang="it-IT" sz="2900" spc="13" dirty="0">
                <a:solidFill>
                  <a:schemeClr val="tx1"/>
                </a:solidFill>
                <a:latin typeface="Garamond"/>
                <a:cs typeface="Garamond"/>
              </a:rPr>
              <a:t>i</a:t>
            </a:r>
            <a:r>
              <a:rPr lang="it-IT" sz="2900" spc="-6" dirty="0">
                <a:solidFill>
                  <a:schemeClr val="tx1"/>
                </a:solidFill>
                <a:latin typeface="Garamond"/>
                <a:cs typeface="Garamond"/>
              </a:rPr>
              <a:t>n</a:t>
            </a:r>
            <a:r>
              <a:rPr lang="it-IT" sz="2900" dirty="0">
                <a:solidFill>
                  <a:schemeClr val="tx1"/>
                </a:solidFill>
                <a:latin typeface="Garamond"/>
                <a:cs typeface="Garamond"/>
              </a:rPr>
              <a:t>ato  </a:t>
            </a:r>
            <a:r>
              <a:rPr lang="it-IT" sz="2900" spc="-89" dirty="0">
                <a:solidFill>
                  <a:schemeClr val="tx1"/>
                </a:solidFill>
                <a:latin typeface="Garamond"/>
                <a:cs typeface="Garamond"/>
              </a:rPr>
              <a:t> </a:t>
            </a:r>
            <a:r>
              <a:rPr lang="it-IT" sz="2900" spc="18" dirty="0">
                <a:solidFill>
                  <a:schemeClr val="tx1"/>
                </a:solidFill>
                <a:latin typeface="Garamond"/>
                <a:cs typeface="Garamond"/>
              </a:rPr>
              <a:t>“</a:t>
            </a:r>
            <a:r>
              <a:rPr lang="it-IT" sz="2900" dirty="0">
                <a:solidFill>
                  <a:schemeClr val="tx1"/>
                </a:solidFill>
                <a:latin typeface="Garamond"/>
                <a:cs typeface="Garamond"/>
              </a:rPr>
              <a:t>team  </a:t>
            </a:r>
            <a:r>
              <a:rPr lang="it-IT" sz="2900" spc="-84" dirty="0">
                <a:solidFill>
                  <a:schemeClr val="tx1"/>
                </a:solidFill>
                <a:latin typeface="Garamond"/>
                <a:cs typeface="Garamond"/>
              </a:rPr>
              <a:t> </a:t>
            </a:r>
            <a:r>
              <a:rPr lang="it-IT" sz="2900" spc="-6" dirty="0">
                <a:solidFill>
                  <a:schemeClr val="tx1"/>
                </a:solidFill>
                <a:latin typeface="Garamond"/>
                <a:cs typeface="Garamond"/>
              </a:rPr>
              <a:t>p</a:t>
            </a:r>
            <a:r>
              <a:rPr lang="it-IT" sz="2900" dirty="0">
                <a:solidFill>
                  <a:schemeClr val="tx1"/>
                </a:solidFill>
                <a:latin typeface="Garamond"/>
                <a:cs typeface="Garamond"/>
              </a:rPr>
              <a:t>er  </a:t>
            </a:r>
            <a:r>
              <a:rPr lang="it-IT" sz="2900" spc="-78" dirty="0">
                <a:solidFill>
                  <a:schemeClr val="tx1"/>
                </a:solidFill>
                <a:latin typeface="Garamond"/>
                <a:cs typeface="Garamond"/>
              </a:rPr>
              <a:t> </a:t>
            </a:r>
            <a:r>
              <a:rPr lang="it-IT" sz="2900" dirty="0">
                <a:solidFill>
                  <a:schemeClr val="tx1"/>
                </a:solidFill>
                <a:latin typeface="Garamond"/>
                <a:cs typeface="Garamond"/>
              </a:rPr>
              <a:t>la  </a:t>
            </a:r>
            <a:r>
              <a:rPr lang="it-IT" sz="2900" spc="-89" dirty="0">
                <a:solidFill>
                  <a:schemeClr val="tx1"/>
                </a:solidFill>
                <a:latin typeface="Garamond"/>
                <a:cs typeface="Garamond"/>
              </a:rPr>
              <a:t> </a:t>
            </a:r>
            <a:r>
              <a:rPr lang="it-IT" sz="2900" spc="-6" dirty="0">
                <a:solidFill>
                  <a:schemeClr val="tx1"/>
                </a:solidFill>
                <a:latin typeface="Garamond"/>
                <a:cs typeface="Garamond"/>
              </a:rPr>
              <a:t>p</a:t>
            </a:r>
            <a:r>
              <a:rPr lang="it-IT" sz="2900" dirty="0">
                <a:solidFill>
                  <a:schemeClr val="tx1"/>
                </a:solidFill>
                <a:latin typeface="Garamond"/>
                <a:cs typeface="Garamond"/>
              </a:rPr>
              <a:t>rev</a:t>
            </a:r>
            <a:r>
              <a:rPr lang="it-IT" sz="2900" spc="6" dirty="0">
                <a:solidFill>
                  <a:schemeClr val="tx1"/>
                </a:solidFill>
                <a:latin typeface="Garamond"/>
                <a:cs typeface="Garamond"/>
              </a:rPr>
              <a:t>e</a:t>
            </a:r>
            <a:r>
              <a:rPr lang="it-IT" sz="2900" spc="-6" dirty="0">
                <a:solidFill>
                  <a:schemeClr val="tx1"/>
                </a:solidFill>
                <a:latin typeface="Garamond"/>
                <a:cs typeface="Garamond"/>
              </a:rPr>
              <a:t>n</a:t>
            </a:r>
            <a:r>
              <a:rPr lang="it-IT" sz="2900" spc="6" dirty="0">
                <a:solidFill>
                  <a:schemeClr val="tx1"/>
                </a:solidFill>
                <a:latin typeface="Garamond"/>
                <a:cs typeface="Garamond"/>
              </a:rPr>
              <a:t>z</a:t>
            </a:r>
            <a:r>
              <a:rPr lang="it-IT" sz="2900" dirty="0">
                <a:solidFill>
                  <a:schemeClr val="tx1"/>
                </a:solidFill>
                <a:latin typeface="Garamond"/>
                <a:cs typeface="Garamond"/>
              </a:rPr>
              <a:t>i</a:t>
            </a:r>
            <a:r>
              <a:rPr lang="it-IT" sz="2900" spc="-6" dirty="0">
                <a:solidFill>
                  <a:schemeClr val="tx1"/>
                </a:solidFill>
                <a:latin typeface="Garamond"/>
                <a:cs typeface="Garamond"/>
              </a:rPr>
              <a:t>on</a:t>
            </a:r>
            <a:r>
              <a:rPr lang="it-IT" sz="2900" dirty="0">
                <a:solidFill>
                  <a:schemeClr val="tx1"/>
                </a:solidFill>
                <a:latin typeface="Garamond"/>
                <a:cs typeface="Garamond"/>
              </a:rPr>
              <a:t>e  </a:t>
            </a:r>
            <a:r>
              <a:rPr lang="it-IT" sz="2900" spc="-78"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ella  </a:t>
            </a:r>
            <a:r>
              <a:rPr lang="it-IT" sz="2900" spc="-96"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i</a:t>
            </a:r>
            <a:r>
              <a:rPr lang="it-IT" sz="2900" spc="-6" dirty="0">
                <a:solidFill>
                  <a:schemeClr val="tx1"/>
                </a:solidFill>
                <a:latin typeface="Garamond"/>
                <a:cs typeface="Garamond"/>
              </a:rPr>
              <a:t>sp</a:t>
            </a:r>
            <a:r>
              <a:rPr lang="it-IT" sz="2900" dirty="0">
                <a:solidFill>
                  <a:schemeClr val="tx1"/>
                </a:solidFill>
                <a:latin typeface="Garamond"/>
                <a:cs typeface="Garamond"/>
              </a:rPr>
              <a:t>er</a:t>
            </a:r>
            <a:r>
              <a:rPr lang="it-IT" sz="2900" spc="-6" dirty="0">
                <a:solidFill>
                  <a:schemeClr val="tx1"/>
                </a:solidFill>
                <a:latin typeface="Garamond"/>
                <a:cs typeface="Garamond"/>
              </a:rPr>
              <a:t>s</a:t>
            </a:r>
            <a:r>
              <a:rPr lang="it-IT" sz="2900" dirty="0">
                <a:solidFill>
                  <a:schemeClr val="tx1"/>
                </a:solidFill>
                <a:latin typeface="Garamond"/>
                <a:cs typeface="Garamond"/>
              </a:rPr>
              <a:t>i</a:t>
            </a:r>
            <a:r>
              <a:rPr lang="it-IT" sz="2900" spc="-6" dirty="0">
                <a:solidFill>
                  <a:schemeClr val="tx1"/>
                </a:solidFill>
                <a:latin typeface="Garamond"/>
                <a:cs typeface="Garamond"/>
              </a:rPr>
              <a:t>on</a:t>
            </a:r>
            <a:r>
              <a:rPr lang="it-IT" sz="2900" dirty="0">
                <a:solidFill>
                  <a:schemeClr val="tx1"/>
                </a:solidFill>
                <a:latin typeface="Garamond"/>
                <a:cs typeface="Garamond"/>
              </a:rPr>
              <a:t>e  </a:t>
            </a:r>
            <a:r>
              <a:rPr lang="it-IT" sz="2900" spc="-78" dirty="0">
                <a:solidFill>
                  <a:schemeClr val="tx1"/>
                </a:solidFill>
                <a:latin typeface="Garamond"/>
                <a:cs typeface="Garamond"/>
              </a:rPr>
              <a:t> </a:t>
            </a:r>
            <a:r>
              <a:rPr lang="it-IT" sz="2900" spc="-6" dirty="0">
                <a:solidFill>
                  <a:schemeClr val="tx1"/>
                </a:solidFill>
                <a:latin typeface="Garamond"/>
                <a:cs typeface="Garamond"/>
              </a:rPr>
              <a:t>s</a:t>
            </a:r>
            <a:r>
              <a:rPr lang="it-IT" sz="2900" dirty="0">
                <a:solidFill>
                  <a:schemeClr val="tx1"/>
                </a:solidFill>
                <a:latin typeface="Garamond"/>
                <a:cs typeface="Garamond"/>
              </a:rPr>
              <a:t>c</a:t>
            </a:r>
            <a:r>
              <a:rPr lang="it-IT" sz="2900" spc="-6" dirty="0">
                <a:solidFill>
                  <a:schemeClr val="tx1"/>
                </a:solidFill>
                <a:latin typeface="Garamond"/>
                <a:cs typeface="Garamond"/>
              </a:rPr>
              <a:t>o</a:t>
            </a:r>
            <a:r>
              <a:rPr lang="it-IT" sz="2900" dirty="0">
                <a:solidFill>
                  <a:schemeClr val="tx1"/>
                </a:solidFill>
                <a:latin typeface="Garamond"/>
                <a:cs typeface="Garamond"/>
              </a:rPr>
              <a:t>la</a:t>
            </a:r>
            <a:r>
              <a:rPr lang="it-IT" sz="2900" spc="-6" dirty="0">
                <a:solidFill>
                  <a:schemeClr val="tx1"/>
                </a:solidFill>
                <a:latin typeface="Garamond"/>
                <a:cs typeface="Garamond"/>
              </a:rPr>
              <a:t>s</a:t>
            </a:r>
            <a:r>
              <a:rPr lang="it-IT" sz="2900" spc="6" dirty="0">
                <a:solidFill>
                  <a:schemeClr val="tx1"/>
                </a:solidFill>
                <a:latin typeface="Garamond"/>
                <a:cs typeface="Garamond"/>
              </a:rPr>
              <a:t>t</a:t>
            </a:r>
            <a:r>
              <a:rPr lang="it-IT" sz="2900" dirty="0">
                <a:solidFill>
                  <a:schemeClr val="tx1"/>
                </a:solidFill>
                <a:latin typeface="Garamond"/>
                <a:cs typeface="Garamond"/>
              </a:rPr>
              <a:t>ic</a:t>
            </a:r>
            <a:r>
              <a:rPr lang="it-IT" sz="2900" spc="37" dirty="0">
                <a:solidFill>
                  <a:schemeClr val="tx1"/>
                </a:solidFill>
                <a:latin typeface="Garamond"/>
                <a:cs typeface="Garamond"/>
              </a:rPr>
              <a:t>a</a:t>
            </a:r>
            <a:r>
              <a:rPr lang="it-IT" sz="2900" spc="-6" dirty="0">
                <a:solidFill>
                  <a:schemeClr val="tx1"/>
                </a:solidFill>
                <a:latin typeface="Garamond"/>
                <a:cs typeface="Garamond"/>
              </a:rPr>
              <a:t>”, </a:t>
            </a:r>
            <a:r>
              <a:rPr lang="it-IT" sz="2900" dirty="0">
                <a:solidFill>
                  <a:schemeClr val="tx1"/>
                </a:solidFill>
                <a:latin typeface="Garamond"/>
                <a:cs typeface="Garamond"/>
              </a:rPr>
              <a:t>c</a:t>
            </a:r>
            <a:r>
              <a:rPr lang="it-IT" sz="2900" spc="-6" dirty="0">
                <a:solidFill>
                  <a:schemeClr val="tx1"/>
                </a:solidFill>
                <a:latin typeface="Garamond"/>
                <a:cs typeface="Garamond"/>
              </a:rPr>
              <a:t>o</a:t>
            </a:r>
            <a:r>
              <a:rPr lang="it-IT" sz="2900" dirty="0">
                <a:solidFill>
                  <a:schemeClr val="tx1"/>
                </a:solidFill>
                <a:latin typeface="Garamond"/>
                <a:cs typeface="Garamond"/>
              </a:rPr>
              <a:t>m</a:t>
            </a:r>
            <a:r>
              <a:rPr lang="it-IT" sz="2900" spc="6" dirty="0">
                <a:solidFill>
                  <a:schemeClr val="tx1"/>
                </a:solidFill>
                <a:latin typeface="Garamond"/>
                <a:cs typeface="Garamond"/>
              </a:rPr>
              <a:t>p</a:t>
            </a:r>
            <a:r>
              <a:rPr lang="it-IT" sz="2900" spc="-6" dirty="0">
                <a:solidFill>
                  <a:schemeClr val="tx1"/>
                </a:solidFill>
                <a:latin typeface="Garamond"/>
                <a:cs typeface="Garamond"/>
              </a:rPr>
              <a:t>os</a:t>
            </a:r>
            <a:r>
              <a:rPr lang="it-IT" sz="2900" spc="6" dirty="0">
                <a:solidFill>
                  <a:schemeClr val="tx1"/>
                </a:solidFill>
                <a:latin typeface="Garamond"/>
                <a:cs typeface="Garamond"/>
              </a:rPr>
              <a:t>t</a:t>
            </a:r>
            <a:r>
              <a:rPr lang="it-IT" sz="2900" dirty="0">
                <a:solidFill>
                  <a:schemeClr val="tx1"/>
                </a:solidFill>
                <a:latin typeface="Garamond"/>
                <a:cs typeface="Garamond"/>
              </a:rPr>
              <a:t>o</a:t>
            </a:r>
            <a:r>
              <a:rPr lang="it-IT" sz="2900" spc="-6"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a</a:t>
            </a:r>
            <a:r>
              <a:rPr lang="it-IT" sz="2900" spc="13" dirty="0">
                <a:solidFill>
                  <a:schemeClr val="tx1"/>
                </a:solidFill>
                <a:latin typeface="Garamond"/>
                <a:cs typeface="Garamond"/>
              </a:rPr>
              <a:t> </a:t>
            </a:r>
            <a:r>
              <a:rPr lang="it-IT" sz="2900" spc="6" dirty="0">
                <a:solidFill>
                  <a:schemeClr val="tx1"/>
                </a:solidFill>
                <a:latin typeface="Garamond"/>
                <a:cs typeface="Garamond"/>
              </a:rPr>
              <a:t>d</a:t>
            </a:r>
            <a:r>
              <a:rPr lang="it-IT" sz="2900" spc="-6" dirty="0">
                <a:solidFill>
                  <a:schemeClr val="tx1"/>
                </a:solidFill>
                <a:latin typeface="Garamond"/>
                <a:cs typeface="Garamond"/>
              </a:rPr>
              <a:t>o</a:t>
            </a:r>
            <a:r>
              <a:rPr lang="it-IT" sz="2900" dirty="0">
                <a:solidFill>
                  <a:schemeClr val="tx1"/>
                </a:solidFill>
                <a:latin typeface="Garamond"/>
                <a:cs typeface="Garamond"/>
              </a:rPr>
              <a:t>ce</a:t>
            </a:r>
            <a:r>
              <a:rPr lang="it-IT" sz="2900" spc="-6" dirty="0">
                <a:solidFill>
                  <a:schemeClr val="tx1"/>
                </a:solidFill>
                <a:latin typeface="Garamond"/>
                <a:cs typeface="Garamond"/>
              </a:rPr>
              <a:t>n</a:t>
            </a:r>
            <a:r>
              <a:rPr lang="it-IT" sz="2900" dirty="0">
                <a:solidFill>
                  <a:schemeClr val="tx1"/>
                </a:solidFill>
                <a:latin typeface="Garamond"/>
                <a:cs typeface="Garamond"/>
              </a:rPr>
              <a:t>ti tut</a:t>
            </a:r>
            <a:r>
              <a:rPr lang="it-IT" sz="2900" spc="-6" dirty="0">
                <a:solidFill>
                  <a:schemeClr val="tx1"/>
                </a:solidFill>
                <a:latin typeface="Garamond"/>
                <a:cs typeface="Garamond"/>
              </a:rPr>
              <a:t>o</a:t>
            </a:r>
            <a:r>
              <a:rPr lang="it-IT" sz="2900" dirty="0">
                <a:solidFill>
                  <a:schemeClr val="tx1"/>
                </a:solidFill>
                <a:latin typeface="Garamond"/>
                <a:cs typeface="Garamond"/>
              </a:rPr>
              <a:t>r e</a:t>
            </a:r>
            <a:r>
              <a:rPr lang="it-IT" sz="2900" spc="-6" dirty="0">
                <a:solidFill>
                  <a:schemeClr val="tx1"/>
                </a:solidFill>
                <a:latin typeface="Garamond"/>
                <a:cs typeface="Garamond"/>
              </a:rPr>
              <a:t>s</a:t>
            </a:r>
            <a:r>
              <a:rPr lang="it-IT" sz="2900" spc="6" dirty="0">
                <a:solidFill>
                  <a:schemeClr val="tx1"/>
                </a:solidFill>
                <a:latin typeface="Garamond"/>
                <a:cs typeface="Garamond"/>
              </a:rPr>
              <a:t>p</a:t>
            </a:r>
            <a:r>
              <a:rPr lang="it-IT" sz="2900" dirty="0">
                <a:solidFill>
                  <a:schemeClr val="tx1"/>
                </a:solidFill>
                <a:latin typeface="Garamond"/>
                <a:cs typeface="Garamond"/>
              </a:rPr>
              <a:t>erti</a:t>
            </a:r>
            <a:r>
              <a:rPr lang="it-IT" sz="2900" spc="6" dirty="0">
                <a:solidFill>
                  <a:schemeClr val="tx1"/>
                </a:solidFill>
                <a:latin typeface="Garamond"/>
                <a:cs typeface="Garamond"/>
              </a:rPr>
              <a:t> </a:t>
            </a:r>
            <a:r>
              <a:rPr lang="it-IT" sz="2900" dirty="0">
                <a:solidFill>
                  <a:schemeClr val="tx1"/>
                </a:solidFill>
                <a:latin typeface="Garamond"/>
                <a:cs typeface="Garamond"/>
              </a:rPr>
              <a:t>i</a:t>
            </a:r>
            <a:r>
              <a:rPr lang="it-IT" sz="2900" spc="-6" dirty="0">
                <a:solidFill>
                  <a:schemeClr val="tx1"/>
                </a:solidFill>
                <a:latin typeface="Garamond"/>
                <a:cs typeface="Garamond"/>
              </a:rPr>
              <a:t>n</a:t>
            </a:r>
            <a:r>
              <a:rPr lang="it-IT" sz="2900" dirty="0">
                <a:solidFill>
                  <a:schemeClr val="tx1"/>
                </a:solidFill>
                <a:latin typeface="Garamond"/>
                <a:cs typeface="Garamond"/>
              </a:rPr>
              <a:t>te</a:t>
            </a:r>
            <a:r>
              <a:rPr lang="it-IT" sz="2900" spc="6" dirty="0">
                <a:solidFill>
                  <a:schemeClr val="tx1"/>
                </a:solidFill>
                <a:latin typeface="Garamond"/>
                <a:cs typeface="Garamond"/>
              </a:rPr>
              <a:t>r</a:t>
            </a:r>
            <a:r>
              <a:rPr lang="it-IT" sz="2900" spc="-6" dirty="0">
                <a:solidFill>
                  <a:schemeClr val="tx1"/>
                </a:solidFill>
                <a:latin typeface="Garamond"/>
                <a:cs typeface="Garamond"/>
              </a:rPr>
              <a:t>n</a:t>
            </a:r>
            <a:r>
              <a:rPr lang="it-IT" sz="2900" dirty="0">
                <a:solidFill>
                  <a:schemeClr val="tx1"/>
                </a:solidFill>
                <a:latin typeface="Garamond"/>
                <a:cs typeface="Garamond"/>
              </a:rPr>
              <a:t>i</a:t>
            </a:r>
            <a:r>
              <a:rPr lang="it-IT" sz="2900" spc="-6" dirty="0">
                <a:solidFill>
                  <a:schemeClr val="tx1"/>
                </a:solidFill>
                <a:latin typeface="Garamond"/>
                <a:cs typeface="Garamond"/>
              </a:rPr>
              <a:t> </a:t>
            </a:r>
            <a:r>
              <a:rPr lang="it-IT" sz="2900" spc="6" dirty="0">
                <a:solidFill>
                  <a:schemeClr val="tx1"/>
                </a:solidFill>
                <a:latin typeface="Garamond"/>
                <a:cs typeface="Garamond"/>
              </a:rPr>
              <a:t>e/</a:t>
            </a:r>
            <a:r>
              <a:rPr lang="it-IT" sz="2900" dirty="0">
                <a:solidFill>
                  <a:schemeClr val="tx1"/>
                </a:solidFill>
                <a:latin typeface="Garamond"/>
                <a:cs typeface="Garamond"/>
              </a:rPr>
              <a:t>o</a:t>
            </a:r>
            <a:r>
              <a:rPr lang="it-IT" sz="2900" spc="-6" dirty="0">
                <a:solidFill>
                  <a:schemeClr val="tx1"/>
                </a:solidFill>
                <a:latin typeface="Garamond"/>
                <a:cs typeface="Garamond"/>
              </a:rPr>
              <a:t> </a:t>
            </a:r>
            <a:r>
              <a:rPr lang="it-IT" sz="2900" dirty="0">
                <a:solidFill>
                  <a:schemeClr val="tx1"/>
                </a:solidFill>
                <a:latin typeface="Garamond"/>
                <a:cs typeface="Garamond"/>
              </a:rPr>
              <a:t>e</a:t>
            </a:r>
            <a:r>
              <a:rPr lang="it-IT" sz="2900" spc="-6" dirty="0">
                <a:solidFill>
                  <a:schemeClr val="tx1"/>
                </a:solidFill>
                <a:latin typeface="Garamond"/>
                <a:cs typeface="Garamond"/>
              </a:rPr>
              <a:t>s</a:t>
            </a:r>
            <a:r>
              <a:rPr lang="it-IT" sz="2900" dirty="0">
                <a:solidFill>
                  <a:schemeClr val="tx1"/>
                </a:solidFill>
                <a:latin typeface="Garamond"/>
                <a:cs typeface="Garamond"/>
              </a:rPr>
              <a:t>te</a:t>
            </a:r>
            <a:r>
              <a:rPr lang="it-IT" sz="2900" spc="6" dirty="0">
                <a:solidFill>
                  <a:schemeClr val="tx1"/>
                </a:solidFill>
                <a:latin typeface="Garamond"/>
                <a:cs typeface="Garamond"/>
              </a:rPr>
              <a:t>r</a:t>
            </a:r>
            <a:r>
              <a:rPr lang="it-IT" sz="2900" spc="-6" dirty="0">
                <a:solidFill>
                  <a:schemeClr val="tx1"/>
                </a:solidFill>
                <a:latin typeface="Garamond"/>
                <a:cs typeface="Garamond"/>
              </a:rPr>
              <a:t>n</a:t>
            </a:r>
            <a:r>
              <a:rPr lang="it-IT" sz="2900" dirty="0">
                <a:solidFill>
                  <a:schemeClr val="tx1"/>
                </a:solidFill>
                <a:latin typeface="Garamond"/>
                <a:cs typeface="Garamond"/>
              </a:rPr>
              <a:t>i.</a:t>
            </a:r>
          </a:p>
          <a:p>
            <a:pPr marL="77373" marR="78133" algn="just">
              <a:lnSpc>
                <a:spcPct val="93800"/>
              </a:lnSpc>
              <a:spcBef>
                <a:spcPts val="358"/>
              </a:spcBef>
            </a:pPr>
            <a:r>
              <a:rPr lang="it-IT" sz="2900" spc="-6" dirty="0">
                <a:solidFill>
                  <a:schemeClr val="tx1"/>
                </a:solidFill>
                <a:latin typeface="Garamond"/>
                <a:cs typeface="Garamond"/>
              </a:rPr>
              <a:t>I</a:t>
            </a:r>
            <a:r>
              <a:rPr lang="it-IT" sz="2900" dirty="0">
                <a:solidFill>
                  <a:schemeClr val="tx1"/>
                </a:solidFill>
                <a:latin typeface="Garamond"/>
                <a:cs typeface="Garamond"/>
              </a:rPr>
              <a:t>l</a:t>
            </a:r>
            <a:r>
              <a:rPr lang="it-IT" sz="2900" spc="72" dirty="0">
                <a:solidFill>
                  <a:schemeClr val="tx1"/>
                </a:solidFill>
                <a:latin typeface="Garamond"/>
                <a:cs typeface="Garamond"/>
              </a:rPr>
              <a:t> </a:t>
            </a:r>
            <a:r>
              <a:rPr lang="it-IT" sz="2900" dirty="0">
                <a:solidFill>
                  <a:schemeClr val="tx1"/>
                </a:solidFill>
                <a:latin typeface="Garamond"/>
                <a:cs typeface="Garamond"/>
              </a:rPr>
              <a:t>team</a:t>
            </a:r>
            <a:r>
              <a:rPr lang="it-IT" sz="2900" spc="72" dirty="0">
                <a:solidFill>
                  <a:schemeClr val="tx1"/>
                </a:solidFill>
                <a:latin typeface="Garamond"/>
                <a:cs typeface="Garamond"/>
              </a:rPr>
              <a:t> </a:t>
            </a:r>
            <a:r>
              <a:rPr lang="it-IT" sz="2900" dirty="0">
                <a:solidFill>
                  <a:schemeClr val="tx1"/>
                </a:solidFill>
                <a:latin typeface="Garamond"/>
                <a:cs typeface="Garamond"/>
              </a:rPr>
              <a:t>effet</a:t>
            </a:r>
            <a:r>
              <a:rPr lang="it-IT" sz="2900" spc="-6" dirty="0">
                <a:solidFill>
                  <a:schemeClr val="tx1"/>
                </a:solidFill>
                <a:latin typeface="Garamond"/>
                <a:cs typeface="Garamond"/>
              </a:rPr>
              <a:t>t</a:t>
            </a:r>
            <a:r>
              <a:rPr lang="it-IT" sz="2900" dirty="0">
                <a:solidFill>
                  <a:schemeClr val="tx1"/>
                </a:solidFill>
                <a:latin typeface="Garamond"/>
                <a:cs typeface="Garamond"/>
              </a:rPr>
              <a:t>ua</a:t>
            </a:r>
            <a:r>
              <a:rPr lang="it-IT" sz="2900" spc="72" dirty="0">
                <a:solidFill>
                  <a:schemeClr val="tx1"/>
                </a:solidFill>
                <a:latin typeface="Garamond"/>
                <a:cs typeface="Garamond"/>
              </a:rPr>
              <a:t> </a:t>
            </a:r>
            <a:r>
              <a:rPr lang="it-IT" sz="2900" dirty="0">
                <a:solidFill>
                  <a:schemeClr val="tx1"/>
                </a:solidFill>
                <a:latin typeface="Garamond"/>
                <a:cs typeface="Garamond"/>
              </a:rPr>
              <a:t>la</a:t>
            </a:r>
            <a:r>
              <a:rPr lang="it-IT" sz="2900" spc="72" dirty="0">
                <a:solidFill>
                  <a:schemeClr val="tx1"/>
                </a:solidFill>
                <a:latin typeface="Garamond"/>
                <a:cs typeface="Garamond"/>
              </a:rPr>
              <a:t> </a:t>
            </a:r>
            <a:r>
              <a:rPr lang="it-IT" sz="2900" dirty="0">
                <a:solidFill>
                  <a:schemeClr val="tx1"/>
                </a:solidFill>
                <a:latin typeface="Garamond"/>
                <a:cs typeface="Garamond"/>
              </a:rPr>
              <a:t>ri</a:t>
            </a:r>
            <a:r>
              <a:rPr lang="it-IT" sz="2900" spc="-18" dirty="0">
                <a:solidFill>
                  <a:schemeClr val="tx1"/>
                </a:solidFill>
                <a:latin typeface="Garamond"/>
                <a:cs typeface="Garamond"/>
              </a:rPr>
              <a:t>l</a:t>
            </a:r>
            <a:r>
              <a:rPr lang="it-IT" sz="2900" dirty="0">
                <a:solidFill>
                  <a:schemeClr val="tx1"/>
                </a:solidFill>
                <a:latin typeface="Garamond"/>
                <a:cs typeface="Garamond"/>
              </a:rPr>
              <a:t>eva</a:t>
            </a:r>
            <a:r>
              <a:rPr lang="it-IT" sz="2900" spc="6" dirty="0">
                <a:solidFill>
                  <a:schemeClr val="tx1"/>
                </a:solidFill>
                <a:latin typeface="Garamond"/>
                <a:cs typeface="Garamond"/>
              </a:rPr>
              <a:t>z</a:t>
            </a:r>
            <a:r>
              <a:rPr lang="it-IT" sz="2900" dirty="0">
                <a:solidFill>
                  <a:schemeClr val="tx1"/>
                </a:solidFill>
                <a:latin typeface="Garamond"/>
                <a:cs typeface="Garamond"/>
              </a:rPr>
              <a:t>i</a:t>
            </a:r>
            <a:r>
              <a:rPr lang="it-IT" sz="2900" spc="-6" dirty="0">
                <a:solidFill>
                  <a:schemeClr val="tx1"/>
                </a:solidFill>
                <a:latin typeface="Garamond"/>
                <a:cs typeface="Garamond"/>
              </a:rPr>
              <a:t>on</a:t>
            </a:r>
            <a:r>
              <a:rPr lang="it-IT" sz="2900" dirty="0">
                <a:solidFill>
                  <a:schemeClr val="tx1"/>
                </a:solidFill>
                <a:latin typeface="Garamond"/>
                <a:cs typeface="Garamond"/>
              </a:rPr>
              <a:t>e</a:t>
            </a:r>
            <a:r>
              <a:rPr lang="it-IT" sz="2900" spc="78" dirty="0">
                <a:solidFill>
                  <a:schemeClr val="tx1"/>
                </a:solidFill>
                <a:latin typeface="Garamond"/>
                <a:cs typeface="Garamond"/>
              </a:rPr>
              <a:t> </a:t>
            </a:r>
            <a:r>
              <a:rPr lang="it-IT" sz="2900" spc="-13" dirty="0">
                <a:solidFill>
                  <a:schemeClr val="tx1"/>
                </a:solidFill>
                <a:latin typeface="Garamond"/>
                <a:cs typeface="Garamond"/>
              </a:rPr>
              <a:t>d</a:t>
            </a:r>
            <a:r>
              <a:rPr lang="it-IT" sz="2900" dirty="0">
                <a:solidFill>
                  <a:schemeClr val="tx1"/>
                </a:solidFill>
                <a:latin typeface="Garamond"/>
                <a:cs typeface="Garamond"/>
              </a:rPr>
              <a:t>egli</a:t>
            </a:r>
            <a:r>
              <a:rPr lang="it-IT" sz="2900" spc="65" dirty="0">
                <a:solidFill>
                  <a:schemeClr val="tx1"/>
                </a:solidFill>
                <a:latin typeface="Garamond"/>
                <a:cs typeface="Garamond"/>
              </a:rPr>
              <a:t> </a:t>
            </a:r>
            <a:r>
              <a:rPr lang="it-IT" sz="2900" spc="-6" dirty="0">
                <a:solidFill>
                  <a:schemeClr val="tx1"/>
                </a:solidFill>
                <a:latin typeface="Garamond"/>
                <a:cs typeface="Garamond"/>
              </a:rPr>
              <a:t>s</a:t>
            </a:r>
            <a:r>
              <a:rPr lang="it-IT" sz="2900" dirty="0">
                <a:solidFill>
                  <a:schemeClr val="tx1"/>
                </a:solidFill>
                <a:latin typeface="Garamond"/>
                <a:cs typeface="Garamond"/>
              </a:rPr>
              <a:t>tu</a:t>
            </a:r>
            <a:r>
              <a:rPr lang="it-IT" sz="2900" spc="6" dirty="0">
                <a:solidFill>
                  <a:schemeClr val="tx1"/>
                </a:solidFill>
                <a:latin typeface="Garamond"/>
                <a:cs typeface="Garamond"/>
              </a:rPr>
              <a:t>d</a:t>
            </a:r>
            <a:r>
              <a:rPr lang="it-IT" sz="2900" dirty="0">
                <a:solidFill>
                  <a:schemeClr val="tx1"/>
                </a:solidFill>
                <a:latin typeface="Garamond"/>
                <a:cs typeface="Garamond"/>
              </a:rPr>
              <a:t>e</a:t>
            </a:r>
            <a:r>
              <a:rPr lang="it-IT" sz="2900" spc="-6" dirty="0">
                <a:solidFill>
                  <a:schemeClr val="tx1"/>
                </a:solidFill>
                <a:latin typeface="Garamond"/>
                <a:cs typeface="Garamond"/>
              </a:rPr>
              <a:t>n</a:t>
            </a:r>
            <a:r>
              <a:rPr lang="it-IT" sz="2900" dirty="0">
                <a:solidFill>
                  <a:schemeClr val="tx1"/>
                </a:solidFill>
                <a:latin typeface="Garamond"/>
                <a:cs typeface="Garamond"/>
              </a:rPr>
              <a:t>ti</a:t>
            </a:r>
            <a:r>
              <a:rPr lang="it-IT" sz="2900" spc="65" dirty="0">
                <a:solidFill>
                  <a:schemeClr val="tx1"/>
                </a:solidFill>
                <a:latin typeface="Garamond"/>
                <a:cs typeface="Garamond"/>
              </a:rPr>
              <a:t> </a:t>
            </a:r>
            <a:r>
              <a:rPr lang="it-IT" sz="2900" dirty="0">
                <a:solidFill>
                  <a:schemeClr val="tx1"/>
                </a:solidFill>
                <a:latin typeface="Garamond"/>
                <a:cs typeface="Garamond"/>
              </a:rPr>
              <a:t>a</a:t>
            </a:r>
            <a:r>
              <a:rPr lang="it-IT" sz="2900" spc="72" dirty="0">
                <a:solidFill>
                  <a:schemeClr val="tx1"/>
                </a:solidFill>
                <a:latin typeface="Garamond"/>
                <a:cs typeface="Garamond"/>
              </a:rPr>
              <a:t> </a:t>
            </a:r>
            <a:r>
              <a:rPr lang="it-IT" sz="2900" dirty="0">
                <a:solidFill>
                  <a:schemeClr val="tx1"/>
                </a:solidFill>
                <a:latin typeface="Garamond"/>
                <a:cs typeface="Garamond"/>
              </a:rPr>
              <a:t>ri</a:t>
            </a:r>
            <a:r>
              <a:rPr lang="it-IT" sz="2900" spc="-6" dirty="0">
                <a:solidFill>
                  <a:schemeClr val="tx1"/>
                </a:solidFill>
                <a:latin typeface="Garamond"/>
                <a:cs typeface="Garamond"/>
              </a:rPr>
              <a:t>s</a:t>
            </a:r>
            <a:r>
              <a:rPr lang="it-IT" sz="2900" dirty="0">
                <a:solidFill>
                  <a:schemeClr val="tx1"/>
                </a:solidFill>
                <a:latin typeface="Garamond"/>
                <a:cs typeface="Garamond"/>
              </a:rPr>
              <a:t>c</a:t>
            </a:r>
            <a:r>
              <a:rPr lang="it-IT" sz="2900" spc="-6" dirty="0">
                <a:solidFill>
                  <a:schemeClr val="tx1"/>
                </a:solidFill>
                <a:latin typeface="Garamond"/>
                <a:cs typeface="Garamond"/>
              </a:rPr>
              <a:t>h</a:t>
            </a:r>
            <a:r>
              <a:rPr lang="it-IT" sz="2900" dirty="0">
                <a:solidFill>
                  <a:schemeClr val="tx1"/>
                </a:solidFill>
                <a:latin typeface="Garamond"/>
                <a:cs typeface="Garamond"/>
              </a:rPr>
              <a:t>io</a:t>
            </a:r>
            <a:r>
              <a:rPr lang="it-IT" sz="2900" spc="65"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i</a:t>
            </a:r>
            <a:r>
              <a:rPr lang="it-IT" sz="2900" spc="72" dirty="0">
                <a:solidFill>
                  <a:schemeClr val="tx1"/>
                </a:solidFill>
                <a:latin typeface="Garamond"/>
                <a:cs typeface="Garamond"/>
              </a:rPr>
              <a:t> </a:t>
            </a:r>
            <a:r>
              <a:rPr lang="it-IT" sz="2900" dirty="0">
                <a:solidFill>
                  <a:schemeClr val="tx1"/>
                </a:solidFill>
                <a:latin typeface="Garamond"/>
                <a:cs typeface="Garamond"/>
              </a:rPr>
              <a:t>a</a:t>
            </a:r>
            <a:r>
              <a:rPr lang="it-IT" sz="2900" spc="-6" dirty="0">
                <a:solidFill>
                  <a:schemeClr val="tx1"/>
                </a:solidFill>
                <a:latin typeface="Garamond"/>
                <a:cs typeface="Garamond"/>
              </a:rPr>
              <a:t>bb</a:t>
            </a:r>
            <a:r>
              <a:rPr lang="it-IT" sz="2900" dirty="0">
                <a:solidFill>
                  <a:schemeClr val="tx1"/>
                </a:solidFill>
                <a:latin typeface="Garamond"/>
                <a:cs typeface="Garamond"/>
              </a:rPr>
              <a:t>a</a:t>
            </a:r>
            <a:r>
              <a:rPr lang="it-IT" sz="2900" spc="6" dirty="0">
                <a:solidFill>
                  <a:schemeClr val="tx1"/>
                </a:solidFill>
                <a:latin typeface="Garamond"/>
                <a:cs typeface="Garamond"/>
              </a:rPr>
              <a:t>nd</a:t>
            </a:r>
            <a:r>
              <a:rPr lang="it-IT" sz="2900" spc="-6" dirty="0">
                <a:solidFill>
                  <a:schemeClr val="tx1"/>
                </a:solidFill>
                <a:latin typeface="Garamond"/>
                <a:cs typeface="Garamond"/>
              </a:rPr>
              <a:t>on</a:t>
            </a:r>
            <a:r>
              <a:rPr lang="it-IT" sz="2900" dirty="0">
                <a:solidFill>
                  <a:schemeClr val="tx1"/>
                </a:solidFill>
                <a:latin typeface="Garamond"/>
                <a:cs typeface="Garamond"/>
              </a:rPr>
              <a:t>o</a:t>
            </a:r>
            <a:r>
              <a:rPr lang="it-IT" sz="2900" spc="65" dirty="0">
                <a:solidFill>
                  <a:schemeClr val="tx1"/>
                </a:solidFill>
                <a:latin typeface="Garamond"/>
                <a:cs typeface="Garamond"/>
              </a:rPr>
              <a:t> </a:t>
            </a:r>
            <a:r>
              <a:rPr lang="it-IT" sz="2900" dirty="0">
                <a:solidFill>
                  <a:schemeClr val="tx1"/>
                </a:solidFill>
                <a:latin typeface="Garamond"/>
                <a:cs typeface="Garamond"/>
              </a:rPr>
              <a:t>o</a:t>
            </a:r>
            <a:r>
              <a:rPr lang="it-IT" sz="2900" spc="65" dirty="0">
                <a:solidFill>
                  <a:schemeClr val="tx1"/>
                </a:solidFill>
                <a:latin typeface="Garamond"/>
                <a:cs typeface="Garamond"/>
              </a:rPr>
              <a:t> </a:t>
            </a:r>
            <a:r>
              <a:rPr lang="it-IT" sz="2900" dirty="0">
                <a:solidFill>
                  <a:schemeClr val="tx1"/>
                </a:solidFill>
                <a:latin typeface="Garamond"/>
                <a:cs typeface="Garamond"/>
              </a:rPr>
              <a:t>c</a:t>
            </a:r>
            <a:r>
              <a:rPr lang="it-IT" sz="2900" spc="-6" dirty="0">
                <a:solidFill>
                  <a:schemeClr val="tx1"/>
                </a:solidFill>
                <a:latin typeface="Garamond"/>
                <a:cs typeface="Garamond"/>
              </a:rPr>
              <a:t>h</a:t>
            </a:r>
            <a:r>
              <a:rPr lang="it-IT" sz="2900" dirty="0">
                <a:solidFill>
                  <a:schemeClr val="tx1"/>
                </a:solidFill>
                <a:latin typeface="Garamond"/>
                <a:cs typeface="Garamond"/>
              </a:rPr>
              <a:t>e</a:t>
            </a:r>
            <a:r>
              <a:rPr lang="it-IT" sz="2900" spc="78" dirty="0">
                <a:solidFill>
                  <a:schemeClr val="tx1"/>
                </a:solidFill>
                <a:latin typeface="Garamond"/>
                <a:cs typeface="Garamond"/>
              </a:rPr>
              <a:t> </a:t>
            </a:r>
            <a:r>
              <a:rPr lang="it-IT" sz="2900" dirty="0">
                <a:solidFill>
                  <a:schemeClr val="tx1"/>
                </a:solidFill>
                <a:latin typeface="Garamond"/>
                <a:cs typeface="Garamond"/>
              </a:rPr>
              <a:t>a</a:t>
            </a:r>
            <a:r>
              <a:rPr lang="it-IT" sz="2900" spc="6" dirty="0">
                <a:solidFill>
                  <a:schemeClr val="tx1"/>
                </a:solidFill>
                <a:latin typeface="Garamond"/>
                <a:cs typeface="Garamond"/>
              </a:rPr>
              <a:t>b</a:t>
            </a:r>
            <a:r>
              <a:rPr lang="it-IT" sz="2900" spc="-6" dirty="0">
                <a:solidFill>
                  <a:schemeClr val="tx1"/>
                </a:solidFill>
                <a:latin typeface="Garamond"/>
                <a:cs typeface="Garamond"/>
              </a:rPr>
              <a:t>b</a:t>
            </a:r>
            <a:r>
              <a:rPr lang="it-IT" sz="2900" dirty="0">
                <a:solidFill>
                  <a:schemeClr val="tx1"/>
                </a:solidFill>
                <a:latin typeface="Garamond"/>
                <a:cs typeface="Garamond"/>
              </a:rPr>
              <a:t>ia</a:t>
            </a:r>
            <a:r>
              <a:rPr lang="it-IT" sz="2900" spc="6" dirty="0">
                <a:solidFill>
                  <a:schemeClr val="tx1"/>
                </a:solidFill>
                <a:latin typeface="Garamond"/>
                <a:cs typeface="Garamond"/>
              </a:rPr>
              <a:t>n</a:t>
            </a:r>
            <a:r>
              <a:rPr lang="it-IT" sz="2900" dirty="0">
                <a:solidFill>
                  <a:schemeClr val="tx1"/>
                </a:solidFill>
                <a:latin typeface="Garamond"/>
                <a:cs typeface="Garamond"/>
              </a:rPr>
              <a:t>o già</a:t>
            </a:r>
            <a:r>
              <a:rPr lang="it-IT" sz="2900" spc="-54" dirty="0">
                <a:solidFill>
                  <a:schemeClr val="tx1"/>
                </a:solidFill>
                <a:latin typeface="Garamond"/>
                <a:cs typeface="Garamond"/>
              </a:rPr>
              <a:t> </a:t>
            </a:r>
            <a:r>
              <a:rPr lang="it-IT" sz="2900" dirty="0">
                <a:solidFill>
                  <a:schemeClr val="tx1"/>
                </a:solidFill>
                <a:latin typeface="Garamond"/>
                <a:cs typeface="Garamond"/>
              </a:rPr>
              <a:t>a</a:t>
            </a:r>
            <a:r>
              <a:rPr lang="it-IT" sz="2900" spc="-6" dirty="0">
                <a:solidFill>
                  <a:schemeClr val="tx1"/>
                </a:solidFill>
                <a:latin typeface="Garamond"/>
                <a:cs typeface="Garamond"/>
              </a:rPr>
              <a:t>bb</a:t>
            </a:r>
            <a:r>
              <a:rPr lang="it-IT" sz="2900" dirty="0">
                <a:solidFill>
                  <a:schemeClr val="tx1"/>
                </a:solidFill>
                <a:latin typeface="Garamond"/>
                <a:cs typeface="Garamond"/>
              </a:rPr>
              <a:t>a</a:t>
            </a:r>
            <a:r>
              <a:rPr lang="it-IT" sz="2900" spc="-6" dirty="0">
                <a:solidFill>
                  <a:schemeClr val="tx1"/>
                </a:solidFill>
                <a:latin typeface="Garamond"/>
                <a:cs typeface="Garamond"/>
              </a:rPr>
              <a:t>n</a:t>
            </a:r>
            <a:r>
              <a:rPr lang="it-IT" sz="2900" spc="6" dirty="0">
                <a:solidFill>
                  <a:schemeClr val="tx1"/>
                </a:solidFill>
                <a:latin typeface="Garamond"/>
                <a:cs typeface="Garamond"/>
              </a:rPr>
              <a:t>do</a:t>
            </a:r>
            <a:r>
              <a:rPr lang="it-IT" sz="2900" spc="-6" dirty="0">
                <a:solidFill>
                  <a:schemeClr val="tx1"/>
                </a:solidFill>
                <a:latin typeface="Garamond"/>
                <a:cs typeface="Garamond"/>
              </a:rPr>
              <a:t>n</a:t>
            </a:r>
            <a:r>
              <a:rPr lang="it-IT" sz="2900" dirty="0">
                <a:solidFill>
                  <a:schemeClr val="tx1"/>
                </a:solidFill>
                <a:latin typeface="Garamond"/>
                <a:cs typeface="Garamond"/>
              </a:rPr>
              <a:t>a</a:t>
            </a:r>
            <a:r>
              <a:rPr lang="it-IT" sz="2900" spc="6" dirty="0">
                <a:solidFill>
                  <a:schemeClr val="tx1"/>
                </a:solidFill>
                <a:latin typeface="Garamond"/>
                <a:cs typeface="Garamond"/>
              </a:rPr>
              <a:t>t</a:t>
            </a:r>
            <a:r>
              <a:rPr lang="it-IT" sz="2900" dirty="0">
                <a:solidFill>
                  <a:schemeClr val="tx1"/>
                </a:solidFill>
                <a:latin typeface="Garamond"/>
                <a:cs typeface="Garamond"/>
              </a:rPr>
              <a:t>o</a:t>
            </a:r>
            <a:r>
              <a:rPr lang="it-IT" sz="2900" spc="-61" dirty="0">
                <a:solidFill>
                  <a:schemeClr val="tx1"/>
                </a:solidFill>
                <a:latin typeface="Garamond"/>
                <a:cs typeface="Garamond"/>
              </a:rPr>
              <a:t> </a:t>
            </a:r>
            <a:r>
              <a:rPr lang="it-IT" sz="2900" dirty="0">
                <a:solidFill>
                  <a:schemeClr val="tx1"/>
                </a:solidFill>
                <a:latin typeface="Garamond"/>
                <a:cs typeface="Garamond"/>
              </a:rPr>
              <a:t>la</a:t>
            </a:r>
            <a:r>
              <a:rPr lang="it-IT" sz="2900" spc="-54" dirty="0">
                <a:solidFill>
                  <a:schemeClr val="tx1"/>
                </a:solidFill>
                <a:latin typeface="Garamond"/>
                <a:cs typeface="Garamond"/>
              </a:rPr>
              <a:t> </a:t>
            </a:r>
            <a:r>
              <a:rPr lang="it-IT" sz="2900" spc="-6" dirty="0">
                <a:solidFill>
                  <a:schemeClr val="tx1"/>
                </a:solidFill>
                <a:latin typeface="Garamond"/>
                <a:cs typeface="Garamond"/>
              </a:rPr>
              <a:t>s</a:t>
            </a:r>
            <a:r>
              <a:rPr lang="it-IT" sz="2900" dirty="0">
                <a:solidFill>
                  <a:schemeClr val="tx1"/>
                </a:solidFill>
                <a:latin typeface="Garamond"/>
                <a:cs typeface="Garamond"/>
              </a:rPr>
              <a:t>cu</a:t>
            </a:r>
            <a:r>
              <a:rPr lang="it-IT" sz="2900" spc="-6" dirty="0">
                <a:solidFill>
                  <a:schemeClr val="tx1"/>
                </a:solidFill>
                <a:latin typeface="Garamond"/>
                <a:cs typeface="Garamond"/>
              </a:rPr>
              <a:t>o</a:t>
            </a:r>
            <a:r>
              <a:rPr lang="it-IT" sz="2900" dirty="0">
                <a:solidFill>
                  <a:schemeClr val="tx1"/>
                </a:solidFill>
                <a:latin typeface="Garamond"/>
                <a:cs typeface="Garamond"/>
              </a:rPr>
              <a:t>la</a:t>
            </a:r>
            <a:r>
              <a:rPr lang="it-IT" sz="2900" spc="-54" dirty="0">
                <a:solidFill>
                  <a:schemeClr val="tx1"/>
                </a:solidFill>
                <a:latin typeface="Garamond"/>
                <a:cs typeface="Garamond"/>
              </a:rPr>
              <a:t> </a:t>
            </a:r>
            <a:r>
              <a:rPr lang="it-IT" sz="2900" spc="-6" dirty="0">
                <a:solidFill>
                  <a:schemeClr val="tx1"/>
                </a:solidFill>
                <a:latin typeface="Garamond"/>
                <a:cs typeface="Garamond"/>
              </a:rPr>
              <a:t>n</a:t>
            </a:r>
            <a:r>
              <a:rPr lang="it-IT" sz="2900" dirty="0">
                <a:solidFill>
                  <a:schemeClr val="tx1"/>
                </a:solidFill>
                <a:latin typeface="Garamond"/>
                <a:cs typeface="Garamond"/>
              </a:rPr>
              <a:t>el</a:t>
            </a:r>
            <a:r>
              <a:rPr lang="it-IT" sz="2900" spc="-61" dirty="0">
                <a:solidFill>
                  <a:schemeClr val="tx1"/>
                </a:solidFill>
                <a:latin typeface="Garamond"/>
                <a:cs typeface="Garamond"/>
              </a:rPr>
              <a:t> </a:t>
            </a:r>
            <a:r>
              <a:rPr lang="it-IT" sz="2900" dirty="0">
                <a:solidFill>
                  <a:schemeClr val="tx1"/>
                </a:solidFill>
                <a:latin typeface="Garamond"/>
                <a:cs typeface="Garamond"/>
              </a:rPr>
              <a:t>tri</a:t>
            </a:r>
            <a:r>
              <a:rPr lang="it-IT" sz="2900" spc="6" dirty="0">
                <a:solidFill>
                  <a:schemeClr val="tx1"/>
                </a:solidFill>
                <a:latin typeface="Garamond"/>
                <a:cs typeface="Garamond"/>
              </a:rPr>
              <a:t>e</a:t>
            </a:r>
            <a:r>
              <a:rPr lang="it-IT" sz="2900" spc="-6" dirty="0">
                <a:solidFill>
                  <a:schemeClr val="tx1"/>
                </a:solidFill>
                <a:latin typeface="Garamond"/>
                <a:cs typeface="Garamond"/>
              </a:rPr>
              <a:t>nn</a:t>
            </a:r>
            <a:r>
              <a:rPr lang="it-IT" sz="2900" dirty="0">
                <a:solidFill>
                  <a:schemeClr val="tx1"/>
                </a:solidFill>
                <a:latin typeface="Garamond"/>
                <a:cs typeface="Garamond"/>
              </a:rPr>
              <a:t>io</a:t>
            </a:r>
            <a:r>
              <a:rPr lang="it-IT" sz="2900" spc="-48" dirty="0">
                <a:solidFill>
                  <a:schemeClr val="tx1"/>
                </a:solidFill>
                <a:latin typeface="Garamond"/>
                <a:cs typeface="Garamond"/>
              </a:rPr>
              <a:t> </a:t>
            </a:r>
            <a:r>
              <a:rPr lang="it-IT" sz="2900" spc="-6" dirty="0">
                <a:solidFill>
                  <a:schemeClr val="tx1"/>
                </a:solidFill>
                <a:latin typeface="Garamond"/>
                <a:cs typeface="Garamond"/>
              </a:rPr>
              <a:t>p</a:t>
            </a:r>
            <a:r>
              <a:rPr lang="it-IT" sz="2900" dirty="0">
                <a:solidFill>
                  <a:schemeClr val="tx1"/>
                </a:solidFill>
                <a:latin typeface="Garamond"/>
                <a:cs typeface="Garamond"/>
              </a:rPr>
              <a:t>rece</a:t>
            </a:r>
            <a:r>
              <a:rPr lang="it-IT" sz="2900" spc="6" dirty="0">
                <a:solidFill>
                  <a:schemeClr val="tx1"/>
                </a:solidFill>
                <a:latin typeface="Garamond"/>
                <a:cs typeface="Garamond"/>
              </a:rPr>
              <a:t>d</a:t>
            </a:r>
            <a:r>
              <a:rPr lang="it-IT" sz="2900" dirty="0">
                <a:solidFill>
                  <a:schemeClr val="tx1"/>
                </a:solidFill>
                <a:latin typeface="Garamond"/>
                <a:cs typeface="Garamond"/>
              </a:rPr>
              <a:t>e</a:t>
            </a:r>
            <a:r>
              <a:rPr lang="it-IT" sz="2900" spc="-6" dirty="0">
                <a:solidFill>
                  <a:schemeClr val="tx1"/>
                </a:solidFill>
                <a:latin typeface="Garamond"/>
                <a:cs typeface="Garamond"/>
              </a:rPr>
              <a:t>n</a:t>
            </a:r>
            <a:r>
              <a:rPr lang="it-IT" sz="2900" dirty="0">
                <a:solidFill>
                  <a:schemeClr val="tx1"/>
                </a:solidFill>
                <a:latin typeface="Garamond"/>
                <a:cs typeface="Garamond"/>
              </a:rPr>
              <a:t>te</a:t>
            </a:r>
            <a:r>
              <a:rPr lang="it-IT" sz="2900" spc="-54" dirty="0">
                <a:solidFill>
                  <a:schemeClr val="tx1"/>
                </a:solidFill>
                <a:latin typeface="Garamond"/>
                <a:cs typeface="Garamond"/>
              </a:rPr>
              <a:t> </a:t>
            </a:r>
            <a:r>
              <a:rPr lang="it-IT" sz="2900" dirty="0">
                <a:solidFill>
                  <a:schemeClr val="tx1"/>
                </a:solidFill>
                <a:latin typeface="Garamond"/>
                <a:cs typeface="Garamond"/>
              </a:rPr>
              <a:t>e</a:t>
            </a:r>
            <a:r>
              <a:rPr lang="it-IT" sz="2900" spc="-54" dirty="0">
                <a:solidFill>
                  <a:schemeClr val="tx1"/>
                </a:solidFill>
                <a:latin typeface="Garamond"/>
                <a:cs typeface="Garamond"/>
              </a:rPr>
              <a:t> </a:t>
            </a:r>
            <a:r>
              <a:rPr lang="it-IT" sz="2900" dirty="0">
                <a:solidFill>
                  <a:schemeClr val="tx1"/>
                </a:solidFill>
                <a:latin typeface="Garamond"/>
                <a:cs typeface="Garamond"/>
              </a:rPr>
              <a:t>la</a:t>
            </a:r>
            <a:r>
              <a:rPr lang="it-IT" sz="2900" spc="-65" dirty="0">
                <a:solidFill>
                  <a:schemeClr val="tx1"/>
                </a:solidFill>
                <a:latin typeface="Garamond"/>
                <a:cs typeface="Garamond"/>
              </a:rPr>
              <a:t> </a:t>
            </a:r>
            <a:r>
              <a:rPr lang="it-IT" sz="2900" dirty="0">
                <a:solidFill>
                  <a:schemeClr val="tx1"/>
                </a:solidFill>
                <a:latin typeface="Garamond"/>
                <a:cs typeface="Garamond"/>
              </a:rPr>
              <a:t>ma</a:t>
            </a:r>
            <a:r>
              <a:rPr lang="it-IT" sz="2900" spc="-6" dirty="0">
                <a:solidFill>
                  <a:schemeClr val="tx1"/>
                </a:solidFill>
                <a:latin typeface="Garamond"/>
                <a:cs typeface="Garamond"/>
              </a:rPr>
              <a:t>pp</a:t>
            </a:r>
            <a:r>
              <a:rPr lang="it-IT" sz="2900" dirty="0">
                <a:solidFill>
                  <a:schemeClr val="tx1"/>
                </a:solidFill>
                <a:latin typeface="Garamond"/>
                <a:cs typeface="Garamond"/>
              </a:rPr>
              <a:t>atura</a:t>
            </a:r>
            <a:r>
              <a:rPr lang="it-IT" sz="2900" spc="-54"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ei</a:t>
            </a:r>
            <a:r>
              <a:rPr lang="it-IT" sz="2900" spc="-61" dirty="0">
                <a:solidFill>
                  <a:schemeClr val="tx1"/>
                </a:solidFill>
                <a:latin typeface="Garamond"/>
                <a:cs typeface="Garamond"/>
              </a:rPr>
              <a:t> </a:t>
            </a:r>
            <a:r>
              <a:rPr lang="it-IT" sz="2900" dirty="0">
                <a:solidFill>
                  <a:schemeClr val="tx1"/>
                </a:solidFill>
                <a:latin typeface="Garamond"/>
                <a:cs typeface="Garamond"/>
              </a:rPr>
              <a:t>l</a:t>
            </a:r>
            <a:r>
              <a:rPr lang="it-IT" sz="2900" spc="-6" dirty="0">
                <a:solidFill>
                  <a:schemeClr val="tx1"/>
                </a:solidFill>
                <a:latin typeface="Garamond"/>
                <a:cs typeface="Garamond"/>
              </a:rPr>
              <a:t>o</a:t>
            </a:r>
            <a:r>
              <a:rPr lang="it-IT" sz="2900" dirty="0">
                <a:solidFill>
                  <a:schemeClr val="tx1"/>
                </a:solidFill>
                <a:latin typeface="Garamond"/>
                <a:cs typeface="Garamond"/>
              </a:rPr>
              <a:t>ro</a:t>
            </a:r>
            <a:r>
              <a:rPr lang="it-IT" sz="2900" spc="-61" dirty="0">
                <a:solidFill>
                  <a:schemeClr val="tx1"/>
                </a:solidFill>
                <a:latin typeface="Garamond"/>
                <a:cs typeface="Garamond"/>
              </a:rPr>
              <a:t> </a:t>
            </a:r>
            <a:r>
              <a:rPr lang="it-IT" sz="2900" dirty="0">
                <a:solidFill>
                  <a:schemeClr val="tx1"/>
                </a:solidFill>
                <a:latin typeface="Garamond"/>
                <a:cs typeface="Garamond"/>
              </a:rPr>
              <a:t>f</a:t>
            </a:r>
            <a:r>
              <a:rPr lang="it-IT" sz="2900" spc="6" dirty="0">
                <a:solidFill>
                  <a:schemeClr val="tx1"/>
                </a:solidFill>
                <a:latin typeface="Garamond"/>
                <a:cs typeface="Garamond"/>
              </a:rPr>
              <a:t>a</a:t>
            </a:r>
            <a:r>
              <a:rPr lang="it-IT" sz="2900" spc="-6" dirty="0">
                <a:solidFill>
                  <a:schemeClr val="tx1"/>
                </a:solidFill>
                <a:latin typeface="Garamond"/>
                <a:cs typeface="Garamond"/>
              </a:rPr>
              <a:t>bb</a:t>
            </a:r>
            <a:r>
              <a:rPr lang="it-IT" sz="2900" dirty="0">
                <a:solidFill>
                  <a:schemeClr val="tx1"/>
                </a:solidFill>
                <a:latin typeface="Garamond"/>
                <a:cs typeface="Garamond"/>
              </a:rPr>
              <a:t>i</a:t>
            </a:r>
            <a:r>
              <a:rPr lang="it-IT" sz="2900" spc="-6" dirty="0">
                <a:solidFill>
                  <a:schemeClr val="tx1"/>
                </a:solidFill>
                <a:latin typeface="Garamond"/>
                <a:cs typeface="Garamond"/>
              </a:rPr>
              <a:t>s</a:t>
            </a:r>
            <a:r>
              <a:rPr lang="it-IT" sz="2900" spc="6" dirty="0">
                <a:solidFill>
                  <a:schemeClr val="tx1"/>
                </a:solidFill>
                <a:latin typeface="Garamond"/>
                <a:cs typeface="Garamond"/>
              </a:rPr>
              <a:t>o</a:t>
            </a:r>
            <a:r>
              <a:rPr lang="it-IT" sz="2900" dirty="0">
                <a:solidFill>
                  <a:schemeClr val="tx1"/>
                </a:solidFill>
                <a:latin typeface="Garamond"/>
                <a:cs typeface="Garamond"/>
              </a:rPr>
              <a:t>g</a:t>
            </a:r>
            <a:r>
              <a:rPr lang="it-IT" sz="2900" spc="-13" dirty="0">
                <a:solidFill>
                  <a:schemeClr val="tx1"/>
                </a:solidFill>
                <a:latin typeface="Garamond"/>
                <a:cs typeface="Garamond"/>
              </a:rPr>
              <a:t>n</a:t>
            </a:r>
            <a:r>
              <a:rPr lang="it-IT" sz="2900" spc="13" dirty="0">
                <a:solidFill>
                  <a:schemeClr val="tx1"/>
                </a:solidFill>
                <a:latin typeface="Garamond"/>
                <a:cs typeface="Garamond"/>
              </a:rPr>
              <a:t>i</a:t>
            </a:r>
            <a:r>
              <a:rPr lang="it-IT" sz="2900" dirty="0">
                <a:solidFill>
                  <a:schemeClr val="tx1"/>
                </a:solidFill>
                <a:latin typeface="Garamond"/>
                <a:cs typeface="Garamond"/>
              </a:rPr>
              <a:t>, </a:t>
            </a:r>
            <a:r>
              <a:rPr lang="it-IT" sz="2900" spc="-6" dirty="0">
                <a:solidFill>
                  <a:schemeClr val="tx1"/>
                </a:solidFill>
                <a:latin typeface="Garamond"/>
                <a:cs typeface="Garamond"/>
              </a:rPr>
              <a:t>p</a:t>
            </a:r>
            <a:r>
              <a:rPr lang="it-IT" sz="2900" dirty="0">
                <a:solidFill>
                  <a:schemeClr val="tx1"/>
                </a:solidFill>
                <a:latin typeface="Garamond"/>
                <a:cs typeface="Garamond"/>
              </a:rPr>
              <a:t>r</a:t>
            </a:r>
            <a:r>
              <a:rPr lang="it-IT" sz="2900" spc="-6" dirty="0">
                <a:solidFill>
                  <a:schemeClr val="tx1"/>
                </a:solidFill>
                <a:latin typeface="Garamond"/>
                <a:cs typeface="Garamond"/>
              </a:rPr>
              <a:t>o</a:t>
            </a:r>
            <a:r>
              <a:rPr lang="it-IT" sz="2900" dirty="0">
                <a:solidFill>
                  <a:schemeClr val="tx1"/>
                </a:solidFill>
                <a:latin typeface="Garamond"/>
                <a:cs typeface="Garamond"/>
              </a:rPr>
              <a:t>get</a:t>
            </a:r>
            <a:r>
              <a:rPr lang="it-IT" sz="2900" spc="-6" dirty="0">
                <a:solidFill>
                  <a:schemeClr val="tx1"/>
                </a:solidFill>
                <a:latin typeface="Garamond"/>
                <a:cs typeface="Garamond"/>
              </a:rPr>
              <a:t>t</a:t>
            </a:r>
            <a:r>
              <a:rPr lang="it-IT" sz="2900" dirty="0">
                <a:solidFill>
                  <a:schemeClr val="tx1"/>
                </a:solidFill>
                <a:latin typeface="Garamond"/>
                <a:cs typeface="Garamond"/>
              </a:rPr>
              <a:t>a</a:t>
            </a:r>
            <a:r>
              <a:rPr lang="it-IT" sz="2900" spc="18" dirty="0">
                <a:solidFill>
                  <a:schemeClr val="tx1"/>
                </a:solidFill>
                <a:latin typeface="Garamond"/>
                <a:cs typeface="Garamond"/>
              </a:rPr>
              <a:t> </a:t>
            </a:r>
            <a:r>
              <a:rPr lang="it-IT" sz="2900" dirty="0">
                <a:solidFill>
                  <a:schemeClr val="tx1"/>
                </a:solidFill>
                <a:latin typeface="Garamond"/>
                <a:cs typeface="Garamond"/>
              </a:rPr>
              <a:t>e</a:t>
            </a:r>
            <a:r>
              <a:rPr lang="it-IT" sz="2900" spc="18" dirty="0">
                <a:solidFill>
                  <a:schemeClr val="tx1"/>
                </a:solidFill>
                <a:latin typeface="Garamond"/>
                <a:cs typeface="Garamond"/>
              </a:rPr>
              <a:t> </a:t>
            </a:r>
            <a:r>
              <a:rPr lang="it-IT" sz="2900" dirty="0">
                <a:solidFill>
                  <a:schemeClr val="tx1"/>
                </a:solidFill>
                <a:latin typeface="Garamond"/>
                <a:cs typeface="Garamond"/>
              </a:rPr>
              <a:t>ges</a:t>
            </a:r>
            <a:r>
              <a:rPr lang="it-IT" sz="2900" spc="-6" dirty="0">
                <a:solidFill>
                  <a:schemeClr val="tx1"/>
                </a:solidFill>
                <a:latin typeface="Garamond"/>
                <a:cs typeface="Garamond"/>
              </a:rPr>
              <a:t>t</a:t>
            </a:r>
            <a:r>
              <a:rPr lang="it-IT" sz="2900" spc="13" dirty="0">
                <a:solidFill>
                  <a:schemeClr val="tx1"/>
                </a:solidFill>
                <a:latin typeface="Garamond"/>
                <a:cs typeface="Garamond"/>
              </a:rPr>
              <a:t>i</a:t>
            </a:r>
            <a:r>
              <a:rPr lang="it-IT" sz="2900" spc="-6" dirty="0">
                <a:solidFill>
                  <a:schemeClr val="tx1"/>
                </a:solidFill>
                <a:latin typeface="Garamond"/>
                <a:cs typeface="Garamond"/>
              </a:rPr>
              <a:t>s</a:t>
            </a:r>
            <a:r>
              <a:rPr lang="it-IT" sz="2900" dirty="0">
                <a:solidFill>
                  <a:schemeClr val="tx1"/>
                </a:solidFill>
                <a:latin typeface="Garamond"/>
                <a:cs typeface="Garamond"/>
              </a:rPr>
              <a:t>ce</a:t>
            </a:r>
            <a:r>
              <a:rPr lang="it-IT" sz="2900" spc="18" dirty="0">
                <a:solidFill>
                  <a:schemeClr val="tx1"/>
                </a:solidFill>
                <a:latin typeface="Garamond"/>
                <a:cs typeface="Garamond"/>
              </a:rPr>
              <a:t> </a:t>
            </a:r>
            <a:r>
              <a:rPr lang="it-IT" sz="2900" dirty="0">
                <a:solidFill>
                  <a:schemeClr val="tx1"/>
                </a:solidFill>
                <a:latin typeface="Garamond"/>
                <a:cs typeface="Garamond"/>
              </a:rPr>
              <a:t>gli</a:t>
            </a:r>
            <a:r>
              <a:rPr lang="it-IT" sz="2900" spc="13" dirty="0">
                <a:solidFill>
                  <a:schemeClr val="tx1"/>
                </a:solidFill>
                <a:latin typeface="Garamond"/>
                <a:cs typeface="Garamond"/>
              </a:rPr>
              <a:t> </a:t>
            </a:r>
            <a:r>
              <a:rPr lang="it-IT" sz="2900" dirty="0">
                <a:solidFill>
                  <a:schemeClr val="tx1"/>
                </a:solidFill>
                <a:latin typeface="Garamond"/>
                <a:cs typeface="Garamond"/>
              </a:rPr>
              <a:t>i</a:t>
            </a:r>
            <a:r>
              <a:rPr lang="it-IT" sz="2900" spc="-6" dirty="0">
                <a:solidFill>
                  <a:schemeClr val="tx1"/>
                </a:solidFill>
                <a:latin typeface="Garamond"/>
                <a:cs typeface="Garamond"/>
              </a:rPr>
              <a:t>n</a:t>
            </a:r>
            <a:r>
              <a:rPr lang="it-IT" sz="2900" dirty="0">
                <a:solidFill>
                  <a:schemeClr val="tx1"/>
                </a:solidFill>
                <a:latin typeface="Garamond"/>
                <a:cs typeface="Garamond"/>
              </a:rPr>
              <a:t>te</a:t>
            </a:r>
            <a:r>
              <a:rPr lang="it-IT" sz="2900" spc="6" dirty="0">
                <a:solidFill>
                  <a:schemeClr val="tx1"/>
                </a:solidFill>
                <a:latin typeface="Garamond"/>
                <a:cs typeface="Garamond"/>
              </a:rPr>
              <a:t>r</a:t>
            </a:r>
            <a:r>
              <a:rPr lang="it-IT" sz="2900" dirty="0">
                <a:solidFill>
                  <a:schemeClr val="tx1"/>
                </a:solidFill>
                <a:latin typeface="Garamond"/>
                <a:cs typeface="Garamond"/>
              </a:rPr>
              <a:t>v</a:t>
            </a:r>
            <a:r>
              <a:rPr lang="it-IT" sz="2900" spc="6" dirty="0">
                <a:solidFill>
                  <a:schemeClr val="tx1"/>
                </a:solidFill>
                <a:latin typeface="Garamond"/>
                <a:cs typeface="Garamond"/>
              </a:rPr>
              <a:t>e</a:t>
            </a:r>
            <a:r>
              <a:rPr lang="it-IT" sz="2900" spc="-6" dirty="0">
                <a:solidFill>
                  <a:schemeClr val="tx1"/>
                </a:solidFill>
                <a:latin typeface="Garamond"/>
                <a:cs typeface="Garamond"/>
              </a:rPr>
              <a:t>n</a:t>
            </a:r>
            <a:r>
              <a:rPr lang="it-IT" sz="2900" dirty="0">
                <a:solidFill>
                  <a:schemeClr val="tx1"/>
                </a:solidFill>
                <a:latin typeface="Garamond"/>
                <a:cs typeface="Garamond"/>
              </a:rPr>
              <a:t>ti</a:t>
            </a:r>
            <a:r>
              <a:rPr lang="it-IT" sz="2900" spc="24"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i</a:t>
            </a:r>
            <a:r>
              <a:rPr lang="it-IT" sz="2900" spc="13" dirty="0">
                <a:solidFill>
                  <a:schemeClr val="tx1"/>
                </a:solidFill>
                <a:latin typeface="Garamond"/>
                <a:cs typeface="Garamond"/>
              </a:rPr>
              <a:t> </a:t>
            </a:r>
            <a:r>
              <a:rPr lang="it-IT" sz="2900" dirty="0">
                <a:solidFill>
                  <a:schemeClr val="tx1"/>
                </a:solidFill>
                <a:latin typeface="Garamond"/>
                <a:cs typeface="Garamond"/>
              </a:rPr>
              <a:t>ri</a:t>
            </a:r>
            <a:r>
              <a:rPr lang="it-IT" sz="2900" spc="-13" dirty="0">
                <a:solidFill>
                  <a:schemeClr val="tx1"/>
                </a:solidFill>
                <a:latin typeface="Garamond"/>
                <a:cs typeface="Garamond"/>
              </a:rPr>
              <a:t>d</a:t>
            </a:r>
            <a:r>
              <a:rPr lang="it-IT" sz="2900" dirty="0">
                <a:solidFill>
                  <a:schemeClr val="tx1"/>
                </a:solidFill>
                <a:latin typeface="Garamond"/>
                <a:cs typeface="Garamond"/>
              </a:rPr>
              <a:t>u</a:t>
            </a:r>
            <a:r>
              <a:rPr lang="it-IT" sz="2900" spc="6" dirty="0">
                <a:solidFill>
                  <a:schemeClr val="tx1"/>
                </a:solidFill>
                <a:latin typeface="Garamond"/>
                <a:cs typeface="Garamond"/>
              </a:rPr>
              <a:t>z</a:t>
            </a:r>
            <a:r>
              <a:rPr lang="it-IT" sz="2900" dirty="0">
                <a:solidFill>
                  <a:schemeClr val="tx1"/>
                </a:solidFill>
                <a:latin typeface="Garamond"/>
                <a:cs typeface="Garamond"/>
              </a:rPr>
              <a:t>i</a:t>
            </a:r>
            <a:r>
              <a:rPr lang="it-IT" sz="2900" spc="-6" dirty="0">
                <a:solidFill>
                  <a:schemeClr val="tx1"/>
                </a:solidFill>
                <a:latin typeface="Garamond"/>
                <a:cs typeface="Garamond"/>
              </a:rPr>
              <a:t>on</a:t>
            </a:r>
            <a:r>
              <a:rPr lang="it-IT" sz="2900" dirty="0">
                <a:solidFill>
                  <a:schemeClr val="tx1"/>
                </a:solidFill>
                <a:latin typeface="Garamond"/>
                <a:cs typeface="Garamond"/>
              </a:rPr>
              <a:t>e</a:t>
            </a:r>
            <a:r>
              <a:rPr lang="it-IT" sz="2900" spc="18" dirty="0">
                <a:solidFill>
                  <a:schemeClr val="tx1"/>
                </a:solidFill>
                <a:latin typeface="Garamond"/>
                <a:cs typeface="Garamond"/>
              </a:rPr>
              <a:t> </a:t>
            </a:r>
            <a:r>
              <a:rPr lang="it-IT" sz="2900" spc="6" dirty="0">
                <a:solidFill>
                  <a:schemeClr val="tx1"/>
                </a:solidFill>
                <a:latin typeface="Garamond"/>
                <a:cs typeface="Garamond"/>
              </a:rPr>
              <a:t>d</a:t>
            </a:r>
            <a:r>
              <a:rPr lang="it-IT" sz="2900" dirty="0">
                <a:solidFill>
                  <a:schemeClr val="tx1"/>
                </a:solidFill>
                <a:latin typeface="Garamond"/>
                <a:cs typeface="Garamond"/>
              </a:rPr>
              <a:t>ell’ab</a:t>
            </a:r>
            <a:r>
              <a:rPr lang="it-IT" sz="2900" spc="-13" dirty="0">
                <a:solidFill>
                  <a:schemeClr val="tx1"/>
                </a:solidFill>
                <a:latin typeface="Garamond"/>
                <a:cs typeface="Garamond"/>
              </a:rPr>
              <a:t>b</a:t>
            </a:r>
            <a:r>
              <a:rPr lang="it-IT" sz="2900" dirty="0">
                <a:solidFill>
                  <a:schemeClr val="tx1"/>
                </a:solidFill>
                <a:latin typeface="Garamond"/>
                <a:cs typeface="Garamond"/>
              </a:rPr>
              <a:t>a</a:t>
            </a:r>
            <a:r>
              <a:rPr lang="it-IT" sz="2900" spc="-6" dirty="0">
                <a:solidFill>
                  <a:schemeClr val="tx1"/>
                </a:solidFill>
                <a:latin typeface="Garamond"/>
                <a:cs typeface="Garamond"/>
              </a:rPr>
              <a:t>n</a:t>
            </a:r>
            <a:r>
              <a:rPr lang="it-IT" sz="2900" spc="6" dirty="0">
                <a:solidFill>
                  <a:schemeClr val="tx1"/>
                </a:solidFill>
                <a:latin typeface="Garamond"/>
                <a:cs typeface="Garamond"/>
              </a:rPr>
              <a:t>d</a:t>
            </a:r>
            <a:r>
              <a:rPr lang="it-IT" sz="2900" spc="-6" dirty="0">
                <a:solidFill>
                  <a:schemeClr val="tx1"/>
                </a:solidFill>
                <a:latin typeface="Garamond"/>
                <a:cs typeface="Garamond"/>
              </a:rPr>
              <a:t>o</a:t>
            </a:r>
            <a:r>
              <a:rPr lang="it-IT" sz="2900" spc="6" dirty="0">
                <a:solidFill>
                  <a:schemeClr val="tx1"/>
                </a:solidFill>
                <a:latin typeface="Garamond"/>
                <a:cs typeface="Garamond"/>
              </a:rPr>
              <a:t>n</a:t>
            </a:r>
            <a:r>
              <a:rPr lang="it-IT" sz="2900" dirty="0">
                <a:solidFill>
                  <a:schemeClr val="tx1"/>
                </a:solidFill>
                <a:latin typeface="Garamond"/>
                <a:cs typeface="Garamond"/>
              </a:rPr>
              <a:t>o</a:t>
            </a:r>
            <a:r>
              <a:rPr lang="it-IT" sz="2900" spc="6" dirty="0">
                <a:solidFill>
                  <a:schemeClr val="tx1"/>
                </a:solidFill>
                <a:latin typeface="Garamond"/>
                <a:cs typeface="Garamond"/>
              </a:rPr>
              <a:t> </a:t>
            </a:r>
            <a:r>
              <a:rPr lang="it-IT" sz="2900" spc="37" dirty="0">
                <a:solidFill>
                  <a:schemeClr val="tx1"/>
                </a:solidFill>
                <a:latin typeface="Garamond"/>
                <a:cs typeface="Garamond"/>
              </a:rPr>
              <a:t>a</a:t>
            </a:r>
            <a:r>
              <a:rPr lang="it-IT" sz="2900" dirty="0">
                <a:solidFill>
                  <a:schemeClr val="tx1"/>
                </a:solidFill>
                <a:latin typeface="Garamond"/>
                <a:cs typeface="Garamond"/>
              </a:rPr>
              <a:t>l</a:t>
            </a:r>
            <a:r>
              <a:rPr lang="it-IT" sz="2900" spc="13" dirty="0">
                <a:solidFill>
                  <a:schemeClr val="tx1"/>
                </a:solidFill>
                <a:latin typeface="Garamond"/>
                <a:cs typeface="Garamond"/>
              </a:rPr>
              <a:t>l</a:t>
            </a:r>
            <a:r>
              <a:rPr lang="it-IT" sz="2900" dirty="0">
                <a:solidFill>
                  <a:schemeClr val="tx1"/>
                </a:solidFill>
                <a:latin typeface="Garamond"/>
                <a:cs typeface="Garamond"/>
              </a:rPr>
              <a:t>’i</a:t>
            </a:r>
            <a:r>
              <a:rPr lang="it-IT" sz="2900" spc="-13" dirty="0">
                <a:solidFill>
                  <a:schemeClr val="tx1"/>
                </a:solidFill>
                <a:latin typeface="Garamond"/>
                <a:cs typeface="Garamond"/>
              </a:rPr>
              <a:t>n</a:t>
            </a:r>
            <a:r>
              <a:rPr lang="it-IT" sz="2900" dirty="0">
                <a:solidFill>
                  <a:schemeClr val="tx1"/>
                </a:solidFill>
                <a:latin typeface="Garamond"/>
                <a:cs typeface="Garamond"/>
              </a:rPr>
              <a:t>te</a:t>
            </a:r>
            <a:r>
              <a:rPr lang="it-IT" sz="2900" spc="6" dirty="0">
                <a:solidFill>
                  <a:schemeClr val="tx1"/>
                </a:solidFill>
                <a:latin typeface="Garamond"/>
                <a:cs typeface="Garamond"/>
              </a:rPr>
              <a:t>rn</a:t>
            </a:r>
            <a:r>
              <a:rPr lang="it-IT" sz="2900" dirty="0">
                <a:solidFill>
                  <a:schemeClr val="tx1"/>
                </a:solidFill>
                <a:latin typeface="Garamond"/>
                <a:cs typeface="Garamond"/>
              </a:rPr>
              <a:t>o</a:t>
            </a:r>
            <a:r>
              <a:rPr lang="it-IT" sz="2900" spc="6" dirty="0">
                <a:solidFill>
                  <a:schemeClr val="tx1"/>
                </a:solidFill>
                <a:latin typeface="Garamond"/>
                <a:cs typeface="Garamond"/>
              </a:rPr>
              <a:t> d</a:t>
            </a:r>
            <a:r>
              <a:rPr lang="it-IT" sz="2900" dirty="0">
                <a:solidFill>
                  <a:schemeClr val="tx1"/>
                </a:solidFill>
                <a:latin typeface="Garamond"/>
                <a:cs typeface="Garamond"/>
              </a:rPr>
              <a:t>ella</a:t>
            </a:r>
            <a:r>
              <a:rPr lang="it-IT" sz="2900" spc="18" dirty="0">
                <a:solidFill>
                  <a:schemeClr val="tx1"/>
                </a:solidFill>
                <a:latin typeface="Garamond"/>
                <a:cs typeface="Garamond"/>
              </a:rPr>
              <a:t> </a:t>
            </a:r>
            <a:r>
              <a:rPr lang="it-IT" sz="2900" spc="-6" dirty="0">
                <a:solidFill>
                  <a:schemeClr val="tx1"/>
                </a:solidFill>
                <a:latin typeface="Garamond"/>
                <a:cs typeface="Garamond"/>
              </a:rPr>
              <a:t>s</a:t>
            </a:r>
            <a:r>
              <a:rPr lang="it-IT" sz="2900" dirty="0">
                <a:solidFill>
                  <a:schemeClr val="tx1"/>
                </a:solidFill>
                <a:latin typeface="Garamond"/>
                <a:cs typeface="Garamond"/>
              </a:rPr>
              <a:t>cu</a:t>
            </a:r>
            <a:r>
              <a:rPr lang="it-IT" sz="2900" spc="-6" dirty="0">
                <a:solidFill>
                  <a:schemeClr val="tx1"/>
                </a:solidFill>
                <a:latin typeface="Garamond"/>
                <a:cs typeface="Garamond"/>
              </a:rPr>
              <a:t>o</a:t>
            </a:r>
            <a:r>
              <a:rPr lang="it-IT" sz="2900" dirty="0">
                <a:solidFill>
                  <a:schemeClr val="tx1"/>
                </a:solidFill>
                <a:latin typeface="Garamond"/>
                <a:cs typeface="Garamond"/>
              </a:rPr>
              <a:t>la e</a:t>
            </a:r>
            <a:r>
              <a:rPr lang="it-IT" sz="2900" spc="-37" dirty="0">
                <a:solidFill>
                  <a:schemeClr val="tx1"/>
                </a:solidFill>
                <a:latin typeface="Garamond"/>
                <a:cs typeface="Garamond"/>
              </a:rPr>
              <a:t> </a:t>
            </a:r>
            <a:r>
              <a:rPr lang="it-IT" sz="2900" dirty="0">
                <a:solidFill>
                  <a:schemeClr val="tx1"/>
                </a:solidFill>
                <a:latin typeface="Garamond"/>
                <a:cs typeface="Garamond"/>
              </a:rPr>
              <a:t>i</a:t>
            </a:r>
            <a:r>
              <a:rPr lang="it-IT" sz="2900" spc="-41" dirty="0">
                <a:solidFill>
                  <a:schemeClr val="tx1"/>
                </a:solidFill>
                <a:latin typeface="Garamond"/>
                <a:cs typeface="Garamond"/>
              </a:rPr>
              <a:t> </a:t>
            </a:r>
            <a:r>
              <a:rPr lang="it-IT" sz="2900" spc="-6" dirty="0">
                <a:solidFill>
                  <a:schemeClr val="tx1"/>
                </a:solidFill>
                <a:latin typeface="Garamond"/>
                <a:cs typeface="Garamond"/>
              </a:rPr>
              <a:t>p</a:t>
            </a:r>
            <a:r>
              <a:rPr lang="it-IT" sz="2900" dirty="0">
                <a:solidFill>
                  <a:schemeClr val="tx1"/>
                </a:solidFill>
                <a:latin typeface="Garamond"/>
                <a:cs typeface="Garamond"/>
              </a:rPr>
              <a:t>r</a:t>
            </a:r>
            <a:r>
              <a:rPr lang="it-IT" sz="2900" spc="-6" dirty="0">
                <a:solidFill>
                  <a:schemeClr val="tx1"/>
                </a:solidFill>
                <a:latin typeface="Garamond"/>
                <a:cs typeface="Garamond"/>
              </a:rPr>
              <a:t>o</a:t>
            </a:r>
            <a:r>
              <a:rPr lang="it-IT" sz="2900" dirty="0">
                <a:solidFill>
                  <a:schemeClr val="tx1"/>
                </a:solidFill>
                <a:latin typeface="Garamond"/>
                <a:cs typeface="Garamond"/>
              </a:rPr>
              <a:t>get</a:t>
            </a:r>
            <a:r>
              <a:rPr lang="it-IT" sz="2900" spc="-6" dirty="0">
                <a:solidFill>
                  <a:schemeClr val="tx1"/>
                </a:solidFill>
                <a:latin typeface="Garamond"/>
                <a:cs typeface="Garamond"/>
              </a:rPr>
              <a:t>t</a:t>
            </a:r>
            <a:r>
              <a:rPr lang="it-IT" sz="2900" dirty="0">
                <a:solidFill>
                  <a:schemeClr val="tx1"/>
                </a:solidFill>
                <a:latin typeface="Garamond"/>
                <a:cs typeface="Garamond"/>
              </a:rPr>
              <a:t>i</a:t>
            </a:r>
            <a:r>
              <a:rPr lang="it-IT" sz="2900" spc="-41" dirty="0">
                <a:solidFill>
                  <a:schemeClr val="tx1"/>
                </a:solidFill>
                <a:latin typeface="Garamond"/>
                <a:cs typeface="Garamond"/>
              </a:rPr>
              <a:t> </a:t>
            </a:r>
            <a:r>
              <a:rPr lang="it-IT" sz="2900" dirty="0">
                <a:solidFill>
                  <a:schemeClr val="tx1"/>
                </a:solidFill>
                <a:latin typeface="Garamond"/>
                <a:cs typeface="Garamond"/>
              </a:rPr>
              <a:t>e</a:t>
            </a:r>
            <a:r>
              <a:rPr lang="it-IT" sz="2900" spc="6" dirty="0">
                <a:solidFill>
                  <a:schemeClr val="tx1"/>
                </a:solidFill>
                <a:latin typeface="Garamond"/>
                <a:cs typeface="Garamond"/>
              </a:rPr>
              <a:t>d</a:t>
            </a:r>
            <a:r>
              <a:rPr lang="it-IT" sz="2900" dirty="0">
                <a:solidFill>
                  <a:schemeClr val="tx1"/>
                </a:solidFill>
                <a:latin typeface="Garamond"/>
                <a:cs typeface="Garamond"/>
              </a:rPr>
              <a:t>ucativi</a:t>
            </a:r>
            <a:r>
              <a:rPr lang="it-IT" sz="2900" spc="-48" dirty="0">
                <a:solidFill>
                  <a:schemeClr val="tx1"/>
                </a:solidFill>
                <a:latin typeface="Garamond"/>
                <a:cs typeface="Garamond"/>
              </a:rPr>
              <a:t> </a:t>
            </a:r>
            <a:r>
              <a:rPr lang="it-IT" sz="2900" dirty="0">
                <a:solidFill>
                  <a:schemeClr val="tx1"/>
                </a:solidFill>
                <a:latin typeface="Garamond"/>
                <a:cs typeface="Garamond"/>
              </a:rPr>
              <a:t>i</a:t>
            </a:r>
            <a:r>
              <a:rPr lang="it-IT" sz="2900" spc="-6" dirty="0">
                <a:solidFill>
                  <a:schemeClr val="tx1"/>
                </a:solidFill>
                <a:latin typeface="Garamond"/>
                <a:cs typeface="Garamond"/>
              </a:rPr>
              <a:t>n</a:t>
            </a:r>
            <a:r>
              <a:rPr lang="it-IT" sz="2900" spc="6" dirty="0">
                <a:solidFill>
                  <a:schemeClr val="tx1"/>
                </a:solidFill>
                <a:latin typeface="Garamond"/>
                <a:cs typeface="Garamond"/>
              </a:rPr>
              <a:t>d</a:t>
            </a:r>
            <a:r>
              <a:rPr lang="it-IT" sz="2900" dirty="0">
                <a:solidFill>
                  <a:schemeClr val="tx1"/>
                </a:solidFill>
                <a:latin typeface="Garamond"/>
                <a:cs typeface="Garamond"/>
              </a:rPr>
              <a:t>ivi</a:t>
            </a:r>
            <a:r>
              <a:rPr lang="it-IT" sz="2900" spc="6" dirty="0">
                <a:solidFill>
                  <a:schemeClr val="tx1"/>
                </a:solidFill>
                <a:latin typeface="Garamond"/>
                <a:cs typeface="Garamond"/>
              </a:rPr>
              <a:t>d</a:t>
            </a:r>
            <a:r>
              <a:rPr lang="it-IT" sz="2900" dirty="0">
                <a:solidFill>
                  <a:schemeClr val="tx1"/>
                </a:solidFill>
                <a:latin typeface="Garamond"/>
                <a:cs typeface="Garamond"/>
              </a:rPr>
              <a:t>uali,</a:t>
            </a:r>
            <a:r>
              <a:rPr lang="it-IT" sz="2900" spc="-61" dirty="0">
                <a:solidFill>
                  <a:schemeClr val="tx1"/>
                </a:solidFill>
                <a:latin typeface="Garamond"/>
                <a:cs typeface="Garamond"/>
              </a:rPr>
              <a:t> </a:t>
            </a:r>
            <a:r>
              <a:rPr lang="it-IT" sz="2900" spc="-6" dirty="0">
                <a:solidFill>
                  <a:schemeClr val="tx1"/>
                </a:solidFill>
                <a:latin typeface="Garamond"/>
                <a:cs typeface="Garamond"/>
              </a:rPr>
              <a:t>s</a:t>
            </a:r>
            <a:r>
              <a:rPr lang="it-IT" sz="2900" dirty="0">
                <a:solidFill>
                  <a:schemeClr val="tx1"/>
                </a:solidFill>
                <a:latin typeface="Garamond"/>
                <a:cs typeface="Garamond"/>
              </a:rPr>
              <a:t>i</a:t>
            </a:r>
            <a:r>
              <a:rPr lang="it-IT" sz="2900" spc="-41" dirty="0">
                <a:solidFill>
                  <a:schemeClr val="tx1"/>
                </a:solidFill>
                <a:latin typeface="Garamond"/>
                <a:cs typeface="Garamond"/>
              </a:rPr>
              <a:t> </a:t>
            </a:r>
            <a:r>
              <a:rPr lang="it-IT" sz="2900" dirty="0">
                <a:solidFill>
                  <a:schemeClr val="tx1"/>
                </a:solidFill>
                <a:latin typeface="Garamond"/>
                <a:cs typeface="Garamond"/>
              </a:rPr>
              <a:t>racc</a:t>
            </a:r>
            <a:r>
              <a:rPr lang="it-IT" sz="2900" spc="-6" dirty="0">
                <a:solidFill>
                  <a:schemeClr val="tx1"/>
                </a:solidFill>
                <a:latin typeface="Garamond"/>
                <a:cs typeface="Garamond"/>
              </a:rPr>
              <a:t>o</a:t>
            </a:r>
            <a:r>
              <a:rPr lang="it-IT" sz="2900" dirty="0">
                <a:solidFill>
                  <a:schemeClr val="tx1"/>
                </a:solidFill>
                <a:latin typeface="Garamond"/>
                <a:cs typeface="Garamond"/>
              </a:rPr>
              <a:t>r</a:t>
            </a:r>
            <a:r>
              <a:rPr lang="it-IT" sz="2900" spc="-13" dirty="0">
                <a:solidFill>
                  <a:schemeClr val="tx1"/>
                </a:solidFill>
                <a:latin typeface="Garamond"/>
                <a:cs typeface="Garamond"/>
              </a:rPr>
              <a:t>d</a:t>
            </a:r>
            <a:r>
              <a:rPr lang="it-IT" sz="2900" dirty="0">
                <a:solidFill>
                  <a:schemeClr val="tx1"/>
                </a:solidFill>
                <a:latin typeface="Garamond"/>
                <a:cs typeface="Garamond"/>
              </a:rPr>
              <a:t>a,</a:t>
            </a:r>
            <a:r>
              <a:rPr lang="it-IT" sz="2900" spc="-48" dirty="0">
                <a:solidFill>
                  <a:schemeClr val="tx1"/>
                </a:solidFill>
                <a:latin typeface="Garamond"/>
                <a:cs typeface="Garamond"/>
              </a:rPr>
              <a:t> </a:t>
            </a:r>
            <a:r>
              <a:rPr lang="it-IT" sz="2900" dirty="0">
                <a:solidFill>
                  <a:schemeClr val="tx1"/>
                </a:solidFill>
                <a:latin typeface="Garamond"/>
                <a:cs typeface="Garamond"/>
              </a:rPr>
              <a:t>a</a:t>
            </a:r>
            <a:r>
              <a:rPr lang="it-IT" sz="2900" spc="-6" dirty="0">
                <a:solidFill>
                  <a:schemeClr val="tx1"/>
                </a:solidFill>
                <a:latin typeface="Garamond"/>
                <a:cs typeface="Garamond"/>
              </a:rPr>
              <a:t>n</a:t>
            </a:r>
            <a:r>
              <a:rPr lang="it-IT" sz="2900" dirty="0">
                <a:solidFill>
                  <a:schemeClr val="tx1"/>
                </a:solidFill>
                <a:latin typeface="Garamond"/>
                <a:cs typeface="Garamond"/>
              </a:rPr>
              <a:t>c</a:t>
            </a:r>
            <a:r>
              <a:rPr lang="it-IT" sz="2900" spc="-6" dirty="0">
                <a:solidFill>
                  <a:schemeClr val="tx1"/>
                </a:solidFill>
                <a:latin typeface="Garamond"/>
                <a:cs typeface="Garamond"/>
              </a:rPr>
              <a:t>h</a:t>
            </a:r>
            <a:r>
              <a:rPr lang="it-IT" sz="2900" dirty="0">
                <a:solidFill>
                  <a:schemeClr val="tx1"/>
                </a:solidFill>
                <a:latin typeface="Garamond"/>
                <a:cs typeface="Garamond"/>
              </a:rPr>
              <a:t>e</a:t>
            </a:r>
            <a:r>
              <a:rPr lang="it-IT" sz="2900" spc="-37" dirty="0">
                <a:solidFill>
                  <a:schemeClr val="tx1"/>
                </a:solidFill>
                <a:latin typeface="Garamond"/>
                <a:cs typeface="Garamond"/>
              </a:rPr>
              <a:t> </a:t>
            </a:r>
            <a:r>
              <a:rPr lang="it-IT" sz="2900" dirty="0">
                <a:solidFill>
                  <a:schemeClr val="tx1"/>
                </a:solidFill>
                <a:latin typeface="Garamond"/>
                <a:cs typeface="Garamond"/>
              </a:rPr>
              <a:t>tramite</a:t>
            </a:r>
            <a:r>
              <a:rPr lang="it-IT" sz="2900" spc="-41" dirty="0">
                <a:solidFill>
                  <a:schemeClr val="tx1"/>
                </a:solidFill>
                <a:latin typeface="Garamond"/>
                <a:cs typeface="Garamond"/>
              </a:rPr>
              <a:t> </a:t>
            </a:r>
            <a:r>
              <a:rPr lang="it-IT" sz="2900" b="1" dirty="0">
                <a:solidFill>
                  <a:schemeClr val="tx1"/>
                </a:solidFill>
                <a:latin typeface="Garamond"/>
                <a:cs typeface="Garamond"/>
              </a:rPr>
              <a:t>tavoli</a:t>
            </a:r>
            <a:r>
              <a:rPr lang="it-IT" sz="2900" b="1" spc="-48" dirty="0">
                <a:solidFill>
                  <a:schemeClr val="tx1"/>
                </a:solidFill>
                <a:latin typeface="Garamond"/>
                <a:cs typeface="Garamond"/>
              </a:rPr>
              <a:t> </a:t>
            </a:r>
            <a:r>
              <a:rPr lang="it-IT" sz="2900" b="1" spc="6" dirty="0">
                <a:solidFill>
                  <a:schemeClr val="tx1"/>
                </a:solidFill>
                <a:latin typeface="Garamond"/>
                <a:cs typeface="Garamond"/>
              </a:rPr>
              <a:t>d</a:t>
            </a:r>
            <a:r>
              <a:rPr lang="it-IT" sz="2900" b="1" dirty="0">
                <a:solidFill>
                  <a:schemeClr val="tx1"/>
                </a:solidFill>
                <a:latin typeface="Garamond"/>
                <a:cs typeface="Garamond"/>
              </a:rPr>
              <a:t>i</a:t>
            </a:r>
            <a:r>
              <a:rPr lang="it-IT" sz="2900" b="1" spc="-41" dirty="0">
                <a:solidFill>
                  <a:schemeClr val="tx1"/>
                </a:solidFill>
                <a:latin typeface="Garamond"/>
                <a:cs typeface="Garamond"/>
              </a:rPr>
              <a:t> </a:t>
            </a:r>
            <a:r>
              <a:rPr lang="it-IT" sz="2900" b="1" dirty="0">
                <a:solidFill>
                  <a:schemeClr val="tx1"/>
                </a:solidFill>
                <a:latin typeface="Garamond"/>
                <a:cs typeface="Garamond"/>
              </a:rPr>
              <a:t>lav</a:t>
            </a:r>
            <a:r>
              <a:rPr lang="it-IT" sz="2900" b="1" spc="-6" dirty="0">
                <a:solidFill>
                  <a:schemeClr val="tx1"/>
                </a:solidFill>
                <a:latin typeface="Garamond"/>
                <a:cs typeface="Garamond"/>
              </a:rPr>
              <a:t>o</a:t>
            </a:r>
            <a:r>
              <a:rPr lang="it-IT" sz="2900" b="1" dirty="0">
                <a:solidFill>
                  <a:schemeClr val="tx1"/>
                </a:solidFill>
                <a:latin typeface="Garamond"/>
                <a:cs typeface="Garamond"/>
              </a:rPr>
              <a:t>ro</a:t>
            </a:r>
            <a:r>
              <a:rPr lang="it-IT" sz="2900" b="1" spc="-48" dirty="0">
                <a:solidFill>
                  <a:schemeClr val="tx1"/>
                </a:solidFill>
                <a:latin typeface="Garamond"/>
                <a:cs typeface="Garamond"/>
              </a:rPr>
              <a:t> </a:t>
            </a:r>
            <a:r>
              <a:rPr lang="it-IT" sz="2900" b="1" dirty="0">
                <a:solidFill>
                  <a:schemeClr val="tx1"/>
                </a:solidFill>
                <a:latin typeface="Garamond"/>
                <a:cs typeface="Garamond"/>
              </a:rPr>
              <a:t>c</a:t>
            </a:r>
            <a:r>
              <a:rPr lang="it-IT" sz="2900" b="1" spc="-6" dirty="0">
                <a:solidFill>
                  <a:schemeClr val="tx1"/>
                </a:solidFill>
                <a:latin typeface="Garamond"/>
                <a:cs typeface="Garamond"/>
              </a:rPr>
              <a:t>on</a:t>
            </a:r>
            <a:r>
              <a:rPr lang="it-IT" sz="2900" b="1" dirty="0">
                <a:solidFill>
                  <a:schemeClr val="tx1"/>
                </a:solidFill>
                <a:latin typeface="Garamond"/>
                <a:cs typeface="Garamond"/>
              </a:rPr>
              <a:t>giun</a:t>
            </a:r>
            <a:r>
              <a:rPr lang="it-IT" sz="2900" b="1" spc="-6" dirty="0">
                <a:solidFill>
                  <a:schemeClr val="tx1"/>
                </a:solidFill>
                <a:latin typeface="Garamond"/>
                <a:cs typeface="Garamond"/>
              </a:rPr>
              <a:t>t</a:t>
            </a:r>
            <a:r>
              <a:rPr lang="it-IT" sz="2900" b="1" dirty="0">
                <a:solidFill>
                  <a:schemeClr val="tx1"/>
                </a:solidFill>
                <a:latin typeface="Garamond"/>
                <a:cs typeface="Garamond"/>
              </a:rPr>
              <a:t>i, c</a:t>
            </a:r>
            <a:r>
              <a:rPr lang="it-IT" sz="2900" b="1" spc="-6" dirty="0">
                <a:solidFill>
                  <a:schemeClr val="tx1"/>
                </a:solidFill>
                <a:latin typeface="Garamond"/>
                <a:cs typeface="Garamond"/>
              </a:rPr>
              <a:t>o</a:t>
            </a:r>
            <a:r>
              <a:rPr lang="it-IT" sz="2900" b="1" dirty="0">
                <a:solidFill>
                  <a:schemeClr val="tx1"/>
                </a:solidFill>
                <a:latin typeface="Garamond"/>
                <a:cs typeface="Garamond"/>
              </a:rPr>
              <a:t>n</a:t>
            </a:r>
            <a:r>
              <a:rPr lang="it-IT" sz="2900" b="1" spc="108" dirty="0">
                <a:solidFill>
                  <a:schemeClr val="tx1"/>
                </a:solidFill>
                <a:latin typeface="Garamond"/>
                <a:cs typeface="Garamond"/>
              </a:rPr>
              <a:t> </a:t>
            </a:r>
            <a:r>
              <a:rPr lang="it-IT" sz="2900" b="1" dirty="0">
                <a:solidFill>
                  <a:schemeClr val="tx1"/>
                </a:solidFill>
                <a:latin typeface="Garamond"/>
                <a:cs typeface="Garamond"/>
              </a:rPr>
              <a:t>le</a:t>
            </a:r>
            <a:r>
              <a:rPr lang="it-IT" sz="2900" b="1" spc="119" dirty="0">
                <a:solidFill>
                  <a:schemeClr val="tx1"/>
                </a:solidFill>
                <a:latin typeface="Garamond"/>
                <a:cs typeface="Garamond"/>
              </a:rPr>
              <a:t> </a:t>
            </a:r>
            <a:r>
              <a:rPr lang="it-IT" sz="2900" b="1" dirty="0">
                <a:solidFill>
                  <a:schemeClr val="tx1"/>
                </a:solidFill>
                <a:latin typeface="Garamond"/>
                <a:cs typeface="Garamond"/>
              </a:rPr>
              <a:t>altre</a:t>
            </a:r>
            <a:r>
              <a:rPr lang="it-IT" sz="2900" b="1" spc="119" dirty="0">
                <a:solidFill>
                  <a:schemeClr val="tx1"/>
                </a:solidFill>
                <a:latin typeface="Garamond"/>
                <a:cs typeface="Garamond"/>
              </a:rPr>
              <a:t> </a:t>
            </a:r>
            <a:r>
              <a:rPr lang="it-IT" sz="2900" b="1" spc="-6" dirty="0">
                <a:solidFill>
                  <a:schemeClr val="tx1"/>
                </a:solidFill>
                <a:latin typeface="Garamond"/>
                <a:cs typeface="Garamond"/>
              </a:rPr>
              <a:t>s</a:t>
            </a:r>
            <a:r>
              <a:rPr lang="it-IT" sz="2900" b="1" dirty="0">
                <a:solidFill>
                  <a:schemeClr val="tx1"/>
                </a:solidFill>
                <a:latin typeface="Garamond"/>
                <a:cs typeface="Garamond"/>
              </a:rPr>
              <a:t>cu</a:t>
            </a:r>
            <a:r>
              <a:rPr lang="it-IT" sz="2900" b="1" spc="-6" dirty="0">
                <a:solidFill>
                  <a:schemeClr val="tx1"/>
                </a:solidFill>
                <a:latin typeface="Garamond"/>
                <a:cs typeface="Garamond"/>
              </a:rPr>
              <a:t>o</a:t>
            </a:r>
            <a:r>
              <a:rPr lang="it-IT" sz="2900" b="1" dirty="0">
                <a:solidFill>
                  <a:schemeClr val="tx1"/>
                </a:solidFill>
                <a:latin typeface="Garamond"/>
                <a:cs typeface="Garamond"/>
              </a:rPr>
              <a:t>le</a:t>
            </a:r>
            <a:r>
              <a:rPr lang="it-IT" sz="2900" b="1" spc="119" dirty="0">
                <a:solidFill>
                  <a:schemeClr val="tx1"/>
                </a:solidFill>
                <a:latin typeface="Garamond"/>
                <a:cs typeface="Garamond"/>
              </a:rPr>
              <a:t> </a:t>
            </a:r>
            <a:r>
              <a:rPr lang="it-IT" sz="2900" b="1" spc="6" dirty="0">
                <a:solidFill>
                  <a:schemeClr val="tx1"/>
                </a:solidFill>
                <a:latin typeface="Garamond"/>
                <a:cs typeface="Garamond"/>
              </a:rPr>
              <a:t>d</a:t>
            </a:r>
            <a:r>
              <a:rPr lang="it-IT" sz="2900" b="1" dirty="0">
                <a:solidFill>
                  <a:schemeClr val="tx1"/>
                </a:solidFill>
                <a:latin typeface="Garamond"/>
                <a:cs typeface="Garamond"/>
              </a:rPr>
              <a:t>el</a:t>
            </a:r>
            <a:r>
              <a:rPr lang="it-IT" sz="2900" b="1" spc="113" dirty="0">
                <a:solidFill>
                  <a:schemeClr val="tx1"/>
                </a:solidFill>
                <a:latin typeface="Garamond"/>
                <a:cs typeface="Garamond"/>
              </a:rPr>
              <a:t> </a:t>
            </a:r>
            <a:r>
              <a:rPr lang="it-IT" sz="2900" b="1" dirty="0">
                <a:solidFill>
                  <a:schemeClr val="tx1"/>
                </a:solidFill>
                <a:latin typeface="Garamond"/>
                <a:cs typeface="Garamond"/>
              </a:rPr>
              <a:t>te</a:t>
            </a:r>
            <a:r>
              <a:rPr lang="it-IT" sz="2900" b="1" spc="6" dirty="0">
                <a:solidFill>
                  <a:schemeClr val="tx1"/>
                </a:solidFill>
                <a:latin typeface="Garamond"/>
                <a:cs typeface="Garamond"/>
              </a:rPr>
              <a:t>r</a:t>
            </a:r>
            <a:r>
              <a:rPr lang="it-IT" sz="2900" b="1" dirty="0">
                <a:solidFill>
                  <a:schemeClr val="tx1"/>
                </a:solidFill>
                <a:latin typeface="Garamond"/>
                <a:cs typeface="Garamond"/>
              </a:rPr>
              <a:t>rit</a:t>
            </a:r>
            <a:r>
              <a:rPr lang="it-IT" sz="2900" b="1" spc="-13" dirty="0">
                <a:solidFill>
                  <a:schemeClr val="tx1"/>
                </a:solidFill>
                <a:latin typeface="Garamond"/>
                <a:cs typeface="Garamond"/>
              </a:rPr>
              <a:t>o</a:t>
            </a:r>
            <a:r>
              <a:rPr lang="it-IT" sz="2900" b="1" dirty="0">
                <a:solidFill>
                  <a:schemeClr val="tx1"/>
                </a:solidFill>
                <a:latin typeface="Garamond"/>
                <a:cs typeface="Garamond"/>
              </a:rPr>
              <a:t>ri</a:t>
            </a:r>
            <a:r>
              <a:rPr lang="it-IT" sz="2900" b="1" spc="-6" dirty="0">
                <a:solidFill>
                  <a:schemeClr val="tx1"/>
                </a:solidFill>
                <a:latin typeface="Garamond"/>
                <a:cs typeface="Garamond"/>
              </a:rPr>
              <a:t>o</a:t>
            </a:r>
            <a:r>
              <a:rPr lang="it-IT" sz="2900" b="1" dirty="0">
                <a:solidFill>
                  <a:schemeClr val="tx1"/>
                </a:solidFill>
                <a:latin typeface="Garamond"/>
                <a:cs typeface="Garamond"/>
              </a:rPr>
              <a:t>,</a:t>
            </a:r>
            <a:r>
              <a:rPr lang="it-IT" sz="2900" b="1" spc="108" dirty="0">
                <a:solidFill>
                  <a:schemeClr val="tx1"/>
                </a:solidFill>
                <a:latin typeface="Garamond"/>
                <a:cs typeface="Garamond"/>
              </a:rPr>
              <a:t> </a:t>
            </a:r>
            <a:r>
              <a:rPr lang="it-IT" sz="2900" b="1" dirty="0">
                <a:solidFill>
                  <a:schemeClr val="tx1"/>
                </a:solidFill>
                <a:latin typeface="Garamond"/>
                <a:cs typeface="Garamond"/>
              </a:rPr>
              <a:t>c</a:t>
            </a:r>
            <a:r>
              <a:rPr lang="it-IT" sz="2900" b="1" spc="6" dirty="0">
                <a:solidFill>
                  <a:schemeClr val="tx1"/>
                </a:solidFill>
                <a:latin typeface="Garamond"/>
                <a:cs typeface="Garamond"/>
              </a:rPr>
              <a:t>o</a:t>
            </a:r>
            <a:r>
              <a:rPr lang="it-IT" sz="2900" b="1" dirty="0">
                <a:solidFill>
                  <a:schemeClr val="tx1"/>
                </a:solidFill>
                <a:latin typeface="Garamond"/>
                <a:cs typeface="Garamond"/>
              </a:rPr>
              <a:t>n</a:t>
            </a:r>
            <a:r>
              <a:rPr lang="it-IT" sz="2900" b="1" spc="108" dirty="0">
                <a:solidFill>
                  <a:schemeClr val="tx1"/>
                </a:solidFill>
                <a:latin typeface="Garamond"/>
                <a:cs typeface="Garamond"/>
              </a:rPr>
              <a:t> </a:t>
            </a:r>
            <a:r>
              <a:rPr lang="it-IT" sz="2900" b="1" dirty="0">
                <a:solidFill>
                  <a:schemeClr val="tx1"/>
                </a:solidFill>
                <a:latin typeface="Garamond"/>
                <a:cs typeface="Garamond"/>
              </a:rPr>
              <a:t>i</a:t>
            </a:r>
            <a:r>
              <a:rPr lang="it-IT" sz="2900" b="1" spc="113" dirty="0">
                <a:solidFill>
                  <a:schemeClr val="tx1"/>
                </a:solidFill>
                <a:latin typeface="Garamond"/>
                <a:cs typeface="Garamond"/>
              </a:rPr>
              <a:t> </a:t>
            </a:r>
            <a:r>
              <a:rPr lang="it-IT" sz="2900" b="1" spc="-6" dirty="0">
                <a:solidFill>
                  <a:schemeClr val="tx1"/>
                </a:solidFill>
                <a:latin typeface="Garamond"/>
                <a:cs typeface="Garamond"/>
              </a:rPr>
              <a:t>s</a:t>
            </a:r>
            <a:r>
              <a:rPr lang="it-IT" sz="2900" b="1" dirty="0">
                <a:solidFill>
                  <a:schemeClr val="tx1"/>
                </a:solidFill>
                <a:latin typeface="Garamond"/>
                <a:cs typeface="Garamond"/>
              </a:rPr>
              <a:t>ervi</a:t>
            </a:r>
            <a:r>
              <a:rPr lang="it-IT" sz="2900" b="1" spc="6" dirty="0">
                <a:solidFill>
                  <a:schemeClr val="tx1"/>
                </a:solidFill>
                <a:latin typeface="Garamond"/>
                <a:cs typeface="Garamond"/>
              </a:rPr>
              <a:t>z</a:t>
            </a:r>
            <a:r>
              <a:rPr lang="it-IT" sz="2900" b="1" dirty="0">
                <a:solidFill>
                  <a:schemeClr val="tx1"/>
                </a:solidFill>
                <a:latin typeface="Garamond"/>
                <a:cs typeface="Garamond"/>
              </a:rPr>
              <a:t>i</a:t>
            </a:r>
            <a:r>
              <a:rPr lang="it-IT" sz="2900" b="1" spc="113" dirty="0">
                <a:solidFill>
                  <a:schemeClr val="tx1"/>
                </a:solidFill>
                <a:latin typeface="Garamond"/>
                <a:cs typeface="Garamond"/>
              </a:rPr>
              <a:t> </a:t>
            </a:r>
            <a:r>
              <a:rPr lang="it-IT" sz="2900" b="1" spc="-6" dirty="0">
                <a:solidFill>
                  <a:schemeClr val="tx1"/>
                </a:solidFill>
                <a:latin typeface="Garamond"/>
                <a:cs typeface="Garamond"/>
              </a:rPr>
              <a:t>so</a:t>
            </a:r>
            <a:r>
              <a:rPr lang="it-IT" sz="2900" b="1" dirty="0">
                <a:solidFill>
                  <a:schemeClr val="tx1"/>
                </a:solidFill>
                <a:latin typeface="Garamond"/>
                <a:cs typeface="Garamond"/>
              </a:rPr>
              <a:t>ciali,</a:t>
            </a:r>
            <a:r>
              <a:rPr lang="it-IT" sz="2900" b="1" spc="108" dirty="0">
                <a:solidFill>
                  <a:schemeClr val="tx1"/>
                </a:solidFill>
                <a:latin typeface="Garamond"/>
                <a:cs typeface="Garamond"/>
              </a:rPr>
              <a:t> </a:t>
            </a:r>
            <a:r>
              <a:rPr lang="it-IT" sz="2900" b="1" spc="18" dirty="0">
                <a:solidFill>
                  <a:schemeClr val="tx1"/>
                </a:solidFill>
                <a:latin typeface="Garamond"/>
                <a:cs typeface="Garamond"/>
              </a:rPr>
              <a:t>c</a:t>
            </a:r>
            <a:r>
              <a:rPr lang="it-IT" sz="2900" b="1" spc="-6" dirty="0">
                <a:solidFill>
                  <a:schemeClr val="tx1"/>
                </a:solidFill>
                <a:latin typeface="Garamond"/>
                <a:cs typeface="Garamond"/>
              </a:rPr>
              <a:t>o</a:t>
            </a:r>
            <a:r>
              <a:rPr lang="it-IT" sz="2900" b="1" dirty="0">
                <a:solidFill>
                  <a:schemeClr val="tx1"/>
                </a:solidFill>
                <a:latin typeface="Garamond"/>
                <a:cs typeface="Garamond"/>
              </a:rPr>
              <a:t>n</a:t>
            </a:r>
            <a:r>
              <a:rPr lang="it-IT" sz="2900" b="1" spc="108" dirty="0">
                <a:solidFill>
                  <a:schemeClr val="tx1"/>
                </a:solidFill>
                <a:latin typeface="Garamond"/>
                <a:cs typeface="Garamond"/>
              </a:rPr>
              <a:t> </a:t>
            </a:r>
            <a:r>
              <a:rPr lang="it-IT" sz="2900" b="1" dirty="0">
                <a:solidFill>
                  <a:schemeClr val="tx1"/>
                </a:solidFill>
                <a:latin typeface="Garamond"/>
                <a:cs typeface="Garamond"/>
              </a:rPr>
              <a:t>i</a:t>
            </a:r>
            <a:r>
              <a:rPr lang="it-IT" sz="2900" b="1" spc="126" dirty="0">
                <a:solidFill>
                  <a:schemeClr val="tx1"/>
                </a:solidFill>
                <a:latin typeface="Garamond"/>
                <a:cs typeface="Garamond"/>
              </a:rPr>
              <a:t> </a:t>
            </a:r>
            <a:r>
              <a:rPr lang="it-IT" sz="2900" b="1" spc="6" dirty="0">
                <a:solidFill>
                  <a:schemeClr val="tx1"/>
                </a:solidFill>
                <a:latin typeface="Garamond"/>
                <a:cs typeface="Garamond"/>
              </a:rPr>
              <a:t>s</a:t>
            </a:r>
            <a:r>
              <a:rPr lang="it-IT" sz="2900" b="1" dirty="0">
                <a:solidFill>
                  <a:schemeClr val="tx1"/>
                </a:solidFill>
                <a:latin typeface="Garamond"/>
                <a:cs typeface="Garamond"/>
              </a:rPr>
              <a:t>ervi</a:t>
            </a:r>
            <a:r>
              <a:rPr lang="it-IT" sz="2900" b="1" spc="6" dirty="0">
                <a:solidFill>
                  <a:schemeClr val="tx1"/>
                </a:solidFill>
                <a:latin typeface="Garamond"/>
                <a:cs typeface="Garamond"/>
              </a:rPr>
              <a:t>z</a:t>
            </a:r>
            <a:r>
              <a:rPr lang="it-IT" sz="2900" b="1" dirty="0">
                <a:solidFill>
                  <a:schemeClr val="tx1"/>
                </a:solidFill>
                <a:latin typeface="Garamond"/>
                <a:cs typeface="Garamond"/>
              </a:rPr>
              <a:t>i</a:t>
            </a:r>
            <a:r>
              <a:rPr lang="it-IT" sz="2900" b="1" spc="113" dirty="0">
                <a:solidFill>
                  <a:schemeClr val="tx1"/>
                </a:solidFill>
                <a:latin typeface="Garamond"/>
                <a:cs typeface="Garamond"/>
              </a:rPr>
              <a:t> </a:t>
            </a:r>
            <a:r>
              <a:rPr lang="it-IT" sz="2900" b="1" spc="-6" dirty="0">
                <a:solidFill>
                  <a:schemeClr val="tx1"/>
                </a:solidFill>
                <a:latin typeface="Garamond"/>
                <a:cs typeface="Garamond"/>
              </a:rPr>
              <a:t>s</a:t>
            </a:r>
            <a:r>
              <a:rPr lang="it-IT" sz="2900" b="1" dirty="0">
                <a:solidFill>
                  <a:schemeClr val="tx1"/>
                </a:solidFill>
                <a:latin typeface="Garamond"/>
                <a:cs typeface="Garamond"/>
              </a:rPr>
              <a:t>a</a:t>
            </a:r>
            <a:r>
              <a:rPr lang="it-IT" sz="2900" b="1" spc="-6" dirty="0">
                <a:solidFill>
                  <a:schemeClr val="tx1"/>
                </a:solidFill>
                <a:latin typeface="Garamond"/>
                <a:cs typeface="Garamond"/>
              </a:rPr>
              <a:t>n</a:t>
            </a:r>
            <a:r>
              <a:rPr lang="it-IT" sz="2900" b="1" dirty="0">
                <a:solidFill>
                  <a:schemeClr val="tx1"/>
                </a:solidFill>
                <a:latin typeface="Garamond"/>
                <a:cs typeface="Garamond"/>
              </a:rPr>
              <a:t>itari,</a:t>
            </a:r>
            <a:r>
              <a:rPr lang="it-IT" sz="2900" b="1" spc="108" dirty="0">
                <a:solidFill>
                  <a:schemeClr val="tx1"/>
                </a:solidFill>
                <a:latin typeface="Garamond"/>
                <a:cs typeface="Garamond"/>
              </a:rPr>
              <a:t> </a:t>
            </a:r>
            <a:r>
              <a:rPr lang="it-IT" sz="2900" b="1" dirty="0">
                <a:solidFill>
                  <a:schemeClr val="tx1"/>
                </a:solidFill>
                <a:latin typeface="Garamond"/>
                <a:cs typeface="Garamond"/>
              </a:rPr>
              <a:t>c</a:t>
            </a:r>
            <a:r>
              <a:rPr lang="it-IT" sz="2900" b="1" spc="-6" dirty="0">
                <a:solidFill>
                  <a:schemeClr val="tx1"/>
                </a:solidFill>
                <a:latin typeface="Garamond"/>
                <a:cs typeface="Garamond"/>
              </a:rPr>
              <a:t>o</a:t>
            </a:r>
            <a:r>
              <a:rPr lang="it-IT" sz="2900" b="1" dirty="0">
                <a:solidFill>
                  <a:schemeClr val="tx1"/>
                </a:solidFill>
                <a:latin typeface="Garamond"/>
                <a:cs typeface="Garamond"/>
              </a:rPr>
              <a:t>n</a:t>
            </a:r>
            <a:r>
              <a:rPr lang="it-IT" sz="2900" b="1" spc="108" dirty="0">
                <a:solidFill>
                  <a:schemeClr val="tx1"/>
                </a:solidFill>
                <a:latin typeface="Garamond"/>
                <a:cs typeface="Garamond"/>
              </a:rPr>
              <a:t> </a:t>
            </a:r>
            <a:r>
              <a:rPr lang="it-IT" sz="2900" b="1" dirty="0">
                <a:solidFill>
                  <a:schemeClr val="tx1"/>
                </a:solidFill>
                <a:latin typeface="Garamond"/>
                <a:cs typeface="Garamond"/>
              </a:rPr>
              <a:t>le </a:t>
            </a:r>
            <a:r>
              <a:rPr lang="it-IT" sz="2900" b="1" spc="-6" dirty="0">
                <a:solidFill>
                  <a:schemeClr val="tx1"/>
                </a:solidFill>
                <a:latin typeface="Garamond"/>
                <a:cs typeface="Garamond"/>
              </a:rPr>
              <a:t>o</a:t>
            </a:r>
            <a:r>
              <a:rPr lang="it-IT" sz="2900" b="1" dirty="0">
                <a:solidFill>
                  <a:schemeClr val="tx1"/>
                </a:solidFill>
                <a:latin typeface="Garamond"/>
                <a:cs typeface="Garamond"/>
              </a:rPr>
              <a:t>rganiz</a:t>
            </a:r>
            <a:r>
              <a:rPr lang="it-IT" sz="2900" b="1" spc="6" dirty="0">
                <a:solidFill>
                  <a:schemeClr val="tx1"/>
                </a:solidFill>
                <a:latin typeface="Garamond"/>
                <a:cs typeface="Garamond"/>
              </a:rPr>
              <a:t>z</a:t>
            </a:r>
            <a:r>
              <a:rPr lang="it-IT" sz="2900" b="1" dirty="0">
                <a:solidFill>
                  <a:schemeClr val="tx1"/>
                </a:solidFill>
                <a:latin typeface="Garamond"/>
                <a:cs typeface="Garamond"/>
              </a:rPr>
              <a:t>a</a:t>
            </a:r>
            <a:r>
              <a:rPr lang="it-IT" sz="2900" b="1" spc="6" dirty="0">
                <a:solidFill>
                  <a:schemeClr val="tx1"/>
                </a:solidFill>
                <a:latin typeface="Garamond"/>
                <a:cs typeface="Garamond"/>
              </a:rPr>
              <a:t>z</a:t>
            </a:r>
            <a:r>
              <a:rPr lang="it-IT" sz="2900" b="1" dirty="0">
                <a:solidFill>
                  <a:schemeClr val="tx1"/>
                </a:solidFill>
                <a:latin typeface="Garamond"/>
                <a:cs typeface="Garamond"/>
              </a:rPr>
              <a:t>i</a:t>
            </a:r>
            <a:r>
              <a:rPr lang="it-IT" sz="2900" b="1" spc="-6" dirty="0">
                <a:solidFill>
                  <a:schemeClr val="tx1"/>
                </a:solidFill>
                <a:latin typeface="Garamond"/>
                <a:cs typeface="Garamond"/>
              </a:rPr>
              <a:t>on</a:t>
            </a:r>
            <a:r>
              <a:rPr lang="it-IT" sz="2900" b="1" dirty="0">
                <a:solidFill>
                  <a:schemeClr val="tx1"/>
                </a:solidFill>
                <a:latin typeface="Garamond"/>
                <a:cs typeface="Garamond"/>
              </a:rPr>
              <a:t>i </a:t>
            </a:r>
            <a:r>
              <a:rPr lang="it-IT" sz="2900" b="1" spc="-72" dirty="0">
                <a:solidFill>
                  <a:schemeClr val="tx1"/>
                </a:solidFill>
                <a:latin typeface="Garamond"/>
                <a:cs typeface="Garamond"/>
              </a:rPr>
              <a:t> </a:t>
            </a:r>
            <a:r>
              <a:rPr lang="it-IT" sz="2900" b="1" spc="6" dirty="0">
                <a:solidFill>
                  <a:schemeClr val="tx1"/>
                </a:solidFill>
                <a:latin typeface="Garamond"/>
                <a:cs typeface="Garamond"/>
              </a:rPr>
              <a:t>d</a:t>
            </a:r>
            <a:r>
              <a:rPr lang="it-IT" sz="2900" b="1" dirty="0">
                <a:solidFill>
                  <a:schemeClr val="tx1"/>
                </a:solidFill>
                <a:latin typeface="Garamond"/>
                <a:cs typeface="Garamond"/>
              </a:rPr>
              <a:t>el </a:t>
            </a:r>
            <a:r>
              <a:rPr lang="it-IT" sz="2900" b="1" spc="-72" dirty="0">
                <a:solidFill>
                  <a:schemeClr val="tx1"/>
                </a:solidFill>
                <a:latin typeface="Garamond"/>
                <a:cs typeface="Garamond"/>
              </a:rPr>
              <a:t> </a:t>
            </a:r>
            <a:r>
              <a:rPr lang="it-IT" sz="2900" b="1" dirty="0">
                <a:solidFill>
                  <a:schemeClr val="tx1"/>
                </a:solidFill>
                <a:latin typeface="Garamond"/>
                <a:cs typeface="Garamond"/>
              </a:rPr>
              <a:t>v</a:t>
            </a:r>
            <a:r>
              <a:rPr lang="it-IT" sz="2900" b="1" spc="-6" dirty="0">
                <a:solidFill>
                  <a:schemeClr val="tx1"/>
                </a:solidFill>
                <a:latin typeface="Garamond"/>
                <a:cs typeface="Garamond"/>
              </a:rPr>
              <a:t>o</a:t>
            </a:r>
            <a:r>
              <a:rPr lang="it-IT" sz="2900" b="1" dirty="0">
                <a:solidFill>
                  <a:schemeClr val="tx1"/>
                </a:solidFill>
                <a:latin typeface="Garamond"/>
                <a:cs typeface="Garamond"/>
              </a:rPr>
              <a:t>l</a:t>
            </a:r>
            <a:r>
              <a:rPr lang="it-IT" sz="2900" b="1" spc="6" dirty="0">
                <a:solidFill>
                  <a:schemeClr val="tx1"/>
                </a:solidFill>
                <a:latin typeface="Garamond"/>
                <a:cs typeface="Garamond"/>
              </a:rPr>
              <a:t>o</a:t>
            </a:r>
            <a:r>
              <a:rPr lang="it-IT" sz="2900" b="1" spc="-6" dirty="0">
                <a:solidFill>
                  <a:schemeClr val="tx1"/>
                </a:solidFill>
                <a:latin typeface="Garamond"/>
                <a:cs typeface="Garamond"/>
              </a:rPr>
              <a:t>n</a:t>
            </a:r>
            <a:r>
              <a:rPr lang="it-IT" sz="2900" b="1" dirty="0">
                <a:solidFill>
                  <a:schemeClr val="tx1"/>
                </a:solidFill>
                <a:latin typeface="Garamond"/>
                <a:cs typeface="Garamond"/>
              </a:rPr>
              <a:t>taria</a:t>
            </a:r>
            <a:r>
              <a:rPr lang="it-IT" sz="2900" b="1" spc="6" dirty="0">
                <a:solidFill>
                  <a:schemeClr val="tx1"/>
                </a:solidFill>
                <a:latin typeface="Garamond"/>
                <a:cs typeface="Garamond"/>
              </a:rPr>
              <a:t>t</a:t>
            </a:r>
            <a:r>
              <a:rPr lang="it-IT" sz="2900" b="1" dirty="0">
                <a:solidFill>
                  <a:schemeClr val="tx1"/>
                </a:solidFill>
                <a:latin typeface="Garamond"/>
                <a:cs typeface="Garamond"/>
              </a:rPr>
              <a:t>o </a:t>
            </a:r>
            <a:r>
              <a:rPr lang="it-IT" sz="2900" b="1" spc="-78" dirty="0">
                <a:solidFill>
                  <a:schemeClr val="tx1"/>
                </a:solidFill>
                <a:latin typeface="Garamond"/>
                <a:cs typeface="Garamond"/>
              </a:rPr>
              <a:t> </a:t>
            </a:r>
            <a:r>
              <a:rPr lang="it-IT" sz="2900" b="1" dirty="0">
                <a:solidFill>
                  <a:schemeClr val="tx1"/>
                </a:solidFill>
                <a:latin typeface="Garamond"/>
                <a:cs typeface="Garamond"/>
              </a:rPr>
              <a:t>e </a:t>
            </a:r>
            <a:r>
              <a:rPr lang="it-IT" sz="2900" b="1" spc="-65" dirty="0">
                <a:solidFill>
                  <a:schemeClr val="tx1"/>
                </a:solidFill>
                <a:latin typeface="Garamond"/>
                <a:cs typeface="Garamond"/>
              </a:rPr>
              <a:t> </a:t>
            </a:r>
            <a:r>
              <a:rPr lang="it-IT" sz="2900" b="1" spc="6" dirty="0">
                <a:solidFill>
                  <a:schemeClr val="tx1"/>
                </a:solidFill>
                <a:latin typeface="Garamond"/>
                <a:cs typeface="Garamond"/>
              </a:rPr>
              <a:t>d</a:t>
            </a:r>
            <a:r>
              <a:rPr lang="it-IT" sz="2900" b="1" dirty="0">
                <a:solidFill>
                  <a:schemeClr val="tx1"/>
                </a:solidFill>
                <a:latin typeface="Garamond"/>
                <a:cs typeface="Garamond"/>
              </a:rPr>
              <a:t>el </a:t>
            </a:r>
            <a:r>
              <a:rPr lang="it-IT" sz="2900" b="1" spc="-72" dirty="0">
                <a:solidFill>
                  <a:schemeClr val="tx1"/>
                </a:solidFill>
                <a:latin typeface="Garamond"/>
                <a:cs typeface="Garamond"/>
              </a:rPr>
              <a:t> </a:t>
            </a:r>
            <a:r>
              <a:rPr lang="it-IT" sz="2900" b="1" dirty="0">
                <a:solidFill>
                  <a:schemeClr val="tx1"/>
                </a:solidFill>
                <a:latin typeface="Garamond"/>
                <a:cs typeface="Garamond"/>
              </a:rPr>
              <a:t>te</a:t>
            </a:r>
            <a:r>
              <a:rPr lang="it-IT" sz="2900" b="1" spc="6" dirty="0">
                <a:solidFill>
                  <a:schemeClr val="tx1"/>
                </a:solidFill>
                <a:latin typeface="Garamond"/>
                <a:cs typeface="Garamond"/>
              </a:rPr>
              <a:t>rz</a:t>
            </a:r>
            <a:r>
              <a:rPr lang="it-IT" sz="2900" b="1" dirty="0">
                <a:solidFill>
                  <a:schemeClr val="tx1"/>
                </a:solidFill>
                <a:latin typeface="Garamond"/>
                <a:cs typeface="Garamond"/>
              </a:rPr>
              <a:t>o </a:t>
            </a:r>
            <a:r>
              <a:rPr lang="it-IT" sz="2900" b="1" spc="-78" dirty="0">
                <a:solidFill>
                  <a:schemeClr val="tx1"/>
                </a:solidFill>
                <a:latin typeface="Garamond"/>
                <a:cs typeface="Garamond"/>
              </a:rPr>
              <a:t> </a:t>
            </a:r>
            <a:r>
              <a:rPr lang="it-IT" sz="2900" b="1" spc="-6" dirty="0">
                <a:solidFill>
                  <a:schemeClr val="tx1"/>
                </a:solidFill>
                <a:latin typeface="Garamond"/>
                <a:cs typeface="Garamond"/>
              </a:rPr>
              <a:t>s</a:t>
            </a:r>
            <a:r>
              <a:rPr lang="it-IT" sz="2900" b="1" dirty="0">
                <a:solidFill>
                  <a:schemeClr val="tx1"/>
                </a:solidFill>
                <a:latin typeface="Garamond"/>
                <a:cs typeface="Garamond"/>
              </a:rPr>
              <a:t>et</a:t>
            </a:r>
            <a:r>
              <a:rPr lang="it-IT" sz="2900" b="1" spc="-6" dirty="0">
                <a:solidFill>
                  <a:schemeClr val="tx1"/>
                </a:solidFill>
                <a:latin typeface="Garamond"/>
                <a:cs typeface="Garamond"/>
              </a:rPr>
              <a:t>to</a:t>
            </a:r>
            <a:r>
              <a:rPr lang="it-IT" sz="2900" b="1" dirty="0">
                <a:solidFill>
                  <a:schemeClr val="tx1"/>
                </a:solidFill>
                <a:latin typeface="Garamond"/>
                <a:cs typeface="Garamond"/>
              </a:rPr>
              <a:t>r</a:t>
            </a:r>
            <a:r>
              <a:rPr lang="it-IT" sz="2900" b="1" spc="30" dirty="0">
                <a:solidFill>
                  <a:schemeClr val="tx1"/>
                </a:solidFill>
                <a:latin typeface="Garamond"/>
                <a:cs typeface="Garamond"/>
              </a:rPr>
              <a:t>e</a:t>
            </a:r>
            <a:r>
              <a:rPr lang="it-IT" sz="2900" b="1" dirty="0">
                <a:solidFill>
                  <a:schemeClr val="tx1"/>
                </a:solidFill>
                <a:latin typeface="Garamond"/>
                <a:cs typeface="Garamond"/>
              </a:rPr>
              <a:t>, </a:t>
            </a:r>
            <a:r>
              <a:rPr lang="it-IT" sz="2900" b="1" spc="-72" dirty="0">
                <a:solidFill>
                  <a:schemeClr val="tx1"/>
                </a:solidFill>
                <a:latin typeface="Garamond"/>
                <a:cs typeface="Garamond"/>
              </a:rPr>
              <a:t> </a:t>
            </a:r>
            <a:r>
              <a:rPr lang="it-IT" sz="2900" b="1" dirty="0">
                <a:solidFill>
                  <a:schemeClr val="tx1"/>
                </a:solidFill>
                <a:latin typeface="Garamond"/>
                <a:cs typeface="Garamond"/>
              </a:rPr>
              <a:t>at</a:t>
            </a:r>
            <a:r>
              <a:rPr lang="it-IT" sz="2900" b="1" spc="-6" dirty="0">
                <a:solidFill>
                  <a:schemeClr val="tx1"/>
                </a:solidFill>
                <a:latin typeface="Garamond"/>
                <a:cs typeface="Garamond"/>
              </a:rPr>
              <a:t>t</a:t>
            </a:r>
            <a:r>
              <a:rPr lang="it-IT" sz="2900" b="1" dirty="0">
                <a:solidFill>
                  <a:schemeClr val="tx1"/>
                </a:solidFill>
                <a:latin typeface="Garamond"/>
                <a:cs typeface="Garamond"/>
              </a:rPr>
              <a:t>ive </a:t>
            </a:r>
            <a:r>
              <a:rPr lang="it-IT" sz="2900" b="1" spc="-65" dirty="0">
                <a:solidFill>
                  <a:schemeClr val="tx1"/>
                </a:solidFill>
                <a:latin typeface="Garamond"/>
                <a:cs typeface="Garamond"/>
              </a:rPr>
              <a:t> </a:t>
            </a:r>
            <a:r>
              <a:rPr lang="it-IT" sz="2900" b="1" spc="-6" dirty="0">
                <a:solidFill>
                  <a:schemeClr val="tx1"/>
                </a:solidFill>
                <a:latin typeface="Garamond"/>
                <a:cs typeface="Garamond"/>
              </a:rPr>
              <a:t>n</a:t>
            </a:r>
            <a:r>
              <a:rPr lang="it-IT" sz="2900" b="1" dirty="0">
                <a:solidFill>
                  <a:schemeClr val="tx1"/>
                </a:solidFill>
                <a:latin typeface="Garamond"/>
                <a:cs typeface="Garamond"/>
              </a:rPr>
              <a:t>ella </a:t>
            </a:r>
            <a:r>
              <a:rPr lang="it-IT" sz="2900" b="1" spc="-65" dirty="0">
                <a:solidFill>
                  <a:schemeClr val="tx1"/>
                </a:solidFill>
                <a:latin typeface="Garamond"/>
                <a:cs typeface="Garamond"/>
              </a:rPr>
              <a:t> </a:t>
            </a:r>
            <a:r>
              <a:rPr lang="it-IT" sz="2900" b="1" dirty="0">
                <a:solidFill>
                  <a:schemeClr val="tx1"/>
                </a:solidFill>
                <a:latin typeface="Garamond"/>
                <a:cs typeface="Garamond"/>
              </a:rPr>
              <a:t>c</a:t>
            </a:r>
            <a:r>
              <a:rPr lang="it-IT" sz="2900" b="1" spc="-6" dirty="0">
                <a:solidFill>
                  <a:schemeClr val="tx1"/>
                </a:solidFill>
                <a:latin typeface="Garamond"/>
                <a:cs typeface="Garamond"/>
              </a:rPr>
              <a:t>o</a:t>
            </a:r>
            <a:r>
              <a:rPr lang="it-IT" sz="2900" b="1" dirty="0">
                <a:solidFill>
                  <a:schemeClr val="tx1"/>
                </a:solidFill>
                <a:latin typeface="Garamond"/>
                <a:cs typeface="Garamond"/>
              </a:rPr>
              <a:t>mu</a:t>
            </a:r>
            <a:r>
              <a:rPr lang="it-IT" sz="2900" b="1" spc="-6" dirty="0">
                <a:solidFill>
                  <a:schemeClr val="tx1"/>
                </a:solidFill>
                <a:latin typeface="Garamond"/>
                <a:cs typeface="Garamond"/>
              </a:rPr>
              <a:t>n</a:t>
            </a:r>
            <a:r>
              <a:rPr lang="it-IT" sz="2900" b="1" dirty="0">
                <a:solidFill>
                  <a:schemeClr val="tx1"/>
                </a:solidFill>
                <a:latin typeface="Garamond"/>
                <a:cs typeface="Garamond"/>
              </a:rPr>
              <a:t>ità </a:t>
            </a:r>
            <a:r>
              <a:rPr lang="it-IT" sz="2900" b="1" spc="-72" dirty="0">
                <a:solidFill>
                  <a:schemeClr val="tx1"/>
                </a:solidFill>
                <a:latin typeface="Garamond"/>
                <a:cs typeface="Garamond"/>
              </a:rPr>
              <a:t> </a:t>
            </a:r>
            <a:r>
              <a:rPr lang="it-IT" sz="2900" b="1" dirty="0">
                <a:solidFill>
                  <a:schemeClr val="tx1"/>
                </a:solidFill>
                <a:latin typeface="Garamond"/>
                <a:cs typeface="Garamond"/>
              </a:rPr>
              <a:t>l</a:t>
            </a:r>
            <a:r>
              <a:rPr lang="it-IT" sz="2900" b="1" spc="-6" dirty="0">
                <a:solidFill>
                  <a:schemeClr val="tx1"/>
                </a:solidFill>
                <a:latin typeface="Garamond"/>
                <a:cs typeface="Garamond"/>
              </a:rPr>
              <a:t>o</a:t>
            </a:r>
            <a:r>
              <a:rPr lang="it-IT" sz="2900" b="1" dirty="0">
                <a:solidFill>
                  <a:schemeClr val="tx1"/>
                </a:solidFill>
                <a:latin typeface="Garamond"/>
                <a:cs typeface="Garamond"/>
              </a:rPr>
              <a:t>cale, f</a:t>
            </a:r>
            <a:r>
              <a:rPr lang="it-IT" sz="2900" b="1" spc="6" dirty="0">
                <a:solidFill>
                  <a:schemeClr val="tx1"/>
                </a:solidFill>
                <a:latin typeface="Garamond"/>
                <a:cs typeface="Garamond"/>
              </a:rPr>
              <a:t>a</a:t>
            </a:r>
            <a:r>
              <a:rPr lang="it-IT" sz="2900" b="1" dirty="0">
                <a:solidFill>
                  <a:schemeClr val="tx1"/>
                </a:solidFill>
                <a:latin typeface="Garamond"/>
                <a:cs typeface="Garamond"/>
              </a:rPr>
              <a:t>v</a:t>
            </a:r>
            <a:r>
              <a:rPr lang="it-IT" sz="2900" b="1" spc="-6" dirty="0">
                <a:solidFill>
                  <a:schemeClr val="tx1"/>
                </a:solidFill>
                <a:latin typeface="Garamond"/>
                <a:cs typeface="Garamond"/>
              </a:rPr>
              <a:t>o</a:t>
            </a:r>
            <a:r>
              <a:rPr lang="it-IT" sz="2900" b="1" dirty="0">
                <a:solidFill>
                  <a:schemeClr val="tx1"/>
                </a:solidFill>
                <a:latin typeface="Garamond"/>
                <a:cs typeface="Garamond"/>
              </a:rPr>
              <a:t>re</a:t>
            </a:r>
            <a:r>
              <a:rPr lang="it-IT" sz="2900" b="1" spc="-6" dirty="0">
                <a:solidFill>
                  <a:schemeClr val="tx1"/>
                </a:solidFill>
                <a:latin typeface="Garamond"/>
                <a:cs typeface="Garamond"/>
              </a:rPr>
              <a:t>n</a:t>
            </a:r>
            <a:r>
              <a:rPr lang="it-IT" sz="2900" b="1" spc="6" dirty="0">
                <a:solidFill>
                  <a:schemeClr val="tx1"/>
                </a:solidFill>
                <a:latin typeface="Garamond"/>
                <a:cs typeface="Garamond"/>
              </a:rPr>
              <a:t>d</a:t>
            </a:r>
            <a:r>
              <a:rPr lang="it-IT" sz="2900" b="1" dirty="0">
                <a:solidFill>
                  <a:schemeClr val="tx1"/>
                </a:solidFill>
                <a:latin typeface="Garamond"/>
                <a:cs typeface="Garamond"/>
              </a:rPr>
              <a:t>o</a:t>
            </a:r>
            <a:r>
              <a:rPr lang="it-IT" sz="2900" b="1" spc="-6" dirty="0">
                <a:solidFill>
                  <a:schemeClr val="tx1"/>
                </a:solidFill>
                <a:latin typeface="Garamond"/>
                <a:cs typeface="Garamond"/>
              </a:rPr>
              <a:t> </a:t>
            </a:r>
            <a:r>
              <a:rPr lang="it-IT" sz="2900" b="1" dirty="0">
                <a:solidFill>
                  <a:schemeClr val="tx1"/>
                </a:solidFill>
                <a:latin typeface="Garamond"/>
                <a:cs typeface="Garamond"/>
              </a:rPr>
              <a:t>altr</a:t>
            </a:r>
            <a:r>
              <a:rPr lang="it-IT" sz="2900" b="1" spc="6" dirty="0">
                <a:solidFill>
                  <a:schemeClr val="tx1"/>
                </a:solidFill>
                <a:latin typeface="Garamond"/>
                <a:cs typeface="Garamond"/>
              </a:rPr>
              <a:t>e</a:t>
            </a:r>
            <a:r>
              <a:rPr lang="it-IT" sz="2900" b="1" spc="-6" dirty="0">
                <a:solidFill>
                  <a:schemeClr val="tx1"/>
                </a:solidFill>
                <a:latin typeface="Garamond"/>
                <a:cs typeface="Garamond"/>
              </a:rPr>
              <a:t>s</a:t>
            </a:r>
            <a:r>
              <a:rPr lang="it-IT" sz="2900" b="1" dirty="0">
                <a:solidFill>
                  <a:schemeClr val="tx1"/>
                </a:solidFill>
                <a:latin typeface="Garamond"/>
                <a:cs typeface="Garamond"/>
              </a:rPr>
              <a:t>ì</a:t>
            </a:r>
            <a:r>
              <a:rPr lang="it-IT" sz="2900" b="1" spc="-6" dirty="0">
                <a:solidFill>
                  <a:schemeClr val="tx1"/>
                </a:solidFill>
                <a:latin typeface="Garamond"/>
                <a:cs typeface="Garamond"/>
              </a:rPr>
              <a:t> </a:t>
            </a:r>
            <a:r>
              <a:rPr lang="it-IT" sz="2900" b="1" dirty="0">
                <a:solidFill>
                  <a:schemeClr val="tx1"/>
                </a:solidFill>
                <a:latin typeface="Garamond"/>
                <a:cs typeface="Garamond"/>
              </a:rPr>
              <a:t>il </a:t>
            </a:r>
            <a:r>
              <a:rPr lang="it-IT" sz="2900" b="1" spc="-6" dirty="0">
                <a:solidFill>
                  <a:schemeClr val="tx1"/>
                </a:solidFill>
                <a:latin typeface="Garamond"/>
                <a:cs typeface="Garamond"/>
              </a:rPr>
              <a:t>p</a:t>
            </a:r>
            <a:r>
              <a:rPr lang="it-IT" sz="2900" b="1" dirty="0">
                <a:solidFill>
                  <a:schemeClr val="tx1"/>
                </a:solidFill>
                <a:latin typeface="Garamond"/>
                <a:cs typeface="Garamond"/>
              </a:rPr>
              <a:t>ie</a:t>
            </a:r>
            <a:r>
              <a:rPr lang="it-IT" sz="2900" b="1" spc="6" dirty="0">
                <a:solidFill>
                  <a:schemeClr val="tx1"/>
                </a:solidFill>
                <a:latin typeface="Garamond"/>
                <a:cs typeface="Garamond"/>
              </a:rPr>
              <a:t>n</a:t>
            </a:r>
            <a:r>
              <a:rPr lang="it-IT" sz="2900" b="1" dirty="0">
                <a:solidFill>
                  <a:schemeClr val="tx1"/>
                </a:solidFill>
                <a:latin typeface="Garamond"/>
                <a:cs typeface="Garamond"/>
              </a:rPr>
              <a:t>o</a:t>
            </a:r>
            <a:r>
              <a:rPr lang="it-IT" sz="2900" b="1" spc="-6" dirty="0">
                <a:solidFill>
                  <a:schemeClr val="tx1"/>
                </a:solidFill>
                <a:latin typeface="Garamond"/>
                <a:cs typeface="Garamond"/>
              </a:rPr>
              <a:t> </a:t>
            </a:r>
            <a:r>
              <a:rPr lang="it-IT" sz="2900" b="1" dirty="0">
                <a:solidFill>
                  <a:schemeClr val="tx1"/>
                </a:solidFill>
                <a:latin typeface="Garamond"/>
                <a:cs typeface="Garamond"/>
              </a:rPr>
              <a:t>c</a:t>
            </a:r>
            <a:r>
              <a:rPr lang="it-IT" sz="2900" b="1" spc="-6" dirty="0">
                <a:solidFill>
                  <a:schemeClr val="tx1"/>
                </a:solidFill>
                <a:latin typeface="Garamond"/>
                <a:cs typeface="Garamond"/>
              </a:rPr>
              <a:t>o</a:t>
            </a:r>
            <a:r>
              <a:rPr lang="it-IT" sz="2900" b="1" spc="13" dirty="0">
                <a:solidFill>
                  <a:schemeClr val="tx1"/>
                </a:solidFill>
                <a:latin typeface="Garamond"/>
                <a:cs typeface="Garamond"/>
              </a:rPr>
              <a:t>i</a:t>
            </a:r>
            <a:r>
              <a:rPr lang="it-IT" sz="2900" b="1" spc="-6" dirty="0">
                <a:solidFill>
                  <a:schemeClr val="tx1"/>
                </a:solidFill>
                <a:latin typeface="Garamond"/>
                <a:cs typeface="Garamond"/>
              </a:rPr>
              <a:t>n</a:t>
            </a:r>
            <a:r>
              <a:rPr lang="it-IT" sz="2900" b="1" spc="13" dirty="0">
                <a:solidFill>
                  <a:schemeClr val="tx1"/>
                </a:solidFill>
                <a:latin typeface="Garamond"/>
                <a:cs typeface="Garamond"/>
              </a:rPr>
              <a:t>v</a:t>
            </a:r>
            <a:r>
              <a:rPr lang="it-IT" sz="2900" b="1" spc="-6" dirty="0">
                <a:solidFill>
                  <a:schemeClr val="tx1"/>
                </a:solidFill>
                <a:latin typeface="Garamond"/>
                <a:cs typeface="Garamond"/>
              </a:rPr>
              <a:t>o</a:t>
            </a:r>
            <a:r>
              <a:rPr lang="it-IT" sz="2900" b="1" dirty="0">
                <a:solidFill>
                  <a:schemeClr val="tx1"/>
                </a:solidFill>
                <a:latin typeface="Garamond"/>
                <a:cs typeface="Garamond"/>
              </a:rPr>
              <a:t>lgim</a:t>
            </a:r>
            <a:r>
              <a:rPr lang="it-IT" sz="2900" b="1" spc="13" dirty="0">
                <a:solidFill>
                  <a:schemeClr val="tx1"/>
                </a:solidFill>
                <a:latin typeface="Garamond"/>
                <a:cs typeface="Garamond"/>
              </a:rPr>
              <a:t>e</a:t>
            </a:r>
            <a:r>
              <a:rPr lang="it-IT" sz="2900" b="1" spc="-6" dirty="0">
                <a:solidFill>
                  <a:schemeClr val="tx1"/>
                </a:solidFill>
                <a:latin typeface="Garamond"/>
                <a:cs typeface="Garamond"/>
              </a:rPr>
              <a:t>n</a:t>
            </a:r>
            <a:r>
              <a:rPr lang="it-IT" sz="2900" b="1" dirty="0">
                <a:solidFill>
                  <a:schemeClr val="tx1"/>
                </a:solidFill>
                <a:latin typeface="Garamond"/>
                <a:cs typeface="Garamond"/>
              </a:rPr>
              <a:t>to</a:t>
            </a:r>
            <a:r>
              <a:rPr lang="it-IT" sz="2900" b="1" spc="-13" dirty="0">
                <a:solidFill>
                  <a:schemeClr val="tx1"/>
                </a:solidFill>
                <a:latin typeface="Garamond"/>
                <a:cs typeface="Garamond"/>
              </a:rPr>
              <a:t> </a:t>
            </a:r>
            <a:r>
              <a:rPr lang="it-IT" sz="2900" b="1" spc="6" dirty="0">
                <a:solidFill>
                  <a:schemeClr val="tx1"/>
                </a:solidFill>
                <a:latin typeface="Garamond"/>
                <a:cs typeface="Garamond"/>
              </a:rPr>
              <a:t>d</a:t>
            </a:r>
            <a:r>
              <a:rPr lang="it-IT" sz="2900" b="1" dirty="0">
                <a:solidFill>
                  <a:schemeClr val="tx1"/>
                </a:solidFill>
                <a:latin typeface="Garamond"/>
                <a:cs typeface="Garamond"/>
              </a:rPr>
              <a:t>elle</a:t>
            </a:r>
            <a:r>
              <a:rPr lang="it-IT" sz="2900" b="1" spc="6" dirty="0">
                <a:solidFill>
                  <a:schemeClr val="tx1"/>
                </a:solidFill>
                <a:latin typeface="Garamond"/>
                <a:cs typeface="Garamond"/>
              </a:rPr>
              <a:t> </a:t>
            </a:r>
            <a:r>
              <a:rPr lang="it-IT" sz="2900" b="1" dirty="0">
                <a:solidFill>
                  <a:schemeClr val="tx1"/>
                </a:solidFill>
                <a:latin typeface="Garamond"/>
                <a:cs typeface="Garamond"/>
              </a:rPr>
              <a:t>f</a:t>
            </a:r>
            <a:r>
              <a:rPr lang="it-IT" sz="2900" b="1" spc="6" dirty="0">
                <a:solidFill>
                  <a:schemeClr val="tx1"/>
                </a:solidFill>
                <a:latin typeface="Garamond"/>
                <a:cs typeface="Garamond"/>
              </a:rPr>
              <a:t>a</a:t>
            </a:r>
            <a:r>
              <a:rPr lang="it-IT" sz="2900" b="1" dirty="0">
                <a:solidFill>
                  <a:schemeClr val="tx1"/>
                </a:solidFill>
                <a:latin typeface="Garamond"/>
                <a:cs typeface="Garamond"/>
              </a:rPr>
              <a:t>migli</a:t>
            </a:r>
            <a:r>
              <a:rPr lang="it-IT" sz="2900" b="1" spc="30" dirty="0">
                <a:solidFill>
                  <a:schemeClr val="tx1"/>
                </a:solidFill>
                <a:latin typeface="Garamond"/>
                <a:cs typeface="Garamond"/>
              </a:rPr>
              <a:t>e</a:t>
            </a:r>
            <a:r>
              <a:rPr lang="it-IT" sz="2900" b="1" dirty="0">
                <a:solidFill>
                  <a:schemeClr val="tx1"/>
                </a:solidFill>
                <a:latin typeface="Garamond"/>
                <a:cs typeface="Garamond"/>
              </a:rPr>
              <a:t>.</a:t>
            </a:r>
          </a:p>
        </p:txBody>
      </p:sp>
      <p:sp>
        <p:nvSpPr>
          <p:cNvPr id="3" name="Rettangolo 2"/>
          <p:cNvSpPr/>
          <p:nvPr/>
        </p:nvSpPr>
        <p:spPr>
          <a:xfrm>
            <a:off x="2014829" y="374518"/>
            <a:ext cx="8631707" cy="1101817"/>
          </a:xfrm>
          <a:prstGeom prst="rect">
            <a:avLst/>
          </a:prstGeom>
        </p:spPr>
        <p:txBody>
          <a:bodyPr wrap="square" lIns="145646" tIns="72823" rIns="145646" bIns="72823">
            <a:spAutoFit/>
          </a:bodyPr>
          <a:lstStyle/>
          <a:p>
            <a:pPr marL="77373" marR="126682" algn="ctr">
              <a:lnSpc>
                <a:spcPct val="93500"/>
              </a:lnSpc>
            </a:pPr>
            <a:r>
              <a:rPr lang="it-IT" sz="3300" b="1" spc="6" dirty="0">
                <a:solidFill>
                  <a:srgbClr val="FF0000"/>
                </a:solidFill>
                <a:latin typeface="Garamond"/>
                <a:cs typeface="Garamond"/>
              </a:rPr>
              <a:t>A</a:t>
            </a:r>
            <a:r>
              <a:rPr lang="it-IT" sz="3300" b="1" dirty="0">
                <a:solidFill>
                  <a:srgbClr val="FF0000"/>
                </a:solidFill>
                <a:latin typeface="Garamond"/>
                <a:cs typeface="Garamond"/>
              </a:rPr>
              <a:t>tt</a:t>
            </a:r>
            <a:r>
              <a:rPr lang="it-IT" sz="3300" b="1" spc="-6" dirty="0">
                <a:solidFill>
                  <a:srgbClr val="FF0000"/>
                </a:solidFill>
                <a:latin typeface="Garamond"/>
                <a:cs typeface="Garamond"/>
              </a:rPr>
              <a:t>i</a:t>
            </a:r>
            <a:r>
              <a:rPr lang="it-IT" sz="3300" b="1" dirty="0">
                <a:solidFill>
                  <a:srgbClr val="FF0000"/>
                </a:solidFill>
                <a:latin typeface="Garamond"/>
                <a:cs typeface="Garamond"/>
              </a:rPr>
              <a:t>v</a:t>
            </a:r>
            <a:r>
              <a:rPr lang="it-IT" sz="3300" b="1" spc="-6" dirty="0">
                <a:solidFill>
                  <a:srgbClr val="FF0000"/>
                </a:solidFill>
                <a:latin typeface="Garamond"/>
                <a:cs typeface="Garamond"/>
              </a:rPr>
              <a:t>i</a:t>
            </a:r>
            <a:r>
              <a:rPr lang="it-IT" sz="3300" b="1" dirty="0">
                <a:solidFill>
                  <a:srgbClr val="FF0000"/>
                </a:solidFill>
                <a:latin typeface="Garamond"/>
                <a:cs typeface="Garamond"/>
              </a:rPr>
              <a:t>tà tecn</a:t>
            </a:r>
            <a:r>
              <a:rPr lang="it-IT" sz="3300" b="1" spc="-6" dirty="0">
                <a:solidFill>
                  <a:srgbClr val="FF0000"/>
                </a:solidFill>
                <a:latin typeface="Garamond"/>
                <a:cs typeface="Garamond"/>
              </a:rPr>
              <a:t>i</a:t>
            </a:r>
            <a:r>
              <a:rPr lang="it-IT" sz="3300" b="1" dirty="0">
                <a:solidFill>
                  <a:srgbClr val="FF0000"/>
                </a:solidFill>
                <a:latin typeface="Garamond"/>
                <a:cs typeface="Garamond"/>
              </a:rPr>
              <a:t>ca del</a:t>
            </a:r>
            <a:r>
              <a:rPr lang="it-IT" sz="3300" b="1" spc="13" dirty="0">
                <a:solidFill>
                  <a:srgbClr val="FF0000"/>
                </a:solidFill>
                <a:latin typeface="Garamond"/>
                <a:cs typeface="Garamond"/>
              </a:rPr>
              <a:t> </a:t>
            </a:r>
            <a:r>
              <a:rPr lang="it-IT" sz="3300" b="1" spc="-6" dirty="0">
                <a:solidFill>
                  <a:srgbClr val="FF0000"/>
                </a:solidFill>
                <a:latin typeface="Garamond"/>
                <a:cs typeface="Garamond"/>
              </a:rPr>
              <a:t>T</a:t>
            </a:r>
            <a:r>
              <a:rPr lang="it-IT" sz="3300" b="1" dirty="0">
                <a:solidFill>
                  <a:srgbClr val="FF0000"/>
                </a:solidFill>
                <a:latin typeface="Garamond"/>
                <a:cs typeface="Garamond"/>
              </a:rPr>
              <a:t>eam per</a:t>
            </a:r>
            <a:r>
              <a:rPr lang="it-IT" sz="3300" b="1" spc="6" dirty="0">
                <a:solidFill>
                  <a:srgbClr val="FF0000"/>
                </a:solidFill>
                <a:latin typeface="Garamond"/>
                <a:cs typeface="Garamond"/>
              </a:rPr>
              <a:t> </a:t>
            </a:r>
            <a:r>
              <a:rPr lang="it-IT" sz="3300" b="1" dirty="0">
                <a:solidFill>
                  <a:srgbClr val="FF0000"/>
                </a:solidFill>
                <a:latin typeface="Garamond"/>
                <a:cs typeface="Garamond"/>
              </a:rPr>
              <a:t>la</a:t>
            </a:r>
            <a:r>
              <a:rPr lang="it-IT" sz="3300" b="1" spc="6" dirty="0">
                <a:solidFill>
                  <a:srgbClr val="FF0000"/>
                </a:solidFill>
                <a:latin typeface="Garamond"/>
                <a:cs typeface="Garamond"/>
              </a:rPr>
              <a:t> </a:t>
            </a:r>
            <a:r>
              <a:rPr lang="it-IT" sz="3300" b="1" dirty="0">
                <a:solidFill>
                  <a:srgbClr val="FF0000"/>
                </a:solidFill>
                <a:latin typeface="Garamond"/>
                <a:cs typeface="Garamond"/>
              </a:rPr>
              <a:t>p</a:t>
            </a:r>
            <a:r>
              <a:rPr lang="it-IT" sz="3300" b="1" spc="6" dirty="0">
                <a:solidFill>
                  <a:srgbClr val="FF0000"/>
                </a:solidFill>
                <a:latin typeface="Garamond"/>
                <a:cs typeface="Garamond"/>
              </a:rPr>
              <a:t>r</a:t>
            </a:r>
            <a:r>
              <a:rPr lang="it-IT" sz="3300" b="1" dirty="0">
                <a:solidFill>
                  <a:srgbClr val="FF0000"/>
                </a:solidFill>
                <a:latin typeface="Garamond"/>
                <a:cs typeface="Garamond"/>
              </a:rPr>
              <a:t>evenz</a:t>
            </a:r>
            <a:r>
              <a:rPr lang="it-IT" sz="3300" b="1" spc="-6" dirty="0">
                <a:solidFill>
                  <a:srgbClr val="FF0000"/>
                </a:solidFill>
                <a:latin typeface="Garamond"/>
                <a:cs typeface="Garamond"/>
              </a:rPr>
              <a:t>i</a:t>
            </a:r>
            <a:r>
              <a:rPr lang="it-IT" sz="3300" b="1" dirty="0">
                <a:solidFill>
                  <a:srgbClr val="FF0000"/>
                </a:solidFill>
                <a:latin typeface="Garamond"/>
                <a:cs typeface="Garamond"/>
              </a:rPr>
              <a:t>one </a:t>
            </a:r>
          </a:p>
          <a:p>
            <a:pPr marL="77373" marR="126682" algn="ctr">
              <a:lnSpc>
                <a:spcPct val="93500"/>
              </a:lnSpc>
            </a:pPr>
            <a:r>
              <a:rPr lang="it-IT" sz="3300" b="1" dirty="0">
                <a:solidFill>
                  <a:srgbClr val="FF0000"/>
                </a:solidFill>
                <a:latin typeface="Garamond"/>
                <a:cs typeface="Garamond"/>
              </a:rPr>
              <a:t>della dispers</a:t>
            </a:r>
            <a:r>
              <a:rPr lang="it-IT" sz="3300" b="1" spc="-6" dirty="0">
                <a:solidFill>
                  <a:srgbClr val="FF0000"/>
                </a:solidFill>
                <a:latin typeface="Garamond"/>
                <a:cs typeface="Garamond"/>
              </a:rPr>
              <a:t>i</a:t>
            </a:r>
            <a:r>
              <a:rPr lang="it-IT" sz="3300" b="1" dirty="0">
                <a:solidFill>
                  <a:srgbClr val="FF0000"/>
                </a:solidFill>
                <a:latin typeface="Garamond"/>
                <a:cs typeface="Garamond"/>
              </a:rPr>
              <a:t>one scola</a:t>
            </a:r>
            <a:r>
              <a:rPr lang="it-IT" sz="3300" b="1" spc="6" dirty="0">
                <a:solidFill>
                  <a:srgbClr val="FF0000"/>
                </a:solidFill>
                <a:latin typeface="Garamond"/>
                <a:cs typeface="Garamond"/>
              </a:rPr>
              <a:t>s</a:t>
            </a:r>
            <a:r>
              <a:rPr lang="it-IT" sz="3300" b="1" dirty="0">
                <a:solidFill>
                  <a:srgbClr val="FF0000"/>
                </a:solidFill>
                <a:latin typeface="Garamond"/>
                <a:cs typeface="Garamond"/>
              </a:rPr>
              <a:t>t</a:t>
            </a:r>
            <a:r>
              <a:rPr lang="it-IT" sz="3300" b="1" spc="-6" dirty="0">
                <a:solidFill>
                  <a:srgbClr val="FF0000"/>
                </a:solidFill>
                <a:latin typeface="Garamond"/>
                <a:cs typeface="Garamond"/>
              </a:rPr>
              <a:t>i</a:t>
            </a:r>
            <a:r>
              <a:rPr lang="it-IT" sz="3300" b="1" dirty="0">
                <a:solidFill>
                  <a:srgbClr val="FF0000"/>
                </a:solidFill>
                <a:latin typeface="Garamond"/>
                <a:cs typeface="Garamond"/>
              </a:rPr>
              <a:t>ca - 2</a:t>
            </a:r>
            <a:endParaRPr lang="it-IT" sz="3300" dirty="0">
              <a:solidFill>
                <a:srgbClr val="FF0000"/>
              </a:solidFill>
              <a:latin typeface="Garamond"/>
              <a:cs typeface="Garamond"/>
            </a:endParaRPr>
          </a:p>
        </p:txBody>
      </p:sp>
      <p:pic>
        <p:nvPicPr>
          <p:cNvPr id="5" name="Google Shape;56;p13"/>
          <p:cNvPicPr preferRelativeResize="0"/>
          <p:nvPr/>
        </p:nvPicPr>
        <p:blipFill>
          <a:blip r:embed="rId2">
            <a:alphaModFix/>
          </a:blip>
          <a:stretch>
            <a:fillRect/>
          </a:stretch>
        </p:blipFill>
        <p:spPr>
          <a:xfrm>
            <a:off x="11937858" y="9024502"/>
            <a:ext cx="647644" cy="262827"/>
          </a:xfrm>
          <a:prstGeom prst="rect">
            <a:avLst/>
          </a:prstGeom>
          <a:noFill/>
          <a:ln>
            <a:noFill/>
          </a:ln>
        </p:spPr>
      </p:pic>
      <p:pic>
        <p:nvPicPr>
          <p:cNvPr id="7" name="object 5"/>
          <p:cNvPicPr/>
          <p:nvPr/>
        </p:nvPicPr>
        <p:blipFill>
          <a:blip r:embed="rId3" cstate="print"/>
          <a:stretch>
            <a:fillRect/>
          </a:stretch>
        </p:blipFill>
        <p:spPr>
          <a:xfrm>
            <a:off x="11107605" y="8477982"/>
            <a:ext cx="1445498" cy="889537"/>
          </a:xfrm>
          <a:prstGeom prst="rect">
            <a:avLst/>
          </a:prstGeom>
        </p:spPr>
      </p:pic>
      <p:pic>
        <p:nvPicPr>
          <p:cNvPr id="8"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2999288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4330" y="1927180"/>
            <a:ext cx="11043591" cy="2282909"/>
          </a:xfrm>
          <a:prstGeom prst="rect">
            <a:avLst/>
          </a:prstGeom>
        </p:spPr>
        <p:txBody>
          <a:bodyPr wrap="square" lIns="145646" tIns="72823" rIns="145646" bIns="72823">
            <a:spAutoFit/>
          </a:bodyPr>
          <a:lstStyle/>
          <a:p>
            <a:pPr marL="77373" marR="76615" algn="just">
              <a:lnSpc>
                <a:spcPct val="94100"/>
              </a:lnSpc>
              <a:spcBef>
                <a:spcPts val="341"/>
              </a:spcBef>
            </a:pPr>
            <a:r>
              <a:rPr lang="it-IT" sz="2900" dirty="0">
                <a:solidFill>
                  <a:srgbClr val="002060"/>
                </a:solidFill>
                <a:latin typeface="Garamond"/>
                <a:cs typeface="Garamond"/>
              </a:rPr>
              <a:t>L’</a:t>
            </a:r>
            <a:r>
              <a:rPr lang="it-IT" sz="2900" b="1" dirty="0">
                <a:solidFill>
                  <a:srgbClr val="002060"/>
                </a:solidFill>
                <a:latin typeface="Garamond"/>
                <a:cs typeface="Garamond"/>
              </a:rPr>
              <a:t>UCS</a:t>
            </a:r>
            <a:r>
              <a:rPr lang="it-IT" sz="2900" spc="89" dirty="0">
                <a:solidFill>
                  <a:srgbClr val="002060"/>
                </a:solidFill>
                <a:latin typeface="Garamond"/>
                <a:cs typeface="Garamond"/>
              </a:rPr>
              <a:t> </a:t>
            </a:r>
            <a:r>
              <a:rPr lang="it-IT" sz="2900" dirty="0">
                <a:solidFill>
                  <a:srgbClr val="002060"/>
                </a:solidFill>
                <a:latin typeface="Garamond"/>
                <a:cs typeface="Garamond"/>
              </a:rPr>
              <a:t>relativa</a:t>
            </a:r>
            <a:r>
              <a:rPr lang="it-IT" sz="2900" spc="72" dirty="0">
                <a:solidFill>
                  <a:srgbClr val="002060"/>
                </a:solidFill>
                <a:latin typeface="Garamond"/>
                <a:cs typeface="Garamond"/>
              </a:rPr>
              <a:t> </a:t>
            </a:r>
            <a:r>
              <a:rPr lang="it-IT" sz="2900" dirty="0">
                <a:solidFill>
                  <a:srgbClr val="002060"/>
                </a:solidFill>
                <a:latin typeface="Garamond"/>
                <a:cs typeface="Garamond"/>
              </a:rPr>
              <a:t>alla</a:t>
            </a:r>
            <a:r>
              <a:rPr lang="it-IT" sz="2900" spc="84" dirty="0">
                <a:solidFill>
                  <a:srgbClr val="002060"/>
                </a:solidFill>
                <a:latin typeface="Garamond"/>
                <a:cs typeface="Garamond"/>
              </a:rPr>
              <a:t> </a:t>
            </a:r>
            <a:r>
              <a:rPr lang="it-IT" sz="2900" spc="-13" dirty="0">
                <a:solidFill>
                  <a:srgbClr val="002060"/>
                </a:solidFill>
                <a:latin typeface="Garamond"/>
                <a:cs typeface="Garamond"/>
              </a:rPr>
              <a:t>r</a:t>
            </a:r>
            <a:r>
              <a:rPr lang="it-IT" sz="2900" dirty="0">
                <a:solidFill>
                  <a:srgbClr val="002060"/>
                </a:solidFill>
                <a:latin typeface="Garamond"/>
                <a:cs typeface="Garamond"/>
              </a:rPr>
              <a:t>emu</a:t>
            </a:r>
            <a:r>
              <a:rPr lang="it-IT" sz="2900" spc="-6" dirty="0">
                <a:solidFill>
                  <a:srgbClr val="002060"/>
                </a:solidFill>
                <a:latin typeface="Garamond"/>
                <a:cs typeface="Garamond"/>
              </a:rPr>
              <a:t>n</a:t>
            </a:r>
            <a:r>
              <a:rPr lang="it-IT" sz="2900" dirty="0">
                <a:solidFill>
                  <a:srgbClr val="002060"/>
                </a:solidFill>
                <a:latin typeface="Garamond"/>
                <a:cs typeface="Garamond"/>
              </a:rPr>
              <a:t>era</a:t>
            </a:r>
            <a:r>
              <a:rPr lang="it-IT" sz="2900" spc="6" dirty="0">
                <a:solidFill>
                  <a:srgbClr val="002060"/>
                </a:solidFill>
                <a:latin typeface="Garamond"/>
                <a:cs typeface="Garamond"/>
              </a:rPr>
              <a:t>z</a:t>
            </a:r>
            <a:r>
              <a:rPr lang="it-IT" sz="2900" spc="-18" dirty="0">
                <a:solidFill>
                  <a:srgbClr val="002060"/>
                </a:solidFill>
                <a:latin typeface="Garamond"/>
                <a:cs typeface="Garamond"/>
              </a:rPr>
              <a:t>i</a:t>
            </a:r>
            <a:r>
              <a:rPr lang="it-IT" sz="2900" spc="-6" dirty="0">
                <a:solidFill>
                  <a:srgbClr val="002060"/>
                </a:solidFill>
                <a:latin typeface="Garamond"/>
                <a:cs typeface="Garamond"/>
              </a:rPr>
              <a:t>on</a:t>
            </a:r>
            <a:r>
              <a:rPr lang="it-IT" sz="2900" dirty="0">
                <a:solidFill>
                  <a:srgbClr val="002060"/>
                </a:solidFill>
                <a:latin typeface="Garamond"/>
                <a:cs typeface="Garamond"/>
              </a:rPr>
              <a:t>e</a:t>
            </a:r>
            <a:r>
              <a:rPr lang="it-IT" sz="2900" spc="89"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ei</a:t>
            </a:r>
            <a:r>
              <a:rPr lang="it-IT" sz="2900" spc="84"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os</a:t>
            </a:r>
            <a:r>
              <a:rPr lang="it-IT" sz="2900" dirty="0">
                <a:solidFill>
                  <a:srgbClr val="002060"/>
                </a:solidFill>
                <a:latin typeface="Garamond"/>
                <a:cs typeface="Garamond"/>
              </a:rPr>
              <a:t>ti</a:t>
            </a:r>
            <a:r>
              <a:rPr lang="it-IT" sz="2900" spc="78"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er</a:t>
            </a:r>
            <a:r>
              <a:rPr lang="it-IT" sz="2900" spc="89" dirty="0">
                <a:solidFill>
                  <a:srgbClr val="002060"/>
                </a:solidFill>
                <a:latin typeface="Garamond"/>
                <a:cs typeface="Garamond"/>
              </a:rPr>
              <a:t> </a:t>
            </a:r>
            <a:r>
              <a:rPr lang="it-IT" sz="2900" dirty="0">
                <a:solidFill>
                  <a:srgbClr val="002060"/>
                </a:solidFill>
                <a:latin typeface="Garamond"/>
                <a:cs typeface="Garamond"/>
              </a:rPr>
              <a:t>il</a:t>
            </a:r>
            <a:r>
              <a:rPr lang="it-IT" sz="2900" spc="84"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er</a:t>
            </a:r>
            <a:r>
              <a:rPr lang="it-IT" sz="2900" spc="-6" dirty="0">
                <a:solidFill>
                  <a:srgbClr val="002060"/>
                </a:solidFill>
                <a:latin typeface="Garamond"/>
                <a:cs typeface="Garamond"/>
              </a:rPr>
              <a:t>son</a:t>
            </a:r>
            <a:r>
              <a:rPr lang="it-IT" sz="2900" dirty="0">
                <a:solidFill>
                  <a:srgbClr val="002060"/>
                </a:solidFill>
                <a:latin typeface="Garamond"/>
                <a:cs typeface="Garamond"/>
              </a:rPr>
              <a:t>ale</a:t>
            </a:r>
            <a:r>
              <a:rPr lang="it-IT" sz="2900" spc="132" dirty="0">
                <a:solidFill>
                  <a:srgbClr val="002060"/>
                </a:solidFill>
                <a:latin typeface="Garamond"/>
                <a:cs typeface="Garamond"/>
              </a:rPr>
              <a:t> </a:t>
            </a:r>
            <a:r>
              <a:rPr lang="it-IT" sz="2900" spc="-13"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m</a:t>
            </a:r>
            <a:r>
              <a:rPr lang="it-IT" sz="2900" spc="6" dirty="0">
                <a:solidFill>
                  <a:srgbClr val="002060"/>
                </a:solidFill>
                <a:latin typeface="Garamond"/>
                <a:cs typeface="Garamond"/>
              </a:rPr>
              <a:t>p</a:t>
            </a:r>
            <a:r>
              <a:rPr lang="it-IT" sz="2900" spc="-6" dirty="0">
                <a:solidFill>
                  <a:srgbClr val="002060"/>
                </a:solidFill>
                <a:latin typeface="Garamond"/>
                <a:cs typeface="Garamond"/>
              </a:rPr>
              <a:t>on</a:t>
            </a:r>
            <a:r>
              <a:rPr lang="it-IT" sz="2900" spc="18" dirty="0">
                <a:solidFill>
                  <a:srgbClr val="002060"/>
                </a:solidFill>
                <a:latin typeface="Garamond"/>
                <a:cs typeface="Garamond"/>
              </a:rPr>
              <a:t>e</a:t>
            </a:r>
            <a:r>
              <a:rPr lang="it-IT" sz="2900" spc="-6" dirty="0">
                <a:solidFill>
                  <a:srgbClr val="002060"/>
                </a:solidFill>
                <a:latin typeface="Garamond"/>
                <a:cs typeface="Garamond"/>
              </a:rPr>
              <a:t>n</a:t>
            </a:r>
            <a:r>
              <a:rPr lang="it-IT" sz="2900" dirty="0">
                <a:solidFill>
                  <a:srgbClr val="002060"/>
                </a:solidFill>
                <a:latin typeface="Garamond"/>
                <a:cs typeface="Garamond"/>
              </a:rPr>
              <a:t>te</a:t>
            </a:r>
            <a:r>
              <a:rPr lang="it-IT" sz="2900" spc="89"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el</a:t>
            </a:r>
            <a:r>
              <a:rPr lang="it-IT" sz="2900" spc="84" dirty="0">
                <a:solidFill>
                  <a:srgbClr val="002060"/>
                </a:solidFill>
                <a:latin typeface="Garamond"/>
                <a:cs typeface="Garamond"/>
              </a:rPr>
              <a:t> </a:t>
            </a:r>
            <a:r>
              <a:rPr lang="it-IT" sz="2900" dirty="0">
                <a:solidFill>
                  <a:srgbClr val="002060"/>
                </a:solidFill>
                <a:latin typeface="Garamond"/>
                <a:cs typeface="Garamond"/>
              </a:rPr>
              <a:t>team im</a:t>
            </a:r>
            <a:r>
              <a:rPr lang="it-IT" sz="2900" spc="-6" dirty="0">
                <a:solidFill>
                  <a:srgbClr val="002060"/>
                </a:solidFill>
                <a:latin typeface="Garamond"/>
                <a:cs typeface="Garamond"/>
              </a:rPr>
              <a:t>p</a:t>
            </a:r>
            <a:r>
              <a:rPr lang="it-IT" sz="2900" dirty="0">
                <a:solidFill>
                  <a:srgbClr val="002060"/>
                </a:solidFill>
                <a:latin typeface="Garamond"/>
                <a:cs typeface="Garamond"/>
              </a:rPr>
              <a:t>eg</a:t>
            </a:r>
            <a:r>
              <a:rPr lang="it-IT" sz="2900" spc="-13" dirty="0">
                <a:solidFill>
                  <a:srgbClr val="002060"/>
                </a:solidFill>
                <a:latin typeface="Garamond"/>
                <a:cs typeface="Garamond"/>
              </a:rPr>
              <a:t>n</a:t>
            </a:r>
            <a:r>
              <a:rPr lang="it-IT" sz="2900" spc="13" dirty="0">
                <a:solidFill>
                  <a:srgbClr val="002060"/>
                </a:solidFill>
                <a:latin typeface="Garamond"/>
                <a:cs typeface="Garamond"/>
              </a:rPr>
              <a:t>a</a:t>
            </a:r>
            <a:r>
              <a:rPr lang="it-IT" sz="2900" dirty="0">
                <a:solidFill>
                  <a:srgbClr val="002060"/>
                </a:solidFill>
                <a:latin typeface="Garamond"/>
                <a:cs typeface="Garamond"/>
              </a:rPr>
              <a:t>to </a:t>
            </a:r>
            <a:r>
              <a:rPr lang="it-IT" sz="2900" spc="-150"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iret</a:t>
            </a:r>
            <a:r>
              <a:rPr lang="it-IT" sz="2900" spc="-6" dirty="0">
                <a:solidFill>
                  <a:srgbClr val="002060"/>
                </a:solidFill>
                <a:latin typeface="Garamond"/>
                <a:cs typeface="Garamond"/>
              </a:rPr>
              <a:t>t</a:t>
            </a:r>
            <a:r>
              <a:rPr lang="it-IT" sz="2900" dirty="0">
                <a:solidFill>
                  <a:srgbClr val="002060"/>
                </a:solidFill>
                <a:latin typeface="Garamond"/>
                <a:cs typeface="Garamond"/>
              </a:rPr>
              <a:t>ame</a:t>
            </a:r>
            <a:r>
              <a:rPr lang="it-IT" sz="2900" spc="-6" dirty="0">
                <a:solidFill>
                  <a:srgbClr val="002060"/>
                </a:solidFill>
                <a:latin typeface="Garamond"/>
                <a:cs typeface="Garamond"/>
              </a:rPr>
              <a:t>n</a:t>
            </a:r>
            <a:r>
              <a:rPr lang="it-IT" sz="2900" dirty="0">
                <a:solidFill>
                  <a:srgbClr val="002060"/>
                </a:solidFill>
                <a:latin typeface="Garamond"/>
                <a:cs typeface="Garamond"/>
              </a:rPr>
              <a:t>te </a:t>
            </a:r>
            <a:r>
              <a:rPr lang="it-IT" sz="2900" spc="-137" dirty="0">
                <a:solidFill>
                  <a:srgbClr val="002060"/>
                </a:solidFill>
                <a:latin typeface="Garamond"/>
                <a:cs typeface="Garamond"/>
              </a:rPr>
              <a:t> </a:t>
            </a:r>
            <a:r>
              <a:rPr lang="it-IT" sz="2900" spc="-6" dirty="0">
                <a:solidFill>
                  <a:srgbClr val="002060"/>
                </a:solidFill>
                <a:latin typeface="Garamond"/>
                <a:cs typeface="Garamond"/>
              </a:rPr>
              <a:t>n</a:t>
            </a:r>
            <a:r>
              <a:rPr lang="it-IT" sz="2900" dirty="0">
                <a:solidFill>
                  <a:srgbClr val="002060"/>
                </a:solidFill>
                <a:latin typeface="Garamond"/>
                <a:cs typeface="Garamond"/>
              </a:rPr>
              <a:t>ella </a:t>
            </a:r>
            <a:r>
              <a:rPr lang="it-IT" sz="2900" spc="-126" dirty="0">
                <a:solidFill>
                  <a:srgbClr val="002060"/>
                </a:solidFill>
                <a:latin typeface="Garamond"/>
                <a:cs typeface="Garamond"/>
              </a:rPr>
              <a:t> </a:t>
            </a:r>
            <a:r>
              <a:rPr lang="it-IT" sz="2900" dirty="0">
                <a:solidFill>
                  <a:srgbClr val="002060"/>
                </a:solidFill>
                <a:latin typeface="Garamond"/>
                <a:cs typeface="Garamond"/>
              </a:rPr>
              <a:t>er</a:t>
            </a:r>
            <a:r>
              <a:rPr lang="it-IT" sz="2900" spc="-6" dirty="0">
                <a:solidFill>
                  <a:srgbClr val="002060"/>
                </a:solidFill>
                <a:latin typeface="Garamond"/>
                <a:cs typeface="Garamond"/>
              </a:rPr>
              <a:t>o</a:t>
            </a:r>
            <a:r>
              <a:rPr lang="it-IT" sz="2900" dirty="0">
                <a:solidFill>
                  <a:srgbClr val="002060"/>
                </a:solidFill>
                <a:latin typeface="Garamond"/>
                <a:cs typeface="Garamond"/>
              </a:rPr>
              <a:t>ga</a:t>
            </a:r>
            <a:r>
              <a:rPr lang="it-IT" sz="2900" spc="6" dirty="0">
                <a:solidFill>
                  <a:srgbClr val="002060"/>
                </a:solidFill>
                <a:latin typeface="Garamond"/>
                <a:cs typeface="Garamond"/>
              </a:rPr>
              <a:t>z</a:t>
            </a:r>
            <a:r>
              <a:rPr lang="it-IT" sz="2900" dirty="0">
                <a:solidFill>
                  <a:srgbClr val="002060"/>
                </a:solidFill>
                <a:latin typeface="Garamond"/>
                <a:cs typeface="Garamond"/>
              </a:rPr>
              <a:t>i</a:t>
            </a:r>
            <a:r>
              <a:rPr lang="it-IT" sz="2900" spc="-6" dirty="0">
                <a:solidFill>
                  <a:srgbClr val="002060"/>
                </a:solidFill>
                <a:latin typeface="Garamond"/>
                <a:cs typeface="Garamond"/>
              </a:rPr>
              <a:t>on</a:t>
            </a:r>
            <a:r>
              <a:rPr lang="it-IT" sz="2900" dirty="0">
                <a:solidFill>
                  <a:srgbClr val="002060"/>
                </a:solidFill>
                <a:latin typeface="Garamond"/>
                <a:cs typeface="Garamond"/>
              </a:rPr>
              <a:t>e </a:t>
            </a:r>
            <a:r>
              <a:rPr lang="it-IT" sz="2900" spc="-137"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elle </a:t>
            </a:r>
            <a:r>
              <a:rPr lang="it-IT" sz="2900" spc="-137" dirty="0">
                <a:solidFill>
                  <a:srgbClr val="002060"/>
                </a:solidFill>
                <a:latin typeface="Garamond"/>
                <a:cs typeface="Garamond"/>
              </a:rPr>
              <a:t> </a:t>
            </a:r>
            <a:r>
              <a:rPr lang="it-IT" sz="2900" dirty="0">
                <a:solidFill>
                  <a:srgbClr val="002060"/>
                </a:solidFill>
                <a:latin typeface="Garamond"/>
                <a:cs typeface="Garamond"/>
              </a:rPr>
              <a:t>at</a:t>
            </a:r>
            <a:r>
              <a:rPr lang="it-IT" sz="2900" spc="-6" dirty="0">
                <a:solidFill>
                  <a:srgbClr val="002060"/>
                </a:solidFill>
                <a:latin typeface="Garamond"/>
                <a:cs typeface="Garamond"/>
              </a:rPr>
              <a:t>t</a:t>
            </a:r>
            <a:r>
              <a:rPr lang="it-IT" sz="2900" dirty="0">
                <a:solidFill>
                  <a:srgbClr val="002060"/>
                </a:solidFill>
                <a:latin typeface="Garamond"/>
                <a:cs typeface="Garamond"/>
              </a:rPr>
              <a:t>ività </a:t>
            </a:r>
            <a:r>
              <a:rPr lang="it-IT" sz="2900" spc="-137" dirty="0">
                <a:solidFill>
                  <a:srgbClr val="002060"/>
                </a:solidFill>
                <a:latin typeface="Garamond"/>
                <a:cs typeface="Garamond"/>
              </a:rPr>
              <a:t> </a:t>
            </a:r>
            <a:r>
              <a:rPr lang="it-IT" sz="2900" dirty="0">
                <a:solidFill>
                  <a:srgbClr val="002060"/>
                </a:solidFill>
                <a:latin typeface="Garamond"/>
                <a:cs typeface="Garamond"/>
              </a:rPr>
              <a:t>è </a:t>
            </a:r>
            <a:r>
              <a:rPr lang="it-IT" sz="2900" spc="-137"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m</a:t>
            </a:r>
            <a:r>
              <a:rPr lang="it-IT" sz="2900" spc="-6" dirty="0">
                <a:solidFill>
                  <a:srgbClr val="002060"/>
                </a:solidFill>
                <a:latin typeface="Garamond"/>
                <a:cs typeface="Garamond"/>
              </a:rPr>
              <a:t>p</a:t>
            </a:r>
            <a:r>
              <a:rPr lang="it-IT" sz="2900" dirty="0">
                <a:solidFill>
                  <a:srgbClr val="002060"/>
                </a:solidFill>
                <a:latin typeface="Garamond"/>
                <a:cs typeface="Garamond"/>
              </a:rPr>
              <a:t>le</a:t>
            </a:r>
            <a:r>
              <a:rPr lang="it-IT" sz="2900" spc="-6" dirty="0">
                <a:solidFill>
                  <a:srgbClr val="002060"/>
                </a:solidFill>
                <a:latin typeface="Garamond"/>
                <a:cs typeface="Garamond"/>
              </a:rPr>
              <a:t>ss</a:t>
            </a:r>
            <a:r>
              <a:rPr lang="it-IT" sz="2900" dirty="0">
                <a:solidFill>
                  <a:srgbClr val="002060"/>
                </a:solidFill>
                <a:latin typeface="Garamond"/>
                <a:cs typeface="Garamond"/>
              </a:rPr>
              <a:t>ivam</a:t>
            </a:r>
            <a:r>
              <a:rPr lang="it-IT" sz="2900" spc="18" dirty="0">
                <a:solidFill>
                  <a:srgbClr val="002060"/>
                </a:solidFill>
                <a:latin typeface="Garamond"/>
                <a:cs typeface="Garamond"/>
              </a:rPr>
              <a:t>e</a:t>
            </a:r>
            <a:r>
              <a:rPr lang="it-IT" sz="2900" spc="-6" dirty="0">
                <a:solidFill>
                  <a:srgbClr val="002060"/>
                </a:solidFill>
                <a:latin typeface="Garamond"/>
                <a:cs typeface="Garamond"/>
              </a:rPr>
              <a:t>n</a:t>
            </a:r>
            <a:r>
              <a:rPr lang="it-IT" sz="2900" dirty="0">
                <a:solidFill>
                  <a:srgbClr val="002060"/>
                </a:solidFill>
                <a:latin typeface="Garamond"/>
                <a:cs typeface="Garamond"/>
              </a:rPr>
              <a:t>te </a:t>
            </a:r>
            <a:r>
              <a:rPr lang="it-IT" sz="2900" spc="-137"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ari </a:t>
            </a:r>
            <a:r>
              <a:rPr lang="it-IT" sz="2900" spc="-143" dirty="0">
                <a:solidFill>
                  <a:srgbClr val="002060"/>
                </a:solidFill>
                <a:latin typeface="Garamond"/>
                <a:cs typeface="Garamond"/>
              </a:rPr>
              <a:t> </a:t>
            </a:r>
            <a:r>
              <a:rPr lang="it-IT" sz="2900" dirty="0">
                <a:solidFill>
                  <a:srgbClr val="002060"/>
                </a:solidFill>
                <a:latin typeface="Garamond"/>
                <a:cs typeface="Garamond"/>
              </a:rPr>
              <a:t>a </a:t>
            </a:r>
            <a:r>
              <a:rPr lang="it-IT" sz="2900" b="1" dirty="0">
                <a:solidFill>
                  <a:srgbClr val="002060"/>
                </a:solidFill>
                <a:latin typeface="Garamond"/>
                <a:cs typeface="Garamond"/>
              </a:rPr>
              <a:t>34,00</a:t>
            </a:r>
            <a:r>
              <a:rPr lang="it-IT" sz="2900" b="1" spc="41" dirty="0">
                <a:solidFill>
                  <a:srgbClr val="002060"/>
                </a:solidFill>
                <a:latin typeface="Garamond"/>
                <a:cs typeface="Garamond"/>
              </a:rPr>
              <a:t> </a:t>
            </a:r>
            <a:r>
              <a:rPr lang="it-IT" sz="2900" b="1" dirty="0">
                <a:solidFill>
                  <a:srgbClr val="002060"/>
                </a:solidFill>
                <a:latin typeface="Garamond"/>
                <a:cs typeface="Garamond"/>
              </a:rPr>
              <a:t>€</a:t>
            </a:r>
            <a:r>
              <a:rPr lang="it-IT" sz="2900" b="1" spc="6" dirty="0">
                <a:solidFill>
                  <a:srgbClr val="002060"/>
                </a:solidFill>
                <a:latin typeface="Garamond"/>
                <a:cs typeface="Garamond"/>
              </a:rPr>
              <a:t>/</a:t>
            </a:r>
            <a:r>
              <a:rPr lang="it-IT" sz="2900" b="1" dirty="0">
                <a:solidFill>
                  <a:srgbClr val="002060"/>
                </a:solidFill>
                <a:latin typeface="Garamond"/>
                <a:cs typeface="Garamond"/>
              </a:rPr>
              <a:t>h</a:t>
            </a:r>
            <a:r>
              <a:rPr lang="it-IT" sz="2900" spc="41"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er</a:t>
            </a:r>
            <a:r>
              <a:rPr lang="it-IT" sz="2900" spc="41" dirty="0">
                <a:solidFill>
                  <a:srgbClr val="002060"/>
                </a:solidFill>
                <a:latin typeface="Garamond"/>
                <a:cs typeface="Garamond"/>
              </a:rPr>
              <a:t> </a:t>
            </a:r>
            <a:r>
              <a:rPr lang="it-IT" sz="2900" dirty="0">
                <a:solidFill>
                  <a:srgbClr val="002060"/>
                </a:solidFill>
                <a:latin typeface="Garamond"/>
                <a:cs typeface="Garamond"/>
              </a:rPr>
              <a:t>cia</a:t>
            </a:r>
            <a:r>
              <a:rPr lang="it-IT" sz="2900" spc="-6" dirty="0">
                <a:solidFill>
                  <a:srgbClr val="002060"/>
                </a:solidFill>
                <a:latin typeface="Garamond"/>
                <a:cs typeface="Garamond"/>
              </a:rPr>
              <a:t>s</a:t>
            </a:r>
            <a:r>
              <a:rPr lang="it-IT" sz="2900" dirty="0">
                <a:solidFill>
                  <a:srgbClr val="002060"/>
                </a:solidFill>
                <a:latin typeface="Garamond"/>
                <a:cs typeface="Garamond"/>
              </a:rPr>
              <a:t>cu</a:t>
            </a:r>
            <a:r>
              <a:rPr lang="it-IT" sz="2900" spc="-6" dirty="0">
                <a:solidFill>
                  <a:srgbClr val="002060"/>
                </a:solidFill>
                <a:latin typeface="Garamond"/>
                <a:cs typeface="Garamond"/>
              </a:rPr>
              <a:t>n</a:t>
            </a:r>
            <a:r>
              <a:rPr lang="it-IT" sz="2900" dirty="0">
                <a:solidFill>
                  <a:srgbClr val="002060"/>
                </a:solidFill>
                <a:latin typeface="Garamond"/>
                <a:cs typeface="Garamond"/>
              </a:rPr>
              <a:t>a</a:t>
            </a:r>
            <a:r>
              <a:rPr lang="it-IT" sz="2900" spc="41" dirty="0">
                <a:solidFill>
                  <a:srgbClr val="002060"/>
                </a:solidFill>
                <a:latin typeface="Garamond"/>
                <a:cs typeface="Garamond"/>
              </a:rPr>
              <a:t> </a:t>
            </a:r>
            <a:r>
              <a:rPr lang="it-IT" sz="2900" dirty="0">
                <a:solidFill>
                  <a:srgbClr val="002060"/>
                </a:solidFill>
                <a:latin typeface="Garamond"/>
                <a:cs typeface="Garamond"/>
              </a:rPr>
              <a:t>figura</a:t>
            </a:r>
            <a:r>
              <a:rPr lang="it-IT" sz="2900" spc="41" dirty="0">
                <a:solidFill>
                  <a:srgbClr val="002060"/>
                </a:solidFill>
                <a:latin typeface="Garamond"/>
                <a:cs typeface="Garamond"/>
              </a:rPr>
              <a:t> </a:t>
            </a:r>
            <a:r>
              <a:rPr lang="it-IT" sz="2900" spc="-13" dirty="0">
                <a:solidFill>
                  <a:srgbClr val="002060"/>
                </a:solidFill>
                <a:latin typeface="Garamond"/>
                <a:cs typeface="Garamond"/>
              </a:rPr>
              <a:t>d</a:t>
            </a:r>
            <a:r>
              <a:rPr lang="it-IT" sz="2900" dirty="0">
                <a:solidFill>
                  <a:srgbClr val="002060"/>
                </a:solidFill>
                <a:latin typeface="Garamond"/>
                <a:cs typeface="Garamond"/>
              </a:rPr>
              <a:t>el</a:t>
            </a:r>
            <a:r>
              <a:rPr lang="it-IT" sz="2900" spc="41" dirty="0">
                <a:solidFill>
                  <a:srgbClr val="002060"/>
                </a:solidFill>
                <a:latin typeface="Garamond"/>
                <a:cs typeface="Garamond"/>
              </a:rPr>
              <a:t> </a:t>
            </a:r>
            <a:r>
              <a:rPr lang="it-IT" sz="2900" dirty="0">
                <a:solidFill>
                  <a:srgbClr val="002060"/>
                </a:solidFill>
                <a:latin typeface="Garamond"/>
                <a:cs typeface="Garamond"/>
              </a:rPr>
              <a:t>team.</a:t>
            </a:r>
            <a:r>
              <a:rPr lang="it-IT" sz="2900" spc="61" dirty="0">
                <a:solidFill>
                  <a:srgbClr val="002060"/>
                </a:solidFill>
                <a:latin typeface="Garamond"/>
                <a:cs typeface="Garamond"/>
              </a:rPr>
              <a:t> </a:t>
            </a:r>
          </a:p>
          <a:p>
            <a:pPr marL="77373" marR="76615" algn="just">
              <a:lnSpc>
                <a:spcPct val="94100"/>
              </a:lnSpc>
              <a:spcBef>
                <a:spcPts val="341"/>
              </a:spcBef>
            </a:pPr>
            <a:r>
              <a:rPr lang="it-IT" sz="2900" spc="-6" dirty="0">
                <a:solidFill>
                  <a:srgbClr val="002060"/>
                </a:solidFill>
                <a:latin typeface="Garamond"/>
                <a:cs typeface="Garamond"/>
              </a:rPr>
              <a:t>I</a:t>
            </a:r>
            <a:r>
              <a:rPr lang="it-IT" sz="2900" dirty="0">
                <a:solidFill>
                  <a:srgbClr val="002060"/>
                </a:solidFill>
                <a:latin typeface="Garamond"/>
                <a:cs typeface="Garamond"/>
              </a:rPr>
              <a:t>l</a:t>
            </a:r>
            <a:r>
              <a:rPr lang="it-IT" sz="2900" spc="41"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os</a:t>
            </a:r>
            <a:r>
              <a:rPr lang="it-IT" sz="2900" dirty="0">
                <a:solidFill>
                  <a:srgbClr val="002060"/>
                </a:solidFill>
                <a:latin typeface="Garamond"/>
                <a:cs typeface="Garamond"/>
              </a:rPr>
              <a:t>to</a:t>
            </a:r>
            <a:r>
              <a:rPr lang="it-IT" sz="2900" spc="37" dirty="0">
                <a:solidFill>
                  <a:srgbClr val="002060"/>
                </a:solidFill>
                <a:latin typeface="Garamond"/>
                <a:cs typeface="Garamond"/>
              </a:rPr>
              <a:t> </a:t>
            </a:r>
            <a:r>
              <a:rPr lang="it-IT" sz="2900" dirty="0">
                <a:solidFill>
                  <a:srgbClr val="002060"/>
                </a:solidFill>
                <a:latin typeface="Garamond"/>
                <a:cs typeface="Garamond"/>
              </a:rPr>
              <a:t>c</a:t>
            </a:r>
            <a:r>
              <a:rPr lang="it-IT" sz="2900" spc="6" dirty="0">
                <a:solidFill>
                  <a:srgbClr val="002060"/>
                </a:solidFill>
                <a:latin typeface="Garamond"/>
                <a:cs typeface="Garamond"/>
              </a:rPr>
              <a:t>o</a:t>
            </a:r>
            <a:r>
              <a:rPr lang="it-IT" sz="2900" dirty="0">
                <a:solidFill>
                  <a:srgbClr val="002060"/>
                </a:solidFill>
                <a:latin typeface="Garamond"/>
                <a:cs typeface="Garamond"/>
              </a:rPr>
              <a:t>m</a:t>
            </a:r>
            <a:r>
              <a:rPr lang="it-IT" sz="2900" spc="-6" dirty="0">
                <a:solidFill>
                  <a:srgbClr val="002060"/>
                </a:solidFill>
                <a:latin typeface="Garamond"/>
                <a:cs typeface="Garamond"/>
              </a:rPr>
              <a:t>p</a:t>
            </a:r>
            <a:r>
              <a:rPr lang="it-IT" sz="2900" dirty="0">
                <a:solidFill>
                  <a:srgbClr val="002060"/>
                </a:solidFill>
                <a:latin typeface="Garamond"/>
                <a:cs typeface="Garamond"/>
              </a:rPr>
              <a:t>le</a:t>
            </a:r>
            <a:r>
              <a:rPr lang="it-IT" sz="2900" spc="6" dirty="0">
                <a:solidFill>
                  <a:srgbClr val="002060"/>
                </a:solidFill>
                <a:latin typeface="Garamond"/>
                <a:cs typeface="Garamond"/>
              </a:rPr>
              <a:t>s</a:t>
            </a:r>
            <a:r>
              <a:rPr lang="it-IT" sz="2900" spc="-6" dirty="0">
                <a:solidFill>
                  <a:srgbClr val="002060"/>
                </a:solidFill>
                <a:latin typeface="Garamond"/>
                <a:cs typeface="Garamond"/>
              </a:rPr>
              <a:t>s</a:t>
            </a:r>
            <a:r>
              <a:rPr lang="it-IT" sz="2900" dirty="0">
                <a:solidFill>
                  <a:srgbClr val="002060"/>
                </a:solidFill>
                <a:latin typeface="Garamond"/>
                <a:cs typeface="Garamond"/>
              </a:rPr>
              <a:t>ivo</a:t>
            </a:r>
            <a:r>
              <a:rPr lang="it-IT" sz="2900" spc="54" dirty="0">
                <a:solidFill>
                  <a:srgbClr val="002060"/>
                </a:solidFill>
                <a:latin typeface="Garamond"/>
                <a:cs typeface="Garamond"/>
              </a:rPr>
              <a:t> </a:t>
            </a:r>
            <a:r>
              <a:rPr lang="it-IT" sz="2900" spc="6" dirty="0">
                <a:solidFill>
                  <a:srgbClr val="002060"/>
                </a:solidFill>
                <a:latin typeface="Garamond"/>
                <a:cs typeface="Garamond"/>
              </a:rPr>
              <a:t>p</a:t>
            </a:r>
            <a:r>
              <a:rPr lang="it-IT" sz="2900" dirty="0">
                <a:solidFill>
                  <a:srgbClr val="002060"/>
                </a:solidFill>
                <a:latin typeface="Garamond"/>
                <a:cs typeface="Garamond"/>
              </a:rPr>
              <a:t>er</a:t>
            </a:r>
            <a:r>
              <a:rPr lang="it-IT" sz="2900" spc="41" dirty="0">
                <a:solidFill>
                  <a:srgbClr val="002060"/>
                </a:solidFill>
                <a:latin typeface="Garamond"/>
                <a:cs typeface="Garamond"/>
              </a:rPr>
              <a:t> </a:t>
            </a:r>
            <a:r>
              <a:rPr lang="it-IT" sz="2900" dirty="0">
                <a:solidFill>
                  <a:srgbClr val="002060"/>
                </a:solidFill>
                <a:latin typeface="Garamond"/>
                <a:cs typeface="Garamond"/>
              </a:rPr>
              <a:t>lo</a:t>
            </a:r>
            <a:r>
              <a:rPr lang="it-IT" sz="2900" spc="37" dirty="0">
                <a:solidFill>
                  <a:srgbClr val="002060"/>
                </a:solidFill>
                <a:latin typeface="Garamond"/>
                <a:cs typeface="Garamond"/>
              </a:rPr>
              <a:t> </a:t>
            </a:r>
            <a:r>
              <a:rPr lang="it-IT" sz="2900" spc="-6" dirty="0">
                <a:solidFill>
                  <a:srgbClr val="002060"/>
                </a:solidFill>
                <a:latin typeface="Garamond"/>
                <a:cs typeface="Garamond"/>
              </a:rPr>
              <a:t>s</a:t>
            </a:r>
            <a:r>
              <a:rPr lang="it-IT" sz="2900" dirty="0">
                <a:solidFill>
                  <a:srgbClr val="002060"/>
                </a:solidFill>
                <a:latin typeface="Garamond"/>
                <a:cs typeface="Garamond"/>
              </a:rPr>
              <a:t>v</a:t>
            </a:r>
            <a:r>
              <a:rPr lang="it-IT" sz="2900" spc="-6" dirty="0">
                <a:solidFill>
                  <a:srgbClr val="002060"/>
                </a:solidFill>
                <a:latin typeface="Garamond"/>
                <a:cs typeface="Garamond"/>
              </a:rPr>
              <a:t>o</a:t>
            </a:r>
            <a:r>
              <a:rPr lang="it-IT" sz="2900" dirty="0">
                <a:solidFill>
                  <a:srgbClr val="002060"/>
                </a:solidFill>
                <a:latin typeface="Garamond"/>
                <a:cs typeface="Garamond"/>
              </a:rPr>
              <a:t>lgim</a:t>
            </a:r>
            <a:r>
              <a:rPr lang="it-IT" sz="2900" spc="13" dirty="0">
                <a:solidFill>
                  <a:srgbClr val="002060"/>
                </a:solidFill>
                <a:latin typeface="Garamond"/>
                <a:cs typeface="Garamond"/>
              </a:rPr>
              <a:t>e</a:t>
            </a:r>
            <a:r>
              <a:rPr lang="it-IT" sz="2900" spc="-6" dirty="0">
                <a:solidFill>
                  <a:srgbClr val="002060"/>
                </a:solidFill>
                <a:latin typeface="Garamond"/>
                <a:cs typeface="Garamond"/>
              </a:rPr>
              <a:t>n</a:t>
            </a:r>
            <a:r>
              <a:rPr lang="it-IT" sz="2900" dirty="0">
                <a:solidFill>
                  <a:srgbClr val="002060"/>
                </a:solidFill>
                <a:latin typeface="Garamond"/>
                <a:cs typeface="Garamond"/>
              </a:rPr>
              <a:t>to</a:t>
            </a:r>
            <a:r>
              <a:rPr lang="it-IT" sz="2900" spc="37"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i que</a:t>
            </a:r>
            <a:r>
              <a:rPr lang="it-IT" sz="2900" spc="-6" dirty="0">
                <a:solidFill>
                  <a:srgbClr val="002060"/>
                </a:solidFill>
                <a:latin typeface="Garamond"/>
                <a:cs typeface="Garamond"/>
              </a:rPr>
              <a:t>s</a:t>
            </a:r>
            <a:r>
              <a:rPr lang="it-IT" sz="2900" dirty="0">
                <a:solidFill>
                  <a:srgbClr val="002060"/>
                </a:solidFill>
                <a:latin typeface="Garamond"/>
                <a:cs typeface="Garamond"/>
              </a:rPr>
              <a:t>ta at</a:t>
            </a:r>
            <a:r>
              <a:rPr lang="it-IT" sz="2900" spc="-6" dirty="0">
                <a:solidFill>
                  <a:srgbClr val="002060"/>
                </a:solidFill>
                <a:latin typeface="Garamond"/>
                <a:cs typeface="Garamond"/>
              </a:rPr>
              <a:t>t</a:t>
            </a:r>
            <a:r>
              <a:rPr lang="it-IT" sz="2900" dirty="0">
                <a:solidFill>
                  <a:srgbClr val="002060"/>
                </a:solidFill>
                <a:latin typeface="Garamond"/>
                <a:cs typeface="Garamond"/>
              </a:rPr>
              <a:t>ività </a:t>
            </a:r>
            <a:r>
              <a:rPr lang="it-IT" sz="2900" b="1" spc="-6" dirty="0">
                <a:solidFill>
                  <a:srgbClr val="002060"/>
                </a:solidFill>
                <a:latin typeface="Garamond"/>
                <a:cs typeface="Garamond"/>
              </a:rPr>
              <a:t>n</a:t>
            </a:r>
            <a:r>
              <a:rPr lang="it-IT" sz="2900" b="1" spc="6" dirty="0">
                <a:solidFill>
                  <a:srgbClr val="002060"/>
                </a:solidFill>
                <a:latin typeface="Garamond"/>
                <a:cs typeface="Garamond"/>
              </a:rPr>
              <a:t>o</a:t>
            </a:r>
            <a:r>
              <a:rPr lang="it-IT" sz="2900" b="1" dirty="0">
                <a:solidFill>
                  <a:srgbClr val="002060"/>
                </a:solidFill>
                <a:latin typeface="Garamond"/>
                <a:cs typeface="Garamond"/>
              </a:rPr>
              <a:t>n</a:t>
            </a:r>
            <a:r>
              <a:rPr lang="it-IT" sz="2900" b="1" spc="-6" dirty="0">
                <a:solidFill>
                  <a:srgbClr val="002060"/>
                </a:solidFill>
                <a:latin typeface="Garamond"/>
                <a:cs typeface="Garamond"/>
              </a:rPr>
              <a:t> p</a:t>
            </a:r>
            <a:r>
              <a:rPr lang="it-IT" sz="2900" b="1" spc="18" dirty="0">
                <a:solidFill>
                  <a:srgbClr val="002060"/>
                </a:solidFill>
                <a:latin typeface="Garamond"/>
                <a:cs typeface="Garamond"/>
              </a:rPr>
              <a:t>u</a:t>
            </a:r>
            <a:r>
              <a:rPr lang="it-IT" sz="2900" b="1" dirty="0">
                <a:solidFill>
                  <a:srgbClr val="002060"/>
                </a:solidFill>
                <a:latin typeface="Garamond"/>
                <a:cs typeface="Garamond"/>
              </a:rPr>
              <a:t>ò</a:t>
            </a:r>
            <a:r>
              <a:rPr lang="it-IT" sz="2900" b="1" spc="-6" dirty="0">
                <a:solidFill>
                  <a:srgbClr val="002060"/>
                </a:solidFill>
                <a:latin typeface="Garamond"/>
                <a:cs typeface="Garamond"/>
              </a:rPr>
              <a:t> s</a:t>
            </a:r>
            <a:r>
              <a:rPr lang="it-IT" sz="2900" b="1" dirty="0">
                <a:solidFill>
                  <a:srgbClr val="002060"/>
                </a:solidFill>
                <a:latin typeface="Garamond"/>
                <a:cs typeface="Garamond"/>
              </a:rPr>
              <a:t>u</a:t>
            </a:r>
            <a:r>
              <a:rPr lang="it-IT" sz="2900" b="1" spc="-6" dirty="0">
                <a:solidFill>
                  <a:srgbClr val="002060"/>
                </a:solidFill>
                <a:latin typeface="Garamond"/>
                <a:cs typeface="Garamond"/>
              </a:rPr>
              <a:t>p</a:t>
            </a:r>
            <a:r>
              <a:rPr lang="it-IT" sz="2900" b="1" dirty="0">
                <a:solidFill>
                  <a:srgbClr val="002060"/>
                </a:solidFill>
                <a:latin typeface="Garamond"/>
                <a:cs typeface="Garamond"/>
              </a:rPr>
              <a:t>erare</a:t>
            </a:r>
            <a:r>
              <a:rPr lang="it-IT" sz="2900" b="1" spc="6" dirty="0">
                <a:solidFill>
                  <a:srgbClr val="002060"/>
                </a:solidFill>
                <a:latin typeface="Garamond"/>
                <a:cs typeface="Garamond"/>
              </a:rPr>
              <a:t> </a:t>
            </a:r>
            <a:r>
              <a:rPr lang="it-IT" sz="2900" b="1" dirty="0">
                <a:solidFill>
                  <a:srgbClr val="002060"/>
                </a:solidFill>
                <a:latin typeface="Garamond"/>
                <a:cs typeface="Garamond"/>
              </a:rPr>
              <a:t>il</a:t>
            </a:r>
            <a:r>
              <a:rPr lang="it-IT" sz="2900" b="1" spc="-6" dirty="0">
                <a:solidFill>
                  <a:srgbClr val="002060"/>
                </a:solidFill>
                <a:latin typeface="Garamond"/>
                <a:cs typeface="Garamond"/>
              </a:rPr>
              <a:t> </a:t>
            </a:r>
            <a:r>
              <a:rPr lang="it-IT" sz="2900" b="1" dirty="0">
                <a:solidFill>
                  <a:srgbClr val="002060"/>
                </a:solidFill>
                <a:latin typeface="Garamond"/>
                <a:cs typeface="Garamond"/>
              </a:rPr>
              <a:t>20%</a:t>
            </a:r>
            <a:r>
              <a:rPr lang="it-IT" sz="2900" b="1" spc="-6"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el</a:t>
            </a:r>
            <a:r>
              <a:rPr lang="it-IT" sz="2900" spc="-6" dirty="0">
                <a:solidFill>
                  <a:srgbClr val="002060"/>
                </a:solidFill>
                <a:latin typeface="Garamond"/>
                <a:cs typeface="Garamond"/>
              </a:rPr>
              <a:t> </a:t>
            </a:r>
            <a:r>
              <a:rPr lang="it-IT" sz="2900" dirty="0">
                <a:solidFill>
                  <a:srgbClr val="002060"/>
                </a:solidFill>
                <a:latin typeface="Garamond"/>
                <a:cs typeface="Garamond"/>
              </a:rPr>
              <a:t>t</a:t>
            </a:r>
            <a:r>
              <a:rPr lang="it-IT" sz="2900" spc="-6" dirty="0">
                <a:solidFill>
                  <a:srgbClr val="002060"/>
                </a:solidFill>
                <a:latin typeface="Garamond"/>
                <a:cs typeface="Garamond"/>
              </a:rPr>
              <a:t>o</a:t>
            </a:r>
            <a:r>
              <a:rPr lang="it-IT" sz="2900" dirty="0">
                <a:solidFill>
                  <a:srgbClr val="002060"/>
                </a:solidFill>
                <a:latin typeface="Garamond"/>
                <a:cs typeface="Garamond"/>
              </a:rPr>
              <a:t>tale</a:t>
            </a:r>
            <a:r>
              <a:rPr lang="it-IT" sz="2900" spc="6" dirty="0">
                <a:solidFill>
                  <a:srgbClr val="002060"/>
                </a:solidFill>
                <a:latin typeface="Garamond"/>
                <a:cs typeface="Garamond"/>
              </a:rPr>
              <a:t> d</a:t>
            </a:r>
            <a:r>
              <a:rPr lang="it-IT" sz="2900" dirty="0">
                <a:solidFill>
                  <a:srgbClr val="002060"/>
                </a:solidFill>
                <a:latin typeface="Garamond"/>
                <a:cs typeface="Garamond"/>
              </a:rPr>
              <a:t>el</a:t>
            </a:r>
            <a:r>
              <a:rPr lang="it-IT" sz="2900" spc="-6" dirty="0">
                <a:solidFill>
                  <a:srgbClr val="002060"/>
                </a:solidFill>
                <a:latin typeface="Garamond"/>
                <a:cs typeface="Garamond"/>
              </a:rPr>
              <a:t> </a:t>
            </a:r>
            <a:r>
              <a:rPr lang="it-IT" sz="2900" dirty="0">
                <a:solidFill>
                  <a:srgbClr val="002060"/>
                </a:solidFill>
                <a:latin typeface="Garamond"/>
                <a:cs typeface="Garamond"/>
              </a:rPr>
              <a:t>fi</a:t>
            </a:r>
            <a:r>
              <a:rPr lang="it-IT" sz="2900" spc="-6" dirty="0">
                <a:solidFill>
                  <a:srgbClr val="002060"/>
                </a:solidFill>
                <a:latin typeface="Garamond"/>
                <a:cs typeface="Garamond"/>
              </a:rPr>
              <a:t>n</a:t>
            </a:r>
            <a:r>
              <a:rPr lang="it-IT" sz="2900" dirty="0">
                <a:solidFill>
                  <a:srgbClr val="002060"/>
                </a:solidFill>
                <a:latin typeface="Garamond"/>
                <a:cs typeface="Garamond"/>
              </a:rPr>
              <a:t>a</a:t>
            </a:r>
            <a:r>
              <a:rPr lang="it-IT" sz="2900" spc="-6" dirty="0">
                <a:solidFill>
                  <a:srgbClr val="002060"/>
                </a:solidFill>
                <a:latin typeface="Garamond"/>
                <a:cs typeface="Garamond"/>
              </a:rPr>
              <a:t>n</a:t>
            </a:r>
            <a:r>
              <a:rPr lang="it-IT" sz="2900" spc="6" dirty="0">
                <a:solidFill>
                  <a:srgbClr val="002060"/>
                </a:solidFill>
                <a:latin typeface="Garamond"/>
                <a:cs typeface="Garamond"/>
              </a:rPr>
              <a:t>z</a:t>
            </a:r>
            <a:r>
              <a:rPr lang="it-IT" sz="2900" dirty="0">
                <a:solidFill>
                  <a:srgbClr val="002060"/>
                </a:solidFill>
                <a:latin typeface="Garamond"/>
                <a:cs typeface="Garamond"/>
              </a:rPr>
              <a:t>iame</a:t>
            </a:r>
            <a:r>
              <a:rPr lang="it-IT" sz="2900" spc="-6" dirty="0">
                <a:solidFill>
                  <a:srgbClr val="002060"/>
                </a:solidFill>
                <a:latin typeface="Garamond"/>
                <a:cs typeface="Garamond"/>
              </a:rPr>
              <a:t>n</a:t>
            </a:r>
            <a:r>
              <a:rPr lang="it-IT" sz="2900" dirty="0">
                <a:solidFill>
                  <a:srgbClr val="002060"/>
                </a:solidFill>
                <a:latin typeface="Garamond"/>
                <a:cs typeface="Garamond"/>
              </a:rPr>
              <a:t>to</a:t>
            </a:r>
            <a:r>
              <a:rPr lang="it-IT" sz="2900" spc="-13" dirty="0">
                <a:solidFill>
                  <a:srgbClr val="002060"/>
                </a:solidFill>
                <a:latin typeface="Garamond"/>
                <a:cs typeface="Garamond"/>
              </a:rPr>
              <a:t> </a:t>
            </a:r>
            <a:r>
              <a:rPr lang="it-IT" sz="2900" spc="6" dirty="0">
                <a:solidFill>
                  <a:srgbClr val="002060"/>
                </a:solidFill>
                <a:latin typeface="Garamond"/>
                <a:cs typeface="Garamond"/>
              </a:rPr>
              <a:t>d</a:t>
            </a:r>
            <a:r>
              <a:rPr lang="it-IT" sz="2900" dirty="0">
                <a:solidFill>
                  <a:srgbClr val="002060"/>
                </a:solidFill>
                <a:latin typeface="Garamond"/>
                <a:cs typeface="Garamond"/>
              </a:rPr>
              <a:t>el</a:t>
            </a:r>
            <a:r>
              <a:rPr lang="it-IT" sz="2900" spc="-6" dirty="0">
                <a:solidFill>
                  <a:srgbClr val="002060"/>
                </a:solidFill>
                <a:latin typeface="Garamond"/>
                <a:cs typeface="Garamond"/>
              </a:rPr>
              <a:t> </a:t>
            </a:r>
            <a:r>
              <a:rPr lang="it-IT" sz="2900" dirty="0">
                <a:solidFill>
                  <a:srgbClr val="002060"/>
                </a:solidFill>
                <a:latin typeface="Garamond"/>
                <a:cs typeface="Garamond"/>
              </a:rPr>
              <a:t>pr</a:t>
            </a:r>
            <a:r>
              <a:rPr lang="it-IT" sz="2900" spc="6" dirty="0">
                <a:solidFill>
                  <a:srgbClr val="002060"/>
                </a:solidFill>
                <a:latin typeface="Garamond"/>
                <a:cs typeface="Garamond"/>
              </a:rPr>
              <a:t>o</a:t>
            </a:r>
            <a:r>
              <a:rPr lang="it-IT" sz="2900" dirty="0">
                <a:solidFill>
                  <a:srgbClr val="002060"/>
                </a:solidFill>
                <a:latin typeface="Garamond"/>
                <a:cs typeface="Garamond"/>
              </a:rPr>
              <a:t>get</a:t>
            </a:r>
            <a:r>
              <a:rPr lang="it-IT" sz="2900" spc="-6" dirty="0">
                <a:solidFill>
                  <a:srgbClr val="002060"/>
                </a:solidFill>
                <a:latin typeface="Garamond"/>
                <a:cs typeface="Garamond"/>
              </a:rPr>
              <a:t>t</a:t>
            </a:r>
            <a:r>
              <a:rPr lang="it-IT" sz="2900" spc="6" dirty="0">
                <a:solidFill>
                  <a:srgbClr val="002060"/>
                </a:solidFill>
                <a:latin typeface="Garamond"/>
                <a:cs typeface="Garamond"/>
              </a:rPr>
              <a:t>o</a:t>
            </a:r>
            <a:r>
              <a:rPr lang="it-IT" sz="2900" dirty="0">
                <a:solidFill>
                  <a:srgbClr val="002060"/>
                </a:solidFill>
                <a:latin typeface="Garamond"/>
                <a:cs typeface="Garamond"/>
              </a:rPr>
              <a:t>.</a:t>
            </a:r>
          </a:p>
        </p:txBody>
      </p:sp>
      <p:sp>
        <p:nvSpPr>
          <p:cNvPr id="3" name="Rettangolo 2"/>
          <p:cNvSpPr/>
          <p:nvPr/>
        </p:nvSpPr>
        <p:spPr>
          <a:xfrm>
            <a:off x="1945328" y="468483"/>
            <a:ext cx="8631707" cy="1101817"/>
          </a:xfrm>
          <a:prstGeom prst="rect">
            <a:avLst/>
          </a:prstGeom>
        </p:spPr>
        <p:txBody>
          <a:bodyPr wrap="square" lIns="145646" tIns="72823" rIns="145646" bIns="72823">
            <a:spAutoFit/>
          </a:bodyPr>
          <a:lstStyle/>
          <a:p>
            <a:pPr marL="77373" marR="126682" algn="ctr">
              <a:lnSpc>
                <a:spcPct val="93500"/>
              </a:lnSpc>
            </a:pPr>
            <a:r>
              <a:rPr lang="it-IT" sz="3300" b="1" spc="6" dirty="0">
                <a:solidFill>
                  <a:srgbClr val="FF0000"/>
                </a:solidFill>
                <a:latin typeface="Garamond"/>
                <a:cs typeface="Garamond"/>
              </a:rPr>
              <a:t>A</a:t>
            </a:r>
            <a:r>
              <a:rPr lang="it-IT" sz="3300" b="1" dirty="0">
                <a:solidFill>
                  <a:srgbClr val="FF0000"/>
                </a:solidFill>
                <a:latin typeface="Garamond"/>
                <a:cs typeface="Garamond"/>
              </a:rPr>
              <a:t>tt</a:t>
            </a:r>
            <a:r>
              <a:rPr lang="it-IT" sz="3300" b="1" spc="-6" dirty="0">
                <a:solidFill>
                  <a:srgbClr val="FF0000"/>
                </a:solidFill>
                <a:latin typeface="Garamond"/>
                <a:cs typeface="Garamond"/>
              </a:rPr>
              <a:t>i</a:t>
            </a:r>
            <a:r>
              <a:rPr lang="it-IT" sz="3300" b="1" dirty="0">
                <a:solidFill>
                  <a:srgbClr val="FF0000"/>
                </a:solidFill>
                <a:latin typeface="Garamond"/>
                <a:cs typeface="Garamond"/>
              </a:rPr>
              <a:t>v</a:t>
            </a:r>
            <a:r>
              <a:rPr lang="it-IT" sz="3300" b="1" spc="-6" dirty="0">
                <a:solidFill>
                  <a:srgbClr val="FF0000"/>
                </a:solidFill>
                <a:latin typeface="Garamond"/>
                <a:cs typeface="Garamond"/>
              </a:rPr>
              <a:t>i</a:t>
            </a:r>
            <a:r>
              <a:rPr lang="it-IT" sz="3300" b="1" dirty="0">
                <a:solidFill>
                  <a:srgbClr val="FF0000"/>
                </a:solidFill>
                <a:latin typeface="Garamond"/>
                <a:cs typeface="Garamond"/>
              </a:rPr>
              <a:t>tà tecn</a:t>
            </a:r>
            <a:r>
              <a:rPr lang="it-IT" sz="3300" b="1" spc="-6" dirty="0">
                <a:solidFill>
                  <a:srgbClr val="FF0000"/>
                </a:solidFill>
                <a:latin typeface="Garamond"/>
                <a:cs typeface="Garamond"/>
              </a:rPr>
              <a:t>i</a:t>
            </a:r>
            <a:r>
              <a:rPr lang="it-IT" sz="3300" b="1" dirty="0">
                <a:solidFill>
                  <a:srgbClr val="FF0000"/>
                </a:solidFill>
                <a:latin typeface="Garamond"/>
                <a:cs typeface="Garamond"/>
              </a:rPr>
              <a:t>ca del</a:t>
            </a:r>
            <a:r>
              <a:rPr lang="it-IT" sz="3300" b="1" spc="13" dirty="0">
                <a:solidFill>
                  <a:srgbClr val="FF0000"/>
                </a:solidFill>
                <a:latin typeface="Garamond"/>
                <a:cs typeface="Garamond"/>
              </a:rPr>
              <a:t> </a:t>
            </a:r>
            <a:r>
              <a:rPr lang="it-IT" sz="3300" b="1" spc="-6" dirty="0">
                <a:solidFill>
                  <a:srgbClr val="FF0000"/>
                </a:solidFill>
                <a:latin typeface="Garamond"/>
                <a:cs typeface="Garamond"/>
              </a:rPr>
              <a:t>T</a:t>
            </a:r>
            <a:r>
              <a:rPr lang="it-IT" sz="3300" b="1" dirty="0">
                <a:solidFill>
                  <a:srgbClr val="FF0000"/>
                </a:solidFill>
                <a:latin typeface="Garamond"/>
                <a:cs typeface="Garamond"/>
              </a:rPr>
              <a:t>eam per</a:t>
            </a:r>
            <a:r>
              <a:rPr lang="it-IT" sz="3300" b="1" spc="6" dirty="0">
                <a:solidFill>
                  <a:srgbClr val="FF0000"/>
                </a:solidFill>
                <a:latin typeface="Garamond"/>
                <a:cs typeface="Garamond"/>
              </a:rPr>
              <a:t> </a:t>
            </a:r>
            <a:r>
              <a:rPr lang="it-IT" sz="3300" b="1" dirty="0">
                <a:solidFill>
                  <a:srgbClr val="FF0000"/>
                </a:solidFill>
                <a:latin typeface="Garamond"/>
                <a:cs typeface="Garamond"/>
              </a:rPr>
              <a:t>la</a:t>
            </a:r>
            <a:r>
              <a:rPr lang="it-IT" sz="3300" b="1" spc="6" dirty="0">
                <a:solidFill>
                  <a:srgbClr val="FF0000"/>
                </a:solidFill>
                <a:latin typeface="Garamond"/>
                <a:cs typeface="Garamond"/>
              </a:rPr>
              <a:t> </a:t>
            </a:r>
            <a:r>
              <a:rPr lang="it-IT" sz="3300" b="1" dirty="0">
                <a:solidFill>
                  <a:srgbClr val="FF0000"/>
                </a:solidFill>
                <a:latin typeface="Garamond"/>
                <a:cs typeface="Garamond"/>
              </a:rPr>
              <a:t>p</a:t>
            </a:r>
            <a:r>
              <a:rPr lang="it-IT" sz="3300" b="1" spc="6" dirty="0">
                <a:solidFill>
                  <a:srgbClr val="FF0000"/>
                </a:solidFill>
                <a:latin typeface="Garamond"/>
                <a:cs typeface="Garamond"/>
              </a:rPr>
              <a:t>r</a:t>
            </a:r>
            <a:r>
              <a:rPr lang="it-IT" sz="3300" b="1" dirty="0">
                <a:solidFill>
                  <a:srgbClr val="FF0000"/>
                </a:solidFill>
                <a:latin typeface="Garamond"/>
                <a:cs typeface="Garamond"/>
              </a:rPr>
              <a:t>evenz</a:t>
            </a:r>
            <a:r>
              <a:rPr lang="it-IT" sz="3300" b="1" spc="-6" dirty="0">
                <a:solidFill>
                  <a:srgbClr val="FF0000"/>
                </a:solidFill>
                <a:latin typeface="Garamond"/>
                <a:cs typeface="Garamond"/>
              </a:rPr>
              <a:t>i</a:t>
            </a:r>
            <a:r>
              <a:rPr lang="it-IT" sz="3300" b="1" dirty="0">
                <a:solidFill>
                  <a:srgbClr val="FF0000"/>
                </a:solidFill>
                <a:latin typeface="Garamond"/>
                <a:cs typeface="Garamond"/>
              </a:rPr>
              <a:t>one </a:t>
            </a:r>
          </a:p>
          <a:p>
            <a:pPr marL="77373" marR="126682" algn="ctr">
              <a:lnSpc>
                <a:spcPct val="93500"/>
              </a:lnSpc>
            </a:pPr>
            <a:r>
              <a:rPr lang="it-IT" sz="3300" b="1" dirty="0">
                <a:solidFill>
                  <a:srgbClr val="FF0000"/>
                </a:solidFill>
                <a:latin typeface="Garamond"/>
                <a:cs typeface="Garamond"/>
              </a:rPr>
              <a:t>della dispers</a:t>
            </a:r>
            <a:r>
              <a:rPr lang="it-IT" sz="3300" b="1" spc="-6" dirty="0">
                <a:solidFill>
                  <a:srgbClr val="FF0000"/>
                </a:solidFill>
                <a:latin typeface="Garamond"/>
                <a:cs typeface="Garamond"/>
              </a:rPr>
              <a:t>i</a:t>
            </a:r>
            <a:r>
              <a:rPr lang="it-IT" sz="3300" b="1" dirty="0">
                <a:solidFill>
                  <a:srgbClr val="FF0000"/>
                </a:solidFill>
                <a:latin typeface="Garamond"/>
                <a:cs typeface="Garamond"/>
              </a:rPr>
              <a:t>one scola</a:t>
            </a:r>
            <a:r>
              <a:rPr lang="it-IT" sz="3300" b="1" spc="6" dirty="0">
                <a:solidFill>
                  <a:srgbClr val="FF0000"/>
                </a:solidFill>
                <a:latin typeface="Garamond"/>
                <a:cs typeface="Garamond"/>
              </a:rPr>
              <a:t>s</a:t>
            </a:r>
            <a:r>
              <a:rPr lang="it-IT" sz="3300" b="1" dirty="0">
                <a:solidFill>
                  <a:srgbClr val="FF0000"/>
                </a:solidFill>
                <a:latin typeface="Garamond"/>
                <a:cs typeface="Garamond"/>
              </a:rPr>
              <a:t>t</a:t>
            </a:r>
            <a:r>
              <a:rPr lang="it-IT" sz="3300" b="1" spc="-6" dirty="0">
                <a:solidFill>
                  <a:srgbClr val="FF0000"/>
                </a:solidFill>
                <a:latin typeface="Garamond"/>
                <a:cs typeface="Garamond"/>
              </a:rPr>
              <a:t>i</a:t>
            </a:r>
            <a:r>
              <a:rPr lang="it-IT" sz="3300" b="1" dirty="0">
                <a:solidFill>
                  <a:srgbClr val="FF0000"/>
                </a:solidFill>
                <a:latin typeface="Garamond"/>
                <a:cs typeface="Garamond"/>
              </a:rPr>
              <a:t>ca - 3</a:t>
            </a:r>
            <a:endParaRPr lang="it-IT" sz="3300" dirty="0">
              <a:solidFill>
                <a:srgbClr val="FF0000"/>
              </a:solidFill>
              <a:latin typeface="Garamond"/>
              <a:cs typeface="Garamond"/>
            </a:endParaRPr>
          </a:p>
        </p:txBody>
      </p:sp>
      <p:pic>
        <p:nvPicPr>
          <p:cNvPr id="5" name="Google Shape;56;p13"/>
          <p:cNvPicPr preferRelativeResize="0"/>
          <p:nvPr/>
        </p:nvPicPr>
        <p:blipFill>
          <a:blip r:embed="rId2">
            <a:alphaModFix/>
          </a:blip>
          <a:stretch>
            <a:fillRect/>
          </a:stretch>
        </p:blipFill>
        <p:spPr>
          <a:xfrm>
            <a:off x="11937858" y="9024502"/>
            <a:ext cx="647644" cy="262827"/>
          </a:xfrm>
          <a:prstGeom prst="rect">
            <a:avLst/>
          </a:prstGeom>
          <a:noFill/>
          <a:ln>
            <a:noFill/>
          </a:ln>
        </p:spPr>
      </p:pic>
      <p:pic>
        <p:nvPicPr>
          <p:cNvPr id="8" name="object 5"/>
          <p:cNvPicPr/>
          <p:nvPr/>
        </p:nvPicPr>
        <p:blipFill>
          <a:blip r:embed="rId3" cstate="print"/>
          <a:stretch>
            <a:fillRect/>
          </a:stretch>
        </p:blipFill>
        <p:spPr>
          <a:xfrm>
            <a:off x="11107605" y="8477982"/>
            <a:ext cx="1445498" cy="889537"/>
          </a:xfrm>
          <a:prstGeom prst="rect">
            <a:avLst/>
          </a:prstGeom>
        </p:spPr>
      </p:pic>
      <p:pic>
        <p:nvPicPr>
          <p:cNvPr id="9"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400339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4;p46"/>
          <p:cNvSpPr txBox="1">
            <a:spLocks noGrp="1"/>
          </p:cNvSpPr>
          <p:nvPr>
            <p:ph type="title"/>
          </p:nvPr>
        </p:nvSpPr>
        <p:spPr>
          <a:xfrm>
            <a:off x="1030309" y="1796174"/>
            <a:ext cx="10907548" cy="1903919"/>
          </a:xfrm>
          <a:prstGeom prst="rect">
            <a:avLst/>
          </a:prstGeom>
          <a:noFill/>
          <a:ln>
            <a:noFill/>
          </a:ln>
        </p:spPr>
        <p:txBody>
          <a:bodyPr spcFirstLastPara="1" wrap="square" lIns="54187" tIns="54187" rIns="54187" bIns="54187" anchor="t" anchorCtr="0">
            <a:noAutofit/>
          </a:bodyPr>
          <a:lstStyle/>
          <a:p>
            <a:pPr algn="ctr">
              <a:buClr>
                <a:srgbClr val="000000"/>
              </a:buClr>
              <a:buSzPts val="6000"/>
            </a:pPr>
            <a:r>
              <a:rPr lang="it-IT" sz="2560" dirty="0">
                <a:solidFill>
                  <a:srgbClr val="000000"/>
                </a:solidFill>
                <a:latin typeface="Comfortaa"/>
                <a:ea typeface="Comfortaa"/>
                <a:cs typeface="Comfortaa"/>
                <a:sym typeface="Comfortaa"/>
              </a:rPr>
              <a:t>È prevista la costituzione di un </a:t>
            </a:r>
            <a:r>
              <a:rPr lang="it-IT" sz="2560" i="1" dirty="0">
                <a:solidFill>
                  <a:srgbClr val="000000"/>
                </a:solidFill>
                <a:latin typeface="Comfortaa"/>
                <a:ea typeface="Comfortaa"/>
                <a:cs typeface="Comfortaa"/>
                <a:sym typeface="Comfortaa"/>
              </a:rPr>
              <a:t>team </a:t>
            </a:r>
            <a:br>
              <a:rPr lang="it-IT" sz="2560" i="1" dirty="0">
                <a:solidFill>
                  <a:srgbClr val="000000"/>
                </a:solidFill>
                <a:latin typeface="Comfortaa"/>
                <a:ea typeface="Comfortaa"/>
                <a:cs typeface="Comfortaa"/>
                <a:sym typeface="Comfortaa"/>
              </a:rPr>
            </a:br>
            <a:r>
              <a:rPr lang="it-IT" sz="2560" dirty="0">
                <a:solidFill>
                  <a:srgbClr val="000000"/>
                </a:solidFill>
                <a:latin typeface="Comfortaa"/>
                <a:ea typeface="Comfortaa"/>
                <a:cs typeface="Comfortaa"/>
                <a:sym typeface="Comfortaa"/>
              </a:rPr>
              <a:t>per  la prevenzione della dispersione scolastica composto da </a:t>
            </a:r>
            <a:r>
              <a:rPr lang="it-IT" sz="2560" dirty="0">
                <a:solidFill>
                  <a:srgbClr val="FF0000"/>
                </a:solidFill>
                <a:latin typeface="Comfortaa"/>
                <a:ea typeface="Comfortaa"/>
                <a:cs typeface="Comfortaa"/>
                <a:sym typeface="Comfortaa"/>
              </a:rPr>
              <a:t>docenti e tutor esperti interni e/o esterni </a:t>
            </a:r>
            <a:r>
              <a:rPr lang="it-IT" sz="2560" dirty="0">
                <a:solidFill>
                  <a:srgbClr val="000000"/>
                </a:solidFill>
                <a:latin typeface="Comfortaa"/>
                <a:ea typeface="Comfortaa"/>
                <a:cs typeface="Comfortaa"/>
                <a:sym typeface="Comfortaa"/>
              </a:rPr>
              <a:t>che coaudiuva il DS </a:t>
            </a:r>
            <a:br>
              <a:rPr lang="it-IT" sz="1493" dirty="0">
                <a:latin typeface="Comfortaa"/>
                <a:ea typeface="Comfortaa"/>
                <a:cs typeface="Comfortaa"/>
                <a:sym typeface="Comfortaa"/>
              </a:rPr>
            </a:br>
            <a:endParaRPr sz="1493" b="1" dirty="0">
              <a:latin typeface="Calibri"/>
              <a:ea typeface="Calibri"/>
              <a:cs typeface="Calibri"/>
              <a:sym typeface="Calibri"/>
            </a:endParaRPr>
          </a:p>
        </p:txBody>
      </p:sp>
      <p:sp>
        <p:nvSpPr>
          <p:cNvPr id="7" name="Google Shape;1426;g1d52837f716_2_2593"/>
          <p:cNvSpPr txBox="1">
            <a:spLocks/>
          </p:cNvSpPr>
          <p:nvPr/>
        </p:nvSpPr>
        <p:spPr>
          <a:xfrm>
            <a:off x="1291320" y="3906154"/>
            <a:ext cx="10646538" cy="3618542"/>
          </a:xfrm>
          <a:prstGeom prst="rect">
            <a:avLst/>
          </a:prstGeom>
          <a:noFill/>
          <a:ln>
            <a:noFill/>
          </a:ln>
        </p:spPr>
        <p:txBody>
          <a:bodyPr spcFirstLastPara="1" wrap="square" lIns="54187" tIns="54187" rIns="54187" bIns="54187" anchor="t"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853" marR="2384" indent="0" algn="just">
              <a:lnSpc>
                <a:spcPct val="115000"/>
              </a:lnSpc>
              <a:spcBef>
                <a:spcPts val="698"/>
              </a:spcBef>
              <a:buSzPts val="3000"/>
              <a:buNone/>
            </a:pPr>
            <a:r>
              <a:rPr lang="it-IT" sz="2133" dirty="0">
                <a:solidFill>
                  <a:srgbClr val="000000"/>
                </a:solidFill>
                <a:latin typeface="Comfortaa"/>
                <a:ea typeface="Comfortaa"/>
                <a:cs typeface="Comfortaa"/>
                <a:sym typeface="Comfortaa"/>
              </a:rPr>
              <a:t>Il </a:t>
            </a:r>
            <a:r>
              <a:rPr lang="it-IT" sz="2133" i="1" dirty="0">
                <a:solidFill>
                  <a:srgbClr val="000000"/>
                </a:solidFill>
                <a:latin typeface="Comfortaa"/>
                <a:ea typeface="Comfortaa"/>
                <a:cs typeface="Comfortaa"/>
                <a:sym typeface="Comfortaa"/>
              </a:rPr>
              <a:t>team</a:t>
            </a:r>
            <a:r>
              <a:rPr lang="it-IT" sz="2133" dirty="0">
                <a:solidFill>
                  <a:srgbClr val="000000"/>
                </a:solidFill>
                <a:latin typeface="Comfortaa"/>
                <a:ea typeface="Comfortaa"/>
                <a:cs typeface="Comfortaa"/>
                <a:sym typeface="Comfortaa"/>
              </a:rPr>
              <a:t>, partendo da un’analisi di contesto - RAV  svolge le seguenti attività: </a:t>
            </a:r>
            <a:endParaRPr lang="it-IT" sz="2133" dirty="0">
              <a:latin typeface="Comfortaa"/>
              <a:ea typeface="Comfortaa"/>
              <a:cs typeface="Comfortaa"/>
              <a:sym typeface="Comfortaa"/>
            </a:endParaRPr>
          </a:p>
          <a:p>
            <a:pPr marL="610472" marR="2384" indent="-589298" algn="just">
              <a:lnSpc>
                <a:spcPct val="115000"/>
              </a:lnSpc>
              <a:spcBef>
                <a:spcPts val="698"/>
              </a:spcBef>
              <a:buSzPts val="2700"/>
              <a:buFont typeface="Arial" panose="020B0604020202020204" pitchFamily="34" charset="0"/>
              <a:buChar char="●"/>
            </a:pPr>
            <a:r>
              <a:rPr lang="it-IT" sz="2133" b="1" dirty="0">
                <a:solidFill>
                  <a:srgbClr val="000000"/>
                </a:solidFill>
                <a:latin typeface="Comfortaa"/>
                <a:ea typeface="Comfortaa"/>
                <a:cs typeface="Comfortaa"/>
                <a:sym typeface="Comfortaa"/>
              </a:rPr>
              <a:t>individuazione studenti </a:t>
            </a:r>
            <a:r>
              <a:rPr lang="it-IT" sz="2133" dirty="0">
                <a:solidFill>
                  <a:srgbClr val="000000"/>
                </a:solidFill>
                <a:latin typeface="Comfortaa"/>
                <a:ea typeface="Comfortaa"/>
                <a:cs typeface="Comfortaa"/>
                <a:sym typeface="Comfortaa"/>
              </a:rPr>
              <a:t>– miglioramento competenze -  maggior rischio di abbandono – bisogni educativi specifici (PAI/PDP/PEI)</a:t>
            </a:r>
            <a:endParaRPr lang="it-IT" sz="2133" dirty="0">
              <a:latin typeface="Comfortaa"/>
              <a:ea typeface="Comfortaa"/>
              <a:cs typeface="Comfortaa"/>
              <a:sym typeface="Comfortaa"/>
            </a:endParaRPr>
          </a:p>
          <a:p>
            <a:pPr marL="610472" marR="2384" indent="-589298" algn="just">
              <a:lnSpc>
                <a:spcPct val="115000"/>
              </a:lnSpc>
              <a:spcBef>
                <a:spcPts val="698"/>
              </a:spcBef>
              <a:buSzPts val="2700"/>
              <a:buFont typeface="Arial" panose="020B0604020202020204" pitchFamily="34" charset="0"/>
              <a:buChar char="●"/>
            </a:pPr>
            <a:r>
              <a:rPr lang="it-IT" sz="2133" b="1" dirty="0">
                <a:solidFill>
                  <a:srgbClr val="000000"/>
                </a:solidFill>
                <a:latin typeface="Comfortaa"/>
                <a:ea typeface="Comfortaa"/>
                <a:cs typeface="Comfortaa"/>
                <a:sym typeface="Comfortaa"/>
              </a:rPr>
              <a:t>progettazione e gestione degli interventi </a:t>
            </a:r>
            <a:r>
              <a:rPr lang="it-IT" sz="2133" dirty="0">
                <a:solidFill>
                  <a:srgbClr val="000000"/>
                </a:solidFill>
                <a:latin typeface="Comfortaa"/>
                <a:ea typeface="Comfortaa"/>
                <a:cs typeface="Comfortaa"/>
                <a:sym typeface="Comfortaa"/>
              </a:rPr>
              <a:t>dei progetti educativi individuali e di gruppo e si raccorda con terze parti favorendo altresì il pieno coinvolgimento delle famiglie.</a:t>
            </a:r>
            <a:endParaRPr lang="it-IT" sz="2133" dirty="0">
              <a:latin typeface="Comfortaa"/>
              <a:ea typeface="Comfortaa"/>
              <a:cs typeface="Comfortaa"/>
              <a:sym typeface="Comfortaa"/>
            </a:endParaRPr>
          </a:p>
          <a:p>
            <a:pPr marL="610472" marR="2384" indent="-589298" algn="just">
              <a:lnSpc>
                <a:spcPct val="115000"/>
              </a:lnSpc>
              <a:spcBef>
                <a:spcPts val="698"/>
              </a:spcBef>
              <a:buSzPts val="2700"/>
              <a:buFont typeface="Comfortaa"/>
              <a:buChar char="●"/>
            </a:pPr>
            <a:r>
              <a:rPr lang="it-IT" sz="2133" dirty="0">
                <a:solidFill>
                  <a:srgbClr val="000000"/>
                </a:solidFill>
                <a:latin typeface="Comfortaa"/>
                <a:ea typeface="Comfortaa"/>
                <a:cs typeface="Comfortaa"/>
                <a:sym typeface="Comfortaa"/>
              </a:rPr>
              <a:t>Supporto all’aggiornamento del RAV - PTOF – risultati invalsi </a:t>
            </a:r>
            <a:endParaRPr lang="it-IT" sz="2133" dirty="0">
              <a:latin typeface="Comfortaa"/>
              <a:ea typeface="Comfortaa"/>
              <a:cs typeface="Comfortaa"/>
              <a:sym typeface="Comfortaa"/>
            </a:endParaRPr>
          </a:p>
          <a:p>
            <a:pPr marL="610472" marR="2384" indent="-589298" algn="just">
              <a:lnSpc>
                <a:spcPct val="115000"/>
              </a:lnSpc>
              <a:spcBef>
                <a:spcPts val="698"/>
              </a:spcBef>
              <a:buSzPts val="2700"/>
              <a:buFont typeface="Comfortaa"/>
              <a:buChar char="●"/>
            </a:pPr>
            <a:r>
              <a:rPr lang="it-IT" sz="2133" dirty="0">
                <a:solidFill>
                  <a:srgbClr val="000000"/>
                </a:solidFill>
                <a:latin typeface="Comfortaa"/>
                <a:ea typeface="Comfortaa"/>
                <a:cs typeface="Comfortaa"/>
                <a:sym typeface="Comfortaa"/>
              </a:rPr>
              <a:t>Supporta Monitoraggio e valutazioni </a:t>
            </a: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3039100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23;g1d52837f716_2_2401"/>
          <p:cNvSpPr/>
          <p:nvPr/>
        </p:nvSpPr>
        <p:spPr>
          <a:xfrm>
            <a:off x="2267980" y="2826648"/>
            <a:ext cx="9214443" cy="4848366"/>
          </a:xfrm>
          <a:custGeom>
            <a:avLst/>
            <a:gdLst/>
            <a:ahLst/>
            <a:cxnLst/>
            <a:rect l="l" t="t" r="r" b="b"/>
            <a:pathLst>
              <a:path w="4319270" h="3016250" extrusionOk="0">
                <a:moveTo>
                  <a:pt x="0" y="3015996"/>
                </a:moveTo>
                <a:lnTo>
                  <a:pt x="4319016" y="3015996"/>
                </a:lnTo>
                <a:lnTo>
                  <a:pt x="4319016" y="0"/>
                </a:lnTo>
                <a:lnTo>
                  <a:pt x="0" y="0"/>
                </a:lnTo>
                <a:lnTo>
                  <a:pt x="0" y="3015996"/>
                </a:lnTo>
                <a:close/>
              </a:path>
            </a:pathLst>
          </a:custGeom>
          <a:noFill/>
          <a:ln w="9525" cap="flat" cmpd="sng">
            <a:solidFill>
              <a:srgbClr val="008080"/>
            </a:solidFill>
            <a:prstDash val="solid"/>
            <a:round/>
            <a:headEnd type="none" w="sm" len="sm"/>
            <a:tailEnd type="none" w="sm" len="sm"/>
          </a:ln>
        </p:spPr>
        <p:txBody>
          <a:bodyPr spcFirstLastPara="1" wrap="square" lIns="0" tIns="0" rIns="0" bIns="0" anchor="t" anchorCtr="0">
            <a:noAutofit/>
          </a:bodyPr>
          <a:lstStyle/>
          <a:p>
            <a:pPr algn="l" rtl="0"/>
            <a:endParaRPr sz="3840"/>
          </a:p>
        </p:txBody>
      </p:sp>
      <p:sp>
        <p:nvSpPr>
          <p:cNvPr id="9" name="Google Shape;1524;g1d52837f716_2_2401"/>
          <p:cNvSpPr txBox="1"/>
          <p:nvPr/>
        </p:nvSpPr>
        <p:spPr>
          <a:xfrm>
            <a:off x="2376993" y="2979686"/>
            <a:ext cx="8993579" cy="5345737"/>
          </a:xfrm>
          <a:prstGeom prst="rect">
            <a:avLst/>
          </a:prstGeom>
          <a:noFill/>
          <a:ln>
            <a:noFill/>
          </a:ln>
        </p:spPr>
        <p:txBody>
          <a:bodyPr spcFirstLastPara="1" wrap="square" lIns="0" tIns="27093" rIns="0" bIns="0" anchor="t" anchorCtr="0">
            <a:spAutoFit/>
          </a:bodyPr>
          <a:lstStyle/>
          <a:p>
            <a:pPr lvl="0" algn="just"/>
            <a:r>
              <a:rPr lang="en-US" sz="3840" dirty="0">
                <a:solidFill>
                  <a:srgbClr val="2A569F"/>
                </a:solidFill>
                <a:latin typeface="Trebuchet MS"/>
                <a:ea typeface="Trebuchet MS"/>
                <a:cs typeface="Trebuchet MS"/>
                <a:sym typeface="Trebuchet MS"/>
              </a:rPr>
              <a:t>Le scuole titolari del finanziamento  possono stipulare accordi di rete con  altre scuole, anche non finanziate dal  citato decreto, al fine di poter  consentire agli studenti di dette scuole  di fruire dei percorsi formativi che  saranno	attivati con le	risorse	 del progetto.</a:t>
            </a:r>
            <a:endParaRPr lang="en-US" sz="3840" dirty="0">
              <a:latin typeface="Trebuchet MS"/>
              <a:ea typeface="Trebuchet MS"/>
              <a:cs typeface="Trebuchet MS"/>
              <a:sym typeface="Trebuchet MS"/>
            </a:endParaRPr>
          </a:p>
          <a:p>
            <a:pPr marR="13547" algn="just" rtl="0"/>
            <a:endParaRPr sz="3840" dirty="0">
              <a:latin typeface="Trebuchet MS"/>
              <a:ea typeface="Trebuchet MS"/>
              <a:cs typeface="Trebuchet MS"/>
              <a:sym typeface="Trebuchet MS"/>
            </a:endParaRPr>
          </a:p>
        </p:txBody>
      </p:sp>
      <p:sp>
        <p:nvSpPr>
          <p:cNvPr id="13" name="Google Shape;1529;g1d52837f716_2_2401"/>
          <p:cNvSpPr txBox="1"/>
          <p:nvPr/>
        </p:nvSpPr>
        <p:spPr>
          <a:xfrm>
            <a:off x="2265142" y="1524377"/>
            <a:ext cx="9217280" cy="1096518"/>
          </a:xfrm>
          <a:prstGeom prst="rect">
            <a:avLst/>
          </a:prstGeom>
          <a:solidFill>
            <a:srgbClr val="008080"/>
          </a:solidFill>
          <a:ln>
            <a:noFill/>
          </a:ln>
        </p:spPr>
        <p:txBody>
          <a:bodyPr spcFirstLastPara="1" wrap="square" lIns="0" tIns="21653" rIns="0" bIns="0" anchor="t" anchorCtr="0">
            <a:spAutoFit/>
          </a:bodyPr>
          <a:lstStyle/>
          <a:p>
            <a:pPr algn="ctr" rtl="0"/>
            <a:r>
              <a:rPr lang="en-US" sz="3840" b="1" dirty="0">
                <a:solidFill>
                  <a:srgbClr val="FFFFFF"/>
                </a:solidFill>
                <a:latin typeface="Trebuchet MS"/>
                <a:ea typeface="Trebuchet MS"/>
                <a:cs typeface="Trebuchet MS"/>
                <a:sym typeface="Trebuchet MS"/>
              </a:rPr>
              <a:t>LE RETI DI SCUOLE</a:t>
            </a:r>
            <a:endParaRPr sz="3840" dirty="0">
              <a:latin typeface="Trebuchet MS"/>
              <a:ea typeface="Trebuchet MS"/>
              <a:cs typeface="Trebuchet MS"/>
              <a:sym typeface="Trebuchet MS"/>
            </a:endParaRPr>
          </a:p>
          <a:p>
            <a:pPr algn="ctr" rtl="0">
              <a:spcBef>
                <a:spcPts val="747"/>
              </a:spcBef>
            </a:pPr>
            <a:r>
              <a:rPr lang="en-US" sz="2560" b="1" dirty="0">
                <a:solidFill>
                  <a:srgbClr val="FFFFFF"/>
                </a:solidFill>
                <a:latin typeface="Trebuchet MS"/>
                <a:ea typeface="Trebuchet MS"/>
                <a:cs typeface="Trebuchet MS"/>
                <a:sym typeface="Trebuchet MS"/>
              </a:rPr>
              <a:t>Articolo 2, comma 1, D.M. n. 170/2022</a:t>
            </a:r>
            <a:endParaRPr sz="2560" dirty="0">
              <a:latin typeface="Trebuchet MS"/>
              <a:ea typeface="Trebuchet MS"/>
              <a:cs typeface="Trebuchet MS"/>
              <a:sym typeface="Trebuchet MS"/>
            </a:endParaRP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283336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27;g1d52837f716_2_2401"/>
          <p:cNvSpPr txBox="1"/>
          <p:nvPr/>
        </p:nvSpPr>
        <p:spPr>
          <a:xfrm>
            <a:off x="1991211" y="2716659"/>
            <a:ext cx="9256320" cy="5263076"/>
          </a:xfrm>
          <a:prstGeom prst="rect">
            <a:avLst/>
          </a:prstGeom>
          <a:noFill/>
          <a:ln w="9525" cap="flat" cmpd="sng">
            <a:solidFill>
              <a:srgbClr val="008080"/>
            </a:solidFill>
            <a:prstDash val="solid"/>
            <a:round/>
            <a:headEnd type="none" w="sm" len="sm"/>
            <a:tailEnd type="none" w="sm" len="sm"/>
          </a:ln>
        </p:spPr>
        <p:txBody>
          <a:bodyPr spcFirstLastPara="1" wrap="square" lIns="0" tIns="92107" rIns="0" bIns="0" anchor="t" anchorCtr="0">
            <a:spAutoFit/>
          </a:bodyPr>
          <a:lstStyle/>
          <a:p>
            <a:pPr marL="203206" marR="189659" algn="just" rtl="0">
              <a:lnSpc>
                <a:spcPct val="99800"/>
              </a:lnSpc>
            </a:pPr>
            <a:r>
              <a:rPr lang="en-US" sz="3733" dirty="0">
                <a:solidFill>
                  <a:srgbClr val="2A569F"/>
                </a:solidFill>
                <a:latin typeface="Trebuchet MS"/>
                <a:ea typeface="Trebuchet MS"/>
                <a:cs typeface="Trebuchet MS"/>
                <a:sym typeface="Trebuchet MS"/>
              </a:rPr>
              <a:t>I progetti possono essere realizzati,  fermo restando il rispetto dell’autonomia  scolastica, con la promozione di attività  di co-progettazione e cooperazione fra la  scuola e la comunità locale, valorizzando  la sinergia con le risorse territoriali sia  istituzionali che del volontariato e del  terzo settore, per migliorare l’inclusione  e l’accesso al diritto allo studio a tutti.</a:t>
            </a:r>
            <a:endParaRPr sz="3733" dirty="0">
              <a:latin typeface="Trebuchet MS"/>
              <a:ea typeface="Trebuchet MS"/>
              <a:cs typeface="Trebuchet MS"/>
              <a:sym typeface="Trebuchet MS"/>
            </a:endParaRPr>
          </a:p>
        </p:txBody>
      </p:sp>
      <p:sp>
        <p:nvSpPr>
          <p:cNvPr id="14" name="Google Shape;1530;g1d52837f716_2_2401"/>
          <p:cNvSpPr txBox="1"/>
          <p:nvPr/>
        </p:nvSpPr>
        <p:spPr>
          <a:xfrm>
            <a:off x="1980731" y="1463538"/>
            <a:ext cx="9266800" cy="1250406"/>
          </a:xfrm>
          <a:prstGeom prst="rect">
            <a:avLst/>
          </a:prstGeom>
          <a:solidFill>
            <a:srgbClr val="008080"/>
          </a:solidFill>
          <a:ln>
            <a:noFill/>
          </a:ln>
        </p:spPr>
        <p:txBody>
          <a:bodyPr spcFirstLastPara="1" wrap="square" lIns="0" tIns="21653" rIns="0" bIns="0" anchor="t" anchorCtr="0">
            <a:spAutoFit/>
          </a:bodyPr>
          <a:lstStyle/>
          <a:p>
            <a:pPr algn="ctr" rtl="0"/>
            <a:r>
              <a:rPr lang="en-US" sz="3840" b="1" dirty="0">
                <a:solidFill>
                  <a:srgbClr val="FFFFFF"/>
                </a:solidFill>
                <a:latin typeface="Trebuchet MS"/>
                <a:ea typeface="Trebuchet MS"/>
                <a:cs typeface="Trebuchet MS"/>
                <a:sym typeface="Trebuchet MS"/>
              </a:rPr>
              <a:t>DIMENSIONE COMUNITARIA</a:t>
            </a:r>
            <a:endParaRPr sz="3840" dirty="0">
              <a:latin typeface="Trebuchet MS"/>
              <a:ea typeface="Trebuchet MS"/>
              <a:cs typeface="Trebuchet MS"/>
              <a:sym typeface="Trebuchet MS"/>
            </a:endParaRPr>
          </a:p>
          <a:p>
            <a:pPr algn="ctr" rtl="0">
              <a:spcBef>
                <a:spcPts val="1920"/>
              </a:spcBef>
            </a:pPr>
            <a:r>
              <a:rPr lang="en-US" sz="2560" b="1" dirty="0" err="1">
                <a:solidFill>
                  <a:srgbClr val="FFFFFF"/>
                </a:solidFill>
                <a:latin typeface="Trebuchet MS"/>
                <a:ea typeface="Trebuchet MS"/>
                <a:cs typeface="Trebuchet MS"/>
                <a:sym typeface="Trebuchet MS"/>
              </a:rPr>
              <a:t>Articolo</a:t>
            </a:r>
            <a:r>
              <a:rPr lang="en-US" sz="2560" b="1" dirty="0">
                <a:solidFill>
                  <a:srgbClr val="FFFFFF"/>
                </a:solidFill>
                <a:latin typeface="Trebuchet MS"/>
                <a:ea typeface="Trebuchet MS"/>
                <a:cs typeface="Trebuchet MS"/>
                <a:sym typeface="Trebuchet MS"/>
              </a:rPr>
              <a:t> 2, comma 1, D.M. n. 170/2022</a:t>
            </a:r>
            <a:endParaRPr sz="2560" dirty="0">
              <a:latin typeface="Trebuchet MS"/>
              <a:ea typeface="Trebuchet MS"/>
              <a:cs typeface="Trebuchet MS"/>
              <a:sym typeface="Trebuchet MS"/>
            </a:endParaRPr>
          </a:p>
        </p:txBody>
      </p:sp>
      <p:pic>
        <p:nvPicPr>
          <p:cNvPr id="4" name="object 5"/>
          <p:cNvPicPr/>
          <p:nvPr/>
        </p:nvPicPr>
        <p:blipFill>
          <a:blip r:embed="rId2" cstate="print"/>
          <a:stretch>
            <a:fillRect/>
          </a:stretch>
        </p:blipFill>
        <p:spPr>
          <a:xfrm>
            <a:off x="11107605" y="8477982"/>
            <a:ext cx="1445498" cy="889537"/>
          </a:xfrm>
          <a:prstGeom prst="rect">
            <a:avLst/>
          </a:prstGeom>
        </p:spPr>
      </p:pic>
      <p:pic>
        <p:nvPicPr>
          <p:cNvPr id="5"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103557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14828" y="1500086"/>
            <a:ext cx="8631707" cy="1203278"/>
          </a:xfrm>
          <a:prstGeom prst="rect">
            <a:avLst/>
          </a:prstGeom>
        </p:spPr>
        <p:txBody>
          <a:bodyPr wrap="square">
            <a:spAutoFit/>
          </a:bodyPr>
          <a:lstStyle/>
          <a:p>
            <a:pPr marL="69089" marR="113118" algn="ctr">
              <a:lnSpc>
                <a:spcPct val="93500"/>
              </a:lnSpc>
            </a:pPr>
            <a:r>
              <a:rPr lang="it-IT" sz="4693" b="1" spc="5" dirty="0">
                <a:solidFill>
                  <a:srgbClr val="002060"/>
                </a:solidFill>
                <a:latin typeface="Garamond"/>
                <a:cs typeface="Garamond"/>
              </a:rPr>
              <a:t>Contabilità semplificata</a:t>
            </a:r>
          </a:p>
          <a:p>
            <a:pPr marL="69089" marR="113118" algn="ctr">
              <a:lnSpc>
                <a:spcPct val="93500"/>
              </a:lnSpc>
            </a:pPr>
            <a:endParaRPr lang="it-IT" sz="2987" dirty="0">
              <a:solidFill>
                <a:srgbClr val="002060"/>
              </a:solidFill>
              <a:latin typeface="Garamond"/>
              <a:cs typeface="Garamond"/>
            </a:endParaRPr>
          </a:p>
        </p:txBody>
      </p:sp>
      <p:sp>
        <p:nvSpPr>
          <p:cNvPr id="4" name="Google Shape;1539;g1d52837f716_2_2415"/>
          <p:cNvSpPr txBox="1"/>
          <p:nvPr/>
        </p:nvSpPr>
        <p:spPr>
          <a:xfrm>
            <a:off x="822624" y="3244279"/>
            <a:ext cx="10579473" cy="5482445"/>
          </a:xfrm>
          <a:prstGeom prst="rect">
            <a:avLst/>
          </a:prstGeom>
          <a:noFill/>
          <a:ln>
            <a:noFill/>
          </a:ln>
        </p:spPr>
        <p:txBody>
          <a:bodyPr spcFirstLastPara="1" wrap="square" lIns="0" tIns="27093" rIns="0" bIns="0" anchor="t" anchorCtr="0">
            <a:noAutofit/>
          </a:bodyPr>
          <a:lstStyle/>
          <a:p>
            <a:pPr marL="27094" marR="13547" algn="just" rtl="0"/>
            <a:r>
              <a:rPr lang="en-US" sz="3413" dirty="0">
                <a:solidFill>
                  <a:srgbClr val="7030A0"/>
                </a:solidFill>
                <a:latin typeface="Trebuchet MS"/>
                <a:ea typeface="Trebuchet MS"/>
                <a:cs typeface="Trebuchet MS"/>
                <a:sym typeface="Trebuchet MS"/>
              </a:rPr>
              <a:t>Il </a:t>
            </a:r>
            <a:r>
              <a:rPr lang="en-US" sz="3413" dirty="0" err="1">
                <a:solidFill>
                  <a:srgbClr val="7030A0"/>
                </a:solidFill>
                <a:latin typeface="Trebuchet MS"/>
                <a:ea typeface="Trebuchet MS"/>
                <a:cs typeface="Trebuchet MS"/>
                <a:sym typeface="Trebuchet MS"/>
              </a:rPr>
              <a:t>progetto</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viene</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attuato</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sulla</a:t>
            </a:r>
            <a:r>
              <a:rPr lang="en-US" sz="3413" dirty="0">
                <a:solidFill>
                  <a:srgbClr val="7030A0"/>
                </a:solidFill>
                <a:latin typeface="Trebuchet MS"/>
                <a:ea typeface="Trebuchet MS"/>
                <a:cs typeface="Trebuchet MS"/>
                <a:sym typeface="Trebuchet MS"/>
              </a:rPr>
              <a:t> base di </a:t>
            </a:r>
            <a:r>
              <a:rPr lang="en-US" sz="3413" dirty="0" err="1">
                <a:solidFill>
                  <a:srgbClr val="7030A0"/>
                </a:solidFill>
                <a:latin typeface="Trebuchet MS"/>
                <a:ea typeface="Trebuchet MS"/>
                <a:cs typeface="Trebuchet MS"/>
                <a:sym typeface="Trebuchet MS"/>
              </a:rPr>
              <a:t>opzioni</a:t>
            </a:r>
            <a:r>
              <a:rPr lang="en-US" sz="3413" dirty="0">
                <a:solidFill>
                  <a:srgbClr val="7030A0"/>
                </a:solidFill>
                <a:latin typeface="Trebuchet MS"/>
                <a:ea typeface="Trebuchet MS"/>
                <a:cs typeface="Trebuchet MS"/>
                <a:sym typeface="Trebuchet MS"/>
              </a:rPr>
              <a:t> di </a:t>
            </a:r>
            <a:r>
              <a:rPr lang="en-US" sz="3413" dirty="0" err="1">
                <a:solidFill>
                  <a:srgbClr val="7030A0"/>
                </a:solidFill>
                <a:latin typeface="Trebuchet MS"/>
                <a:ea typeface="Trebuchet MS"/>
                <a:cs typeface="Trebuchet MS"/>
                <a:sym typeface="Trebuchet MS"/>
              </a:rPr>
              <a:t>costo</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semplificate</a:t>
            </a:r>
            <a:r>
              <a:rPr lang="en-US" sz="3413" dirty="0">
                <a:solidFill>
                  <a:srgbClr val="7030A0"/>
                </a:solidFill>
                <a:latin typeface="Trebuchet MS"/>
                <a:ea typeface="Trebuchet MS"/>
                <a:cs typeface="Trebuchet MS"/>
                <a:sym typeface="Trebuchet MS"/>
              </a:rPr>
              <a:t> (OCS). </a:t>
            </a:r>
          </a:p>
          <a:p>
            <a:pPr marL="27094" marR="13547" algn="just" rtl="0"/>
            <a:r>
              <a:rPr lang="en-US" sz="3413" dirty="0" err="1">
                <a:solidFill>
                  <a:srgbClr val="7030A0"/>
                </a:solidFill>
                <a:latin typeface="Trebuchet MS"/>
                <a:ea typeface="Trebuchet MS"/>
                <a:cs typeface="Trebuchet MS"/>
                <a:sym typeface="Trebuchet MS"/>
              </a:rPr>
              <a:t>L’adozione</a:t>
            </a:r>
            <a:r>
              <a:rPr lang="en-US" sz="3413" dirty="0">
                <a:solidFill>
                  <a:srgbClr val="7030A0"/>
                </a:solidFill>
                <a:latin typeface="Trebuchet MS"/>
                <a:ea typeface="Trebuchet MS"/>
                <a:cs typeface="Trebuchet MS"/>
                <a:sym typeface="Trebuchet MS"/>
              </a:rPr>
              <a:t>  di tale </a:t>
            </a:r>
            <a:r>
              <a:rPr lang="en-US" sz="3413" dirty="0" err="1">
                <a:solidFill>
                  <a:srgbClr val="7030A0"/>
                </a:solidFill>
                <a:latin typeface="Trebuchet MS"/>
                <a:ea typeface="Trebuchet MS"/>
                <a:cs typeface="Trebuchet MS"/>
                <a:sym typeface="Trebuchet MS"/>
              </a:rPr>
              <a:t>metodologia</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consente</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una</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notevole</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semplificazione</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nella</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gestione</a:t>
            </a:r>
            <a:r>
              <a:rPr lang="en-US" sz="3413" dirty="0">
                <a:solidFill>
                  <a:srgbClr val="7030A0"/>
                </a:solidFill>
                <a:latin typeface="Trebuchet MS"/>
                <a:ea typeface="Trebuchet MS"/>
                <a:cs typeface="Trebuchet MS"/>
                <a:sym typeface="Trebuchet MS"/>
              </a:rPr>
              <a:t> e </a:t>
            </a:r>
            <a:r>
              <a:rPr lang="en-US" sz="3413" dirty="0" err="1">
                <a:solidFill>
                  <a:srgbClr val="7030A0"/>
                </a:solidFill>
                <a:latin typeface="Trebuchet MS"/>
                <a:ea typeface="Trebuchet MS"/>
                <a:cs typeface="Trebuchet MS"/>
                <a:sym typeface="Trebuchet MS"/>
              </a:rPr>
              <a:t>nella</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rendicontazione</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dei</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costi</a:t>
            </a:r>
            <a:r>
              <a:rPr lang="en-US" sz="3413" dirty="0">
                <a:solidFill>
                  <a:srgbClr val="7030A0"/>
                </a:solidFill>
                <a:latin typeface="Trebuchet MS"/>
                <a:ea typeface="Trebuchet MS"/>
                <a:cs typeface="Trebuchet MS"/>
                <a:sym typeface="Trebuchet MS"/>
              </a:rPr>
              <a:t>, a </a:t>
            </a:r>
            <a:r>
              <a:rPr lang="en-US" sz="3413" dirty="0" err="1">
                <a:solidFill>
                  <a:srgbClr val="7030A0"/>
                </a:solidFill>
                <a:latin typeface="Trebuchet MS"/>
                <a:ea typeface="Trebuchet MS"/>
                <a:cs typeface="Trebuchet MS"/>
                <a:sym typeface="Trebuchet MS"/>
              </a:rPr>
              <a:t>fronte</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della</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più</a:t>
            </a:r>
            <a:r>
              <a:rPr lang="en-US" sz="3413" dirty="0">
                <a:solidFill>
                  <a:srgbClr val="7030A0"/>
                </a:solidFill>
                <a:latin typeface="Trebuchet MS"/>
                <a:ea typeface="Trebuchet MS"/>
                <a:cs typeface="Trebuchet MS"/>
                <a:sym typeface="Trebuchet MS"/>
              </a:rPr>
              <a:t> forte </a:t>
            </a:r>
            <a:r>
              <a:rPr lang="en-US" sz="3413" dirty="0" err="1">
                <a:solidFill>
                  <a:srgbClr val="7030A0"/>
                </a:solidFill>
                <a:latin typeface="Trebuchet MS"/>
                <a:ea typeface="Trebuchet MS"/>
                <a:cs typeface="Trebuchet MS"/>
                <a:sym typeface="Trebuchet MS"/>
              </a:rPr>
              <a:t>attenzione</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alle</a:t>
            </a:r>
            <a:r>
              <a:rPr lang="en-US" sz="3413" dirty="0">
                <a:solidFill>
                  <a:srgbClr val="7030A0"/>
                </a:solidFill>
                <a:latin typeface="Trebuchet MS"/>
                <a:ea typeface="Trebuchet MS"/>
                <a:cs typeface="Trebuchet MS"/>
                <a:sym typeface="Trebuchet MS"/>
              </a:rPr>
              <a:t> performance, </a:t>
            </a:r>
          </a:p>
          <a:p>
            <a:pPr marL="27094" marR="13547" algn="just" rtl="0"/>
            <a:r>
              <a:rPr lang="en-US" sz="3413" dirty="0" err="1">
                <a:solidFill>
                  <a:srgbClr val="7030A0"/>
                </a:solidFill>
                <a:latin typeface="Trebuchet MS"/>
                <a:ea typeface="Trebuchet MS"/>
                <a:cs typeface="Trebuchet MS"/>
                <a:sym typeface="Trebuchet MS"/>
              </a:rPr>
              <a:t>ai</a:t>
            </a:r>
            <a:r>
              <a:rPr lang="en-US" sz="3413" dirty="0">
                <a:solidFill>
                  <a:srgbClr val="7030A0"/>
                </a:solidFill>
                <a:latin typeface="Trebuchet MS"/>
                <a:ea typeface="Trebuchet MS"/>
                <a:cs typeface="Trebuchet MS"/>
                <a:sym typeface="Trebuchet MS"/>
              </a:rPr>
              <a:t>  </a:t>
            </a:r>
            <a:r>
              <a:rPr lang="en-US" sz="3413" dirty="0" err="1">
                <a:solidFill>
                  <a:srgbClr val="7030A0"/>
                </a:solidFill>
                <a:latin typeface="Trebuchet MS"/>
                <a:ea typeface="Trebuchet MS"/>
                <a:cs typeface="Trebuchet MS"/>
                <a:sym typeface="Trebuchet MS"/>
              </a:rPr>
              <a:t>risultati</a:t>
            </a:r>
            <a:r>
              <a:rPr lang="en-US" sz="3413" dirty="0">
                <a:solidFill>
                  <a:srgbClr val="7030A0"/>
                </a:solidFill>
                <a:latin typeface="Trebuchet MS"/>
                <a:ea typeface="Trebuchet MS"/>
                <a:cs typeface="Trebuchet MS"/>
                <a:sym typeface="Trebuchet MS"/>
              </a:rPr>
              <a:t> e </a:t>
            </a:r>
            <a:r>
              <a:rPr lang="en-US" sz="3413" u="sng" dirty="0">
                <a:solidFill>
                  <a:srgbClr val="7030A0"/>
                </a:solidFill>
                <a:latin typeface="Trebuchet MS"/>
                <a:ea typeface="Trebuchet MS"/>
                <a:cs typeface="Trebuchet MS"/>
                <a:sym typeface="Trebuchet MS"/>
              </a:rPr>
              <a:t>al </a:t>
            </a:r>
            <a:r>
              <a:rPr lang="en-US" sz="3413" u="sng" dirty="0" err="1">
                <a:solidFill>
                  <a:srgbClr val="7030A0"/>
                </a:solidFill>
                <a:latin typeface="Trebuchet MS"/>
                <a:ea typeface="Trebuchet MS"/>
                <a:cs typeface="Trebuchet MS"/>
                <a:sym typeface="Trebuchet MS"/>
              </a:rPr>
              <a:t>raggiungimento</a:t>
            </a:r>
            <a:r>
              <a:rPr lang="en-US" sz="3413" u="sng" dirty="0">
                <a:solidFill>
                  <a:srgbClr val="7030A0"/>
                </a:solidFill>
                <a:latin typeface="Trebuchet MS"/>
                <a:ea typeface="Trebuchet MS"/>
                <a:cs typeface="Trebuchet MS"/>
                <a:sym typeface="Trebuchet MS"/>
              </a:rPr>
              <a:t> </a:t>
            </a:r>
            <a:r>
              <a:rPr lang="en-US" sz="3413" u="sng" dirty="0" err="1">
                <a:solidFill>
                  <a:srgbClr val="7030A0"/>
                </a:solidFill>
                <a:latin typeface="Trebuchet MS"/>
                <a:ea typeface="Trebuchet MS"/>
                <a:cs typeface="Trebuchet MS"/>
                <a:sym typeface="Trebuchet MS"/>
              </a:rPr>
              <a:t>dei</a:t>
            </a:r>
            <a:r>
              <a:rPr lang="en-US" sz="3413" u="sng" dirty="0">
                <a:solidFill>
                  <a:srgbClr val="7030A0"/>
                </a:solidFill>
                <a:latin typeface="Trebuchet MS"/>
                <a:ea typeface="Trebuchet MS"/>
                <a:cs typeface="Trebuchet MS"/>
                <a:sym typeface="Trebuchet MS"/>
              </a:rPr>
              <a:t> target (OBIETTIVI) e milestone (TRAGUARDI) </a:t>
            </a:r>
            <a:r>
              <a:rPr lang="en-US" sz="3413" u="sng" dirty="0" err="1">
                <a:solidFill>
                  <a:srgbClr val="7030A0"/>
                </a:solidFill>
                <a:latin typeface="Trebuchet MS"/>
                <a:ea typeface="Trebuchet MS"/>
                <a:cs typeface="Trebuchet MS"/>
                <a:sym typeface="Trebuchet MS"/>
              </a:rPr>
              <a:t>previsti</a:t>
            </a:r>
            <a:r>
              <a:rPr lang="en-US" sz="3413" dirty="0">
                <a:solidFill>
                  <a:srgbClr val="7030A0"/>
                </a:solidFill>
                <a:latin typeface="Trebuchet MS"/>
                <a:ea typeface="Trebuchet MS"/>
                <a:cs typeface="Trebuchet MS"/>
                <a:sym typeface="Trebuchet MS"/>
              </a:rPr>
              <a:t>.</a:t>
            </a:r>
            <a:endParaRPr sz="3413" dirty="0">
              <a:solidFill>
                <a:srgbClr val="7030A0"/>
              </a:solidFill>
              <a:latin typeface="Trebuchet MS"/>
              <a:ea typeface="Trebuchet MS"/>
              <a:cs typeface="Trebuchet MS"/>
              <a:sym typeface="Trebuchet MS"/>
            </a:endParaRP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4231510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959600" y="3137053"/>
            <a:ext cx="4235600" cy="925253"/>
          </a:xfrm>
          <a:prstGeom prst="rect">
            <a:avLst/>
          </a:prstGeom>
        </p:spPr>
        <p:txBody>
          <a:bodyPr vert="horz" wrap="square" lIns="0" tIns="17145" rIns="0" bIns="0" rtlCol="0">
            <a:spAutoFit/>
          </a:bodyPr>
          <a:lstStyle/>
          <a:p>
            <a:pPr marL="12700" algn="ctr">
              <a:lnSpc>
                <a:spcPct val="100000"/>
              </a:lnSpc>
              <a:spcBef>
                <a:spcPts val="135"/>
              </a:spcBef>
            </a:pPr>
            <a:r>
              <a:rPr lang="it-IT" sz="2950" b="1" spc="100" dirty="0">
                <a:solidFill>
                  <a:srgbClr val="FF0000"/>
                </a:solidFill>
                <a:latin typeface="Calibri"/>
                <a:cs typeface="Calibri"/>
              </a:rPr>
              <a:t>Rimborso orario standard/fisso</a:t>
            </a:r>
            <a:endParaRPr sz="2950" dirty="0">
              <a:latin typeface="Calibri"/>
              <a:cs typeface="Calibri"/>
            </a:endParaRPr>
          </a:p>
        </p:txBody>
      </p:sp>
      <p:sp>
        <p:nvSpPr>
          <p:cNvPr id="5" name="object 5"/>
          <p:cNvSpPr txBox="1"/>
          <p:nvPr/>
        </p:nvSpPr>
        <p:spPr>
          <a:xfrm>
            <a:off x="6959600" y="5773739"/>
            <a:ext cx="6273800" cy="1774204"/>
          </a:xfrm>
          <a:prstGeom prst="rect">
            <a:avLst/>
          </a:prstGeom>
        </p:spPr>
        <p:txBody>
          <a:bodyPr vert="horz" wrap="square" lIns="0" tIns="17145" rIns="0" bIns="0" rtlCol="0">
            <a:spAutoFit/>
          </a:bodyPr>
          <a:lstStyle/>
          <a:p>
            <a:pPr marL="690880" algn="l">
              <a:lnSpc>
                <a:spcPct val="100000"/>
              </a:lnSpc>
              <a:spcBef>
                <a:spcPts val="135"/>
              </a:spcBef>
            </a:pPr>
            <a:r>
              <a:rPr lang="it-IT" sz="2950" b="1" spc="100" dirty="0">
                <a:solidFill>
                  <a:srgbClr val="0070C0"/>
                </a:solidFill>
                <a:latin typeface="Calibri"/>
                <a:cs typeface="Calibri"/>
              </a:rPr>
              <a:t>A raggiungimento obiettivi </a:t>
            </a:r>
            <a:r>
              <a:rPr lang="it-IT" sz="2400" b="1" spc="100" dirty="0">
                <a:solidFill>
                  <a:srgbClr val="0070C0"/>
                </a:solidFill>
                <a:latin typeface="Calibri"/>
                <a:cs typeface="Calibri"/>
              </a:rPr>
              <a:t>(chiusura attività attestati finali)</a:t>
            </a:r>
          </a:p>
          <a:p>
            <a:pPr marL="690880" algn="l">
              <a:lnSpc>
                <a:spcPct val="100000"/>
              </a:lnSpc>
              <a:spcBef>
                <a:spcPts val="135"/>
              </a:spcBef>
            </a:pPr>
            <a:r>
              <a:rPr lang="it-IT" sz="2950" b="1" spc="100" dirty="0">
                <a:solidFill>
                  <a:srgbClr val="0070C0"/>
                </a:solidFill>
                <a:latin typeface="Calibri"/>
                <a:cs typeface="Calibri"/>
              </a:rPr>
              <a:t>senza presentare</a:t>
            </a:r>
          </a:p>
          <a:p>
            <a:pPr marL="690880" algn="l">
              <a:lnSpc>
                <a:spcPct val="100000"/>
              </a:lnSpc>
              <a:spcBef>
                <a:spcPts val="135"/>
              </a:spcBef>
            </a:pPr>
            <a:r>
              <a:rPr lang="it-IT" sz="2950" b="1" spc="100" dirty="0">
                <a:solidFill>
                  <a:srgbClr val="0070C0"/>
                </a:solidFill>
                <a:latin typeface="Calibri"/>
                <a:cs typeface="Calibri"/>
              </a:rPr>
              <a:t>documentazione di spesa </a:t>
            </a:r>
            <a:endParaRPr sz="2950" dirty="0">
              <a:latin typeface="Calibri"/>
              <a:cs typeface="Calibri"/>
            </a:endParaRPr>
          </a:p>
        </p:txBody>
      </p:sp>
      <p:grpSp>
        <p:nvGrpSpPr>
          <p:cNvPr id="6" name="object 6"/>
          <p:cNvGrpSpPr/>
          <p:nvPr/>
        </p:nvGrpSpPr>
        <p:grpSpPr>
          <a:xfrm>
            <a:off x="239250" y="3841434"/>
            <a:ext cx="4828866" cy="1945005"/>
            <a:chOff x="676778" y="3846698"/>
            <a:chExt cx="5031740" cy="1945005"/>
          </a:xfrm>
        </p:grpSpPr>
        <p:sp>
          <p:nvSpPr>
            <p:cNvPr id="7" name="object 7"/>
            <p:cNvSpPr/>
            <p:nvPr/>
          </p:nvSpPr>
          <p:spPr>
            <a:xfrm>
              <a:off x="689478" y="3859398"/>
              <a:ext cx="5006340" cy="1919605"/>
            </a:xfrm>
            <a:custGeom>
              <a:avLst/>
              <a:gdLst/>
              <a:ahLst/>
              <a:cxnLst/>
              <a:rect l="l" t="t" r="r" b="b"/>
              <a:pathLst>
                <a:path w="5006340" h="1919604">
                  <a:moveTo>
                    <a:pt x="4686393" y="1919489"/>
                  </a:moveTo>
                  <a:lnTo>
                    <a:pt x="319921" y="1919489"/>
                  </a:lnTo>
                  <a:lnTo>
                    <a:pt x="272645" y="1916021"/>
                  </a:lnTo>
                  <a:lnTo>
                    <a:pt x="227523" y="1905944"/>
                  </a:lnTo>
                  <a:lnTo>
                    <a:pt x="185050" y="1889755"/>
                  </a:lnTo>
                  <a:lnTo>
                    <a:pt x="145720" y="1867948"/>
                  </a:lnTo>
                  <a:lnTo>
                    <a:pt x="110029" y="1841018"/>
                  </a:lnTo>
                  <a:lnTo>
                    <a:pt x="78471" y="1809460"/>
                  </a:lnTo>
                  <a:lnTo>
                    <a:pt x="51541" y="1773769"/>
                  </a:lnTo>
                  <a:lnTo>
                    <a:pt x="29734" y="1734439"/>
                  </a:lnTo>
                  <a:lnTo>
                    <a:pt x="13545" y="1691966"/>
                  </a:lnTo>
                  <a:lnTo>
                    <a:pt x="3468" y="1646844"/>
                  </a:lnTo>
                  <a:lnTo>
                    <a:pt x="0" y="1599568"/>
                  </a:lnTo>
                  <a:lnTo>
                    <a:pt x="0" y="319921"/>
                  </a:lnTo>
                  <a:lnTo>
                    <a:pt x="3468" y="272645"/>
                  </a:lnTo>
                  <a:lnTo>
                    <a:pt x="13545" y="227523"/>
                  </a:lnTo>
                  <a:lnTo>
                    <a:pt x="29734" y="185050"/>
                  </a:lnTo>
                  <a:lnTo>
                    <a:pt x="51541" y="145720"/>
                  </a:lnTo>
                  <a:lnTo>
                    <a:pt x="78471" y="110029"/>
                  </a:lnTo>
                  <a:lnTo>
                    <a:pt x="110029" y="78471"/>
                  </a:lnTo>
                  <a:lnTo>
                    <a:pt x="145720" y="51541"/>
                  </a:lnTo>
                  <a:lnTo>
                    <a:pt x="185050" y="29734"/>
                  </a:lnTo>
                  <a:lnTo>
                    <a:pt x="227523" y="13545"/>
                  </a:lnTo>
                  <a:lnTo>
                    <a:pt x="272645" y="3468"/>
                  </a:lnTo>
                  <a:lnTo>
                    <a:pt x="319921" y="0"/>
                  </a:lnTo>
                  <a:lnTo>
                    <a:pt x="4686393" y="0"/>
                  </a:lnTo>
                  <a:lnTo>
                    <a:pt x="4736742" y="3985"/>
                  </a:lnTo>
                  <a:lnTo>
                    <a:pt x="4785397" y="15704"/>
                  </a:lnTo>
                  <a:lnTo>
                    <a:pt x="4831500" y="34800"/>
                  </a:lnTo>
                  <a:lnTo>
                    <a:pt x="4874191" y="60918"/>
                  </a:lnTo>
                  <a:lnTo>
                    <a:pt x="4912611" y="93702"/>
                  </a:lnTo>
                  <a:lnTo>
                    <a:pt x="4945396" y="132122"/>
                  </a:lnTo>
                  <a:lnTo>
                    <a:pt x="4971514" y="174813"/>
                  </a:lnTo>
                  <a:lnTo>
                    <a:pt x="4990610" y="220917"/>
                  </a:lnTo>
                  <a:lnTo>
                    <a:pt x="5002329" y="269572"/>
                  </a:lnTo>
                  <a:lnTo>
                    <a:pt x="5006315" y="319921"/>
                  </a:lnTo>
                  <a:lnTo>
                    <a:pt x="5006315" y="1599568"/>
                  </a:lnTo>
                  <a:lnTo>
                    <a:pt x="5002846" y="1646844"/>
                  </a:lnTo>
                  <a:lnTo>
                    <a:pt x="4992770" y="1691966"/>
                  </a:lnTo>
                  <a:lnTo>
                    <a:pt x="4976580" y="1734439"/>
                  </a:lnTo>
                  <a:lnTo>
                    <a:pt x="4954773" y="1773769"/>
                  </a:lnTo>
                  <a:lnTo>
                    <a:pt x="4927843" y="1809460"/>
                  </a:lnTo>
                  <a:lnTo>
                    <a:pt x="4896285" y="1841018"/>
                  </a:lnTo>
                  <a:lnTo>
                    <a:pt x="4860594" y="1867948"/>
                  </a:lnTo>
                  <a:lnTo>
                    <a:pt x="4821264" y="1889755"/>
                  </a:lnTo>
                  <a:lnTo>
                    <a:pt x="4778790" y="1905944"/>
                  </a:lnTo>
                  <a:lnTo>
                    <a:pt x="4733669" y="1916021"/>
                  </a:lnTo>
                  <a:lnTo>
                    <a:pt x="4686393" y="1919489"/>
                  </a:lnTo>
                  <a:close/>
                </a:path>
              </a:pathLst>
            </a:custGeom>
            <a:solidFill>
              <a:srgbClr val="FFFF00"/>
            </a:solidFill>
          </p:spPr>
          <p:txBody>
            <a:bodyPr wrap="square" lIns="0" tIns="0" rIns="0" bIns="0" rtlCol="0"/>
            <a:lstStyle/>
            <a:p>
              <a:endParaRPr/>
            </a:p>
          </p:txBody>
        </p:sp>
        <p:sp>
          <p:nvSpPr>
            <p:cNvPr id="8" name="object 8"/>
            <p:cNvSpPr/>
            <p:nvPr/>
          </p:nvSpPr>
          <p:spPr>
            <a:xfrm>
              <a:off x="689478" y="3859398"/>
              <a:ext cx="5006340" cy="1919605"/>
            </a:xfrm>
            <a:custGeom>
              <a:avLst/>
              <a:gdLst/>
              <a:ahLst/>
              <a:cxnLst/>
              <a:rect l="l" t="t" r="r" b="b"/>
              <a:pathLst>
                <a:path w="5006340" h="1919604">
                  <a:moveTo>
                    <a:pt x="0" y="319921"/>
                  </a:moveTo>
                  <a:lnTo>
                    <a:pt x="3468" y="272645"/>
                  </a:lnTo>
                  <a:lnTo>
                    <a:pt x="13545" y="227523"/>
                  </a:lnTo>
                  <a:lnTo>
                    <a:pt x="29734" y="185050"/>
                  </a:lnTo>
                  <a:lnTo>
                    <a:pt x="51541" y="145720"/>
                  </a:lnTo>
                  <a:lnTo>
                    <a:pt x="78471" y="110029"/>
                  </a:lnTo>
                  <a:lnTo>
                    <a:pt x="110029" y="78471"/>
                  </a:lnTo>
                  <a:lnTo>
                    <a:pt x="145720" y="51541"/>
                  </a:lnTo>
                  <a:lnTo>
                    <a:pt x="185050" y="29734"/>
                  </a:lnTo>
                  <a:lnTo>
                    <a:pt x="227523" y="13545"/>
                  </a:lnTo>
                  <a:lnTo>
                    <a:pt x="272645" y="3468"/>
                  </a:lnTo>
                  <a:lnTo>
                    <a:pt x="319921" y="0"/>
                  </a:lnTo>
                  <a:lnTo>
                    <a:pt x="4686393" y="0"/>
                  </a:lnTo>
                  <a:lnTo>
                    <a:pt x="4736742" y="3985"/>
                  </a:lnTo>
                  <a:lnTo>
                    <a:pt x="4785397" y="15704"/>
                  </a:lnTo>
                  <a:lnTo>
                    <a:pt x="4831500" y="34800"/>
                  </a:lnTo>
                  <a:lnTo>
                    <a:pt x="4874191" y="60918"/>
                  </a:lnTo>
                  <a:lnTo>
                    <a:pt x="4912611" y="93702"/>
                  </a:lnTo>
                  <a:lnTo>
                    <a:pt x="4945396" y="132122"/>
                  </a:lnTo>
                  <a:lnTo>
                    <a:pt x="4971514" y="174813"/>
                  </a:lnTo>
                  <a:lnTo>
                    <a:pt x="4990610" y="220917"/>
                  </a:lnTo>
                  <a:lnTo>
                    <a:pt x="5002329" y="269572"/>
                  </a:lnTo>
                  <a:lnTo>
                    <a:pt x="5006315" y="319921"/>
                  </a:lnTo>
                  <a:lnTo>
                    <a:pt x="5006315" y="1599568"/>
                  </a:lnTo>
                  <a:lnTo>
                    <a:pt x="5002846" y="1646844"/>
                  </a:lnTo>
                  <a:lnTo>
                    <a:pt x="4992770" y="1691966"/>
                  </a:lnTo>
                  <a:lnTo>
                    <a:pt x="4976580" y="1734439"/>
                  </a:lnTo>
                  <a:lnTo>
                    <a:pt x="4954773" y="1773769"/>
                  </a:lnTo>
                  <a:lnTo>
                    <a:pt x="4927843" y="1809460"/>
                  </a:lnTo>
                  <a:lnTo>
                    <a:pt x="4896285" y="1841018"/>
                  </a:lnTo>
                  <a:lnTo>
                    <a:pt x="4860594" y="1867948"/>
                  </a:lnTo>
                  <a:lnTo>
                    <a:pt x="4821264" y="1889755"/>
                  </a:lnTo>
                  <a:lnTo>
                    <a:pt x="4778790" y="1905944"/>
                  </a:lnTo>
                  <a:lnTo>
                    <a:pt x="4733669" y="1916021"/>
                  </a:lnTo>
                  <a:lnTo>
                    <a:pt x="4686393" y="1919489"/>
                  </a:lnTo>
                  <a:lnTo>
                    <a:pt x="319921" y="1919489"/>
                  </a:lnTo>
                  <a:lnTo>
                    <a:pt x="272645" y="1916021"/>
                  </a:lnTo>
                  <a:lnTo>
                    <a:pt x="227523" y="1905944"/>
                  </a:lnTo>
                  <a:lnTo>
                    <a:pt x="185050" y="1889755"/>
                  </a:lnTo>
                  <a:lnTo>
                    <a:pt x="145720" y="1867948"/>
                  </a:lnTo>
                  <a:lnTo>
                    <a:pt x="110029" y="1841018"/>
                  </a:lnTo>
                  <a:lnTo>
                    <a:pt x="78471" y="1809460"/>
                  </a:lnTo>
                  <a:lnTo>
                    <a:pt x="51541" y="1773769"/>
                  </a:lnTo>
                  <a:lnTo>
                    <a:pt x="29734" y="1734439"/>
                  </a:lnTo>
                  <a:lnTo>
                    <a:pt x="13545" y="1691966"/>
                  </a:lnTo>
                  <a:lnTo>
                    <a:pt x="3468" y="1646844"/>
                  </a:lnTo>
                  <a:lnTo>
                    <a:pt x="0" y="1599568"/>
                  </a:lnTo>
                  <a:lnTo>
                    <a:pt x="0" y="319921"/>
                  </a:lnTo>
                  <a:close/>
                </a:path>
              </a:pathLst>
            </a:custGeom>
            <a:ln w="25399">
              <a:solidFill>
                <a:srgbClr val="0076BA"/>
              </a:solidFill>
            </a:ln>
          </p:spPr>
          <p:txBody>
            <a:bodyPr wrap="square" lIns="0" tIns="0" rIns="0" bIns="0" rtlCol="0"/>
            <a:lstStyle/>
            <a:p>
              <a:endParaRPr/>
            </a:p>
          </p:txBody>
        </p:sp>
      </p:grpSp>
      <p:sp>
        <p:nvSpPr>
          <p:cNvPr id="9" name="object 9"/>
          <p:cNvSpPr txBox="1"/>
          <p:nvPr/>
        </p:nvSpPr>
        <p:spPr>
          <a:xfrm>
            <a:off x="697894" y="4412598"/>
            <a:ext cx="4507865" cy="478977"/>
          </a:xfrm>
          <a:prstGeom prst="rect">
            <a:avLst/>
          </a:prstGeom>
        </p:spPr>
        <p:txBody>
          <a:bodyPr vert="horz" wrap="square" lIns="0" tIns="17145" rIns="0" bIns="0" rtlCol="0">
            <a:spAutoFit/>
          </a:bodyPr>
          <a:lstStyle/>
          <a:p>
            <a:pPr marL="12700">
              <a:lnSpc>
                <a:spcPct val="100000"/>
              </a:lnSpc>
              <a:spcBef>
                <a:spcPts val="135"/>
              </a:spcBef>
            </a:pPr>
            <a:r>
              <a:rPr lang="it-IT" sz="3000" b="1" spc="120" dirty="0">
                <a:solidFill>
                  <a:schemeClr val="tx1"/>
                </a:solidFill>
                <a:latin typeface="Calibri"/>
                <a:cs typeface="Calibri"/>
              </a:rPr>
              <a:t>Contabilità semplificata</a:t>
            </a:r>
            <a:endParaRPr sz="3000" dirty="0">
              <a:solidFill>
                <a:schemeClr val="tx1"/>
              </a:solidFill>
              <a:latin typeface="Calibri"/>
              <a:cs typeface="Calibri"/>
            </a:endParaRPr>
          </a:p>
        </p:txBody>
      </p:sp>
      <p:grpSp>
        <p:nvGrpSpPr>
          <p:cNvPr id="10" name="object 10"/>
          <p:cNvGrpSpPr/>
          <p:nvPr/>
        </p:nvGrpSpPr>
        <p:grpSpPr>
          <a:xfrm>
            <a:off x="5443719" y="3402499"/>
            <a:ext cx="1738630" cy="1097280"/>
            <a:chOff x="6016114" y="3215104"/>
            <a:chExt cx="1738630" cy="1097280"/>
          </a:xfrm>
        </p:grpSpPr>
        <p:sp>
          <p:nvSpPr>
            <p:cNvPr id="11" name="object 11"/>
            <p:cNvSpPr/>
            <p:nvPr/>
          </p:nvSpPr>
          <p:spPr>
            <a:xfrm>
              <a:off x="6028814" y="3227804"/>
              <a:ext cx="1713230" cy="1071880"/>
            </a:xfrm>
            <a:custGeom>
              <a:avLst/>
              <a:gdLst/>
              <a:ahLst/>
              <a:cxnLst/>
              <a:rect l="l" t="t" r="r" b="b"/>
              <a:pathLst>
                <a:path w="1713229" h="1071879">
                  <a:moveTo>
                    <a:pt x="146942" y="1071555"/>
                  </a:moveTo>
                  <a:lnTo>
                    <a:pt x="0" y="731665"/>
                  </a:lnTo>
                  <a:lnTo>
                    <a:pt x="1299301" y="169944"/>
                  </a:lnTo>
                  <a:lnTo>
                    <a:pt x="1225829" y="0"/>
                  </a:lnTo>
                  <a:lnTo>
                    <a:pt x="1712662" y="192946"/>
                  </a:lnTo>
                  <a:lnTo>
                    <a:pt x="1519716" y="679779"/>
                  </a:lnTo>
                  <a:lnTo>
                    <a:pt x="1446244" y="509834"/>
                  </a:lnTo>
                  <a:lnTo>
                    <a:pt x="146942" y="1071555"/>
                  </a:lnTo>
                  <a:close/>
                </a:path>
              </a:pathLst>
            </a:custGeom>
            <a:solidFill>
              <a:srgbClr val="FF0000"/>
            </a:solidFill>
          </p:spPr>
          <p:txBody>
            <a:bodyPr wrap="square" lIns="0" tIns="0" rIns="0" bIns="0" rtlCol="0"/>
            <a:lstStyle/>
            <a:p>
              <a:endParaRPr/>
            </a:p>
          </p:txBody>
        </p:sp>
        <p:sp>
          <p:nvSpPr>
            <p:cNvPr id="12" name="object 12"/>
            <p:cNvSpPr/>
            <p:nvPr/>
          </p:nvSpPr>
          <p:spPr>
            <a:xfrm>
              <a:off x="6028814" y="3227804"/>
              <a:ext cx="1713230" cy="1071880"/>
            </a:xfrm>
            <a:custGeom>
              <a:avLst/>
              <a:gdLst/>
              <a:ahLst/>
              <a:cxnLst/>
              <a:rect l="l" t="t" r="r" b="b"/>
              <a:pathLst>
                <a:path w="1713229" h="1071879">
                  <a:moveTo>
                    <a:pt x="0" y="731665"/>
                  </a:moveTo>
                  <a:lnTo>
                    <a:pt x="1299301" y="169944"/>
                  </a:lnTo>
                  <a:lnTo>
                    <a:pt x="1225829" y="0"/>
                  </a:lnTo>
                  <a:lnTo>
                    <a:pt x="1712662" y="192946"/>
                  </a:lnTo>
                  <a:lnTo>
                    <a:pt x="1519716" y="679779"/>
                  </a:lnTo>
                  <a:lnTo>
                    <a:pt x="1446244" y="509834"/>
                  </a:lnTo>
                  <a:lnTo>
                    <a:pt x="146942" y="1071555"/>
                  </a:lnTo>
                  <a:lnTo>
                    <a:pt x="0" y="731665"/>
                  </a:lnTo>
                  <a:close/>
                </a:path>
              </a:pathLst>
            </a:custGeom>
            <a:ln w="25399">
              <a:solidFill>
                <a:srgbClr val="0076BA"/>
              </a:solidFill>
            </a:ln>
          </p:spPr>
          <p:txBody>
            <a:bodyPr wrap="square" lIns="0" tIns="0" rIns="0" bIns="0" rtlCol="0"/>
            <a:lstStyle/>
            <a:p>
              <a:endParaRPr/>
            </a:p>
          </p:txBody>
        </p:sp>
      </p:grpSp>
      <p:grpSp>
        <p:nvGrpSpPr>
          <p:cNvPr id="13" name="object 13"/>
          <p:cNvGrpSpPr/>
          <p:nvPr/>
        </p:nvGrpSpPr>
        <p:grpSpPr>
          <a:xfrm>
            <a:off x="5342890" y="5169857"/>
            <a:ext cx="1896110" cy="962025"/>
            <a:chOff x="6142381" y="5235892"/>
            <a:chExt cx="1896110" cy="962025"/>
          </a:xfrm>
        </p:grpSpPr>
        <p:sp>
          <p:nvSpPr>
            <p:cNvPr id="14" name="object 14"/>
            <p:cNvSpPr/>
            <p:nvPr/>
          </p:nvSpPr>
          <p:spPr>
            <a:xfrm>
              <a:off x="6155081" y="5248592"/>
              <a:ext cx="1870710" cy="936625"/>
            </a:xfrm>
            <a:custGeom>
              <a:avLst/>
              <a:gdLst/>
              <a:ahLst/>
              <a:cxnLst/>
              <a:rect l="l" t="t" r="r" b="b"/>
              <a:pathLst>
                <a:path w="1870709" h="936625">
                  <a:moveTo>
                    <a:pt x="1415308" y="936186"/>
                  </a:moveTo>
                  <a:lnTo>
                    <a:pt x="1464149" y="757597"/>
                  </a:lnTo>
                  <a:lnTo>
                    <a:pt x="0" y="357177"/>
                  </a:lnTo>
                  <a:lnTo>
                    <a:pt x="97681" y="0"/>
                  </a:lnTo>
                  <a:lnTo>
                    <a:pt x="1561831" y="400420"/>
                  </a:lnTo>
                  <a:lnTo>
                    <a:pt x="1610672" y="221831"/>
                  </a:lnTo>
                  <a:lnTo>
                    <a:pt x="1870167" y="676690"/>
                  </a:lnTo>
                  <a:lnTo>
                    <a:pt x="1415308" y="936186"/>
                  </a:lnTo>
                  <a:close/>
                </a:path>
              </a:pathLst>
            </a:custGeom>
            <a:solidFill>
              <a:srgbClr val="0070C0"/>
            </a:solidFill>
          </p:spPr>
          <p:txBody>
            <a:bodyPr wrap="square" lIns="0" tIns="0" rIns="0" bIns="0" rtlCol="0"/>
            <a:lstStyle/>
            <a:p>
              <a:endParaRPr/>
            </a:p>
          </p:txBody>
        </p:sp>
        <p:sp>
          <p:nvSpPr>
            <p:cNvPr id="15" name="object 15"/>
            <p:cNvSpPr/>
            <p:nvPr/>
          </p:nvSpPr>
          <p:spPr>
            <a:xfrm>
              <a:off x="6155081" y="5248592"/>
              <a:ext cx="1870710" cy="936625"/>
            </a:xfrm>
            <a:custGeom>
              <a:avLst/>
              <a:gdLst/>
              <a:ahLst/>
              <a:cxnLst/>
              <a:rect l="l" t="t" r="r" b="b"/>
              <a:pathLst>
                <a:path w="1870709" h="936625">
                  <a:moveTo>
                    <a:pt x="97681" y="0"/>
                  </a:moveTo>
                  <a:lnTo>
                    <a:pt x="1561831" y="400420"/>
                  </a:lnTo>
                  <a:lnTo>
                    <a:pt x="1610672" y="221831"/>
                  </a:lnTo>
                  <a:lnTo>
                    <a:pt x="1870167" y="676690"/>
                  </a:lnTo>
                  <a:lnTo>
                    <a:pt x="1415308" y="936186"/>
                  </a:lnTo>
                  <a:lnTo>
                    <a:pt x="1464149" y="757597"/>
                  </a:lnTo>
                  <a:lnTo>
                    <a:pt x="0" y="357177"/>
                  </a:lnTo>
                  <a:lnTo>
                    <a:pt x="97681" y="0"/>
                  </a:lnTo>
                  <a:close/>
                </a:path>
              </a:pathLst>
            </a:custGeom>
            <a:ln w="25399">
              <a:solidFill>
                <a:srgbClr val="0076BA"/>
              </a:solidFill>
            </a:ln>
          </p:spPr>
          <p:txBody>
            <a:bodyPr wrap="square" lIns="0" tIns="0" rIns="0" bIns="0" rtlCol="0"/>
            <a:lstStyle/>
            <a:p>
              <a:endParaRPr/>
            </a:p>
          </p:txBody>
        </p:sp>
      </p:grpSp>
      <p:pic>
        <p:nvPicPr>
          <p:cNvPr id="16" name="object 16"/>
          <p:cNvPicPr/>
          <p:nvPr/>
        </p:nvPicPr>
        <p:blipFill>
          <a:blip r:embed="rId2" cstate="print"/>
          <a:stretch>
            <a:fillRect/>
          </a:stretch>
        </p:blipFill>
        <p:spPr>
          <a:xfrm>
            <a:off x="11107605" y="8477982"/>
            <a:ext cx="1445498" cy="889537"/>
          </a:xfrm>
          <a:prstGeom prst="rect">
            <a:avLst/>
          </a:prstGeom>
        </p:spPr>
      </p:pic>
      <p:pic>
        <p:nvPicPr>
          <p:cNvPr id="17" name="object 17"/>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100119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71391" y="1306847"/>
            <a:ext cx="8631707" cy="524439"/>
          </a:xfrm>
          <a:prstGeom prst="rect">
            <a:avLst/>
          </a:prstGeom>
        </p:spPr>
        <p:txBody>
          <a:bodyPr wrap="square">
            <a:spAutoFit/>
          </a:bodyPr>
          <a:lstStyle/>
          <a:p>
            <a:pPr marL="69089" marR="113118" algn="ctr">
              <a:lnSpc>
                <a:spcPct val="93500"/>
              </a:lnSpc>
            </a:pPr>
            <a:r>
              <a:rPr lang="it-IT" sz="2987" b="1" spc="5" dirty="0">
                <a:solidFill>
                  <a:srgbClr val="FF0000"/>
                </a:solidFill>
                <a:latin typeface="Garamond"/>
                <a:cs typeface="Garamond"/>
              </a:rPr>
              <a:t>Quadro riepilogativo COSTI per corso</a:t>
            </a:r>
            <a:endParaRPr lang="it-IT" sz="2987" dirty="0">
              <a:solidFill>
                <a:srgbClr val="FF0000"/>
              </a:solidFill>
              <a:latin typeface="Garamond"/>
              <a:cs typeface="Garamond"/>
            </a:endParaRPr>
          </a:p>
        </p:txBody>
      </p:sp>
      <p:pic>
        <p:nvPicPr>
          <p:cNvPr id="4" name="Google Shape;1545;g1d7233a3385_0_412"/>
          <p:cNvPicPr preferRelativeResize="0"/>
          <p:nvPr/>
        </p:nvPicPr>
        <p:blipFill>
          <a:blip r:embed="rId2">
            <a:alphaModFix/>
          </a:blip>
          <a:stretch>
            <a:fillRect/>
          </a:stretch>
        </p:blipFill>
        <p:spPr>
          <a:xfrm>
            <a:off x="239250" y="2072519"/>
            <a:ext cx="12649669" cy="6002215"/>
          </a:xfrm>
          <a:prstGeom prst="rect">
            <a:avLst/>
          </a:prstGeom>
          <a:noFill/>
          <a:ln>
            <a:noFill/>
          </a:ln>
        </p:spPr>
      </p:pic>
      <p:pic>
        <p:nvPicPr>
          <p:cNvPr id="5" name="object 5"/>
          <p:cNvPicPr/>
          <p:nvPr/>
        </p:nvPicPr>
        <p:blipFill>
          <a:blip r:embed="rId3" cstate="print"/>
          <a:stretch>
            <a:fillRect/>
          </a:stretch>
        </p:blipFill>
        <p:spPr>
          <a:xfrm>
            <a:off x="11107605" y="8477982"/>
            <a:ext cx="1445498" cy="889537"/>
          </a:xfrm>
          <a:prstGeom prst="rect">
            <a:avLst/>
          </a:prstGeom>
        </p:spPr>
      </p:pic>
      <p:pic>
        <p:nvPicPr>
          <p:cNvPr id="6" name="object 6"/>
          <p:cNvPicPr/>
          <p:nvPr/>
        </p:nvPicPr>
        <p:blipFill>
          <a:blip r:embed="rId4"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71127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nvGraphicFramePr>
        <p:xfrm>
          <a:off x="1016574" y="2098398"/>
          <a:ext cx="11594418" cy="6196824"/>
        </p:xfrm>
        <a:graphic>
          <a:graphicData uri="http://schemas.openxmlformats.org/drawingml/2006/table">
            <a:tbl>
              <a:tblPr firstRow="1" bandRow="1">
                <a:tableStyleId>{2D5ABB26-0587-4C30-8999-92F81FD0307C}</a:tableStyleId>
              </a:tblPr>
              <a:tblGrid>
                <a:gridCol w="2714531">
                  <a:extLst>
                    <a:ext uri="{9D8B030D-6E8A-4147-A177-3AD203B41FA5}">
                      <a16:colId xmlns:a16="http://schemas.microsoft.com/office/drawing/2014/main" val="20000"/>
                    </a:ext>
                  </a:extLst>
                </a:gridCol>
                <a:gridCol w="2540365">
                  <a:extLst>
                    <a:ext uri="{9D8B030D-6E8A-4147-A177-3AD203B41FA5}">
                      <a16:colId xmlns:a16="http://schemas.microsoft.com/office/drawing/2014/main" val="20001"/>
                    </a:ext>
                  </a:extLst>
                </a:gridCol>
                <a:gridCol w="1815387">
                  <a:extLst>
                    <a:ext uri="{9D8B030D-6E8A-4147-A177-3AD203B41FA5}">
                      <a16:colId xmlns:a16="http://schemas.microsoft.com/office/drawing/2014/main" val="20002"/>
                    </a:ext>
                  </a:extLst>
                </a:gridCol>
                <a:gridCol w="2355345">
                  <a:extLst>
                    <a:ext uri="{9D8B030D-6E8A-4147-A177-3AD203B41FA5}">
                      <a16:colId xmlns:a16="http://schemas.microsoft.com/office/drawing/2014/main" val="20003"/>
                    </a:ext>
                  </a:extLst>
                </a:gridCol>
                <a:gridCol w="2168790">
                  <a:extLst>
                    <a:ext uri="{9D8B030D-6E8A-4147-A177-3AD203B41FA5}">
                      <a16:colId xmlns:a16="http://schemas.microsoft.com/office/drawing/2014/main" val="20004"/>
                    </a:ext>
                  </a:extLst>
                </a:gridCol>
              </a:tblGrid>
              <a:tr h="796848">
                <a:tc>
                  <a:txBody>
                    <a:bodyPr/>
                    <a:lstStyle/>
                    <a:p>
                      <a:pPr marL="160655">
                        <a:lnSpc>
                          <a:spcPct val="100000"/>
                        </a:lnSpc>
                      </a:pPr>
                      <a:r>
                        <a:rPr sz="1200" b="1" spc="-5" dirty="0">
                          <a:solidFill>
                            <a:srgbClr val="FFFFFF"/>
                          </a:solidFill>
                          <a:latin typeface="Garamond"/>
                          <a:cs typeface="Garamond"/>
                        </a:rPr>
                        <a:t>T</a:t>
                      </a:r>
                      <a:r>
                        <a:rPr sz="1200" b="1" spc="0" dirty="0">
                          <a:solidFill>
                            <a:srgbClr val="FFFFFF"/>
                          </a:solidFill>
                          <a:latin typeface="Garamond"/>
                          <a:cs typeface="Garamond"/>
                        </a:rPr>
                        <a:t>ipol</a:t>
                      </a:r>
                      <a:r>
                        <a:rPr sz="1200" b="1" spc="-15" dirty="0">
                          <a:solidFill>
                            <a:srgbClr val="FFFFFF"/>
                          </a:solidFill>
                          <a:latin typeface="Garamond"/>
                          <a:cs typeface="Garamond"/>
                        </a:rPr>
                        <a:t>o</a:t>
                      </a:r>
                      <a:r>
                        <a:rPr sz="1200" b="1" spc="0" dirty="0">
                          <a:solidFill>
                            <a:srgbClr val="FFFFFF"/>
                          </a:solidFill>
                          <a:latin typeface="Garamond"/>
                          <a:cs typeface="Garamond"/>
                        </a:rPr>
                        <a:t>gia a</a:t>
                      </a:r>
                      <a:r>
                        <a:rPr sz="1200" b="1" spc="-10" dirty="0">
                          <a:solidFill>
                            <a:srgbClr val="FFFFFF"/>
                          </a:solidFill>
                          <a:latin typeface="Garamond"/>
                          <a:cs typeface="Garamond"/>
                        </a:rPr>
                        <a:t>t</a:t>
                      </a:r>
                      <a:r>
                        <a:rPr sz="1200" b="1" spc="0" dirty="0">
                          <a:solidFill>
                            <a:srgbClr val="FFFFFF"/>
                          </a:solidFill>
                          <a:latin typeface="Garamond"/>
                          <a:cs typeface="Garamond"/>
                        </a:rPr>
                        <a:t>tivi</a:t>
                      </a:r>
                      <a:r>
                        <a:rPr sz="1200" b="1" spc="-15" dirty="0">
                          <a:solidFill>
                            <a:srgbClr val="FFFFFF"/>
                          </a:solidFill>
                          <a:latin typeface="Garamond"/>
                          <a:cs typeface="Garamond"/>
                        </a:rPr>
                        <a:t>t</a:t>
                      </a:r>
                      <a:r>
                        <a:rPr sz="1200" b="1" spc="0" dirty="0">
                          <a:solidFill>
                            <a:srgbClr val="FFFFFF"/>
                          </a:solidFill>
                          <a:latin typeface="Garamond"/>
                          <a:cs typeface="Garamond"/>
                        </a:rPr>
                        <a:t>à</a:t>
                      </a:r>
                      <a:endParaRPr sz="1200" dirty="0">
                        <a:latin typeface="Garamond"/>
                        <a:cs typeface="Garamond"/>
                      </a:endParaRPr>
                    </a:p>
                  </a:txBody>
                  <a:tcPr marL="0" marR="0" marT="0" marB="0">
                    <a:lnL w="7366">
                      <a:solidFill>
                        <a:srgbClr val="4471C4"/>
                      </a:solidFill>
                      <a:prstDash val="solid"/>
                    </a:lnL>
                    <a:lnT w="7366">
                      <a:solidFill>
                        <a:srgbClr val="4471C4"/>
                      </a:solidFill>
                      <a:prstDash val="solid"/>
                    </a:lnT>
                    <a:lnB w="7365">
                      <a:solidFill>
                        <a:srgbClr val="4471C4"/>
                      </a:solidFill>
                      <a:prstDash val="solid"/>
                    </a:lnB>
                    <a:solidFill>
                      <a:srgbClr val="4471C4"/>
                    </a:solidFill>
                  </a:tcPr>
                </a:tc>
                <a:tc>
                  <a:txBody>
                    <a:bodyPr/>
                    <a:lstStyle/>
                    <a:p>
                      <a:pPr marL="86995">
                        <a:lnSpc>
                          <a:spcPct val="100000"/>
                        </a:lnSpc>
                      </a:pPr>
                      <a:r>
                        <a:rPr sz="1200" b="1" spc="5" dirty="0">
                          <a:solidFill>
                            <a:srgbClr val="FFFFFF"/>
                          </a:solidFill>
                          <a:latin typeface="Garamond"/>
                          <a:cs typeface="Garamond"/>
                        </a:rPr>
                        <a:t>F</a:t>
                      </a:r>
                      <a:r>
                        <a:rPr sz="1200" b="1" spc="-10" dirty="0">
                          <a:solidFill>
                            <a:srgbClr val="FFFFFF"/>
                          </a:solidFill>
                          <a:latin typeface="Garamond"/>
                          <a:cs typeface="Garamond"/>
                        </a:rPr>
                        <a:t>r</a:t>
                      </a:r>
                      <a:r>
                        <a:rPr sz="1200" b="1" spc="0" dirty="0">
                          <a:solidFill>
                            <a:srgbClr val="FFFFFF"/>
                          </a:solidFill>
                          <a:latin typeface="Garamond"/>
                          <a:cs typeface="Garamond"/>
                        </a:rPr>
                        <a:t>uizi</a:t>
                      </a:r>
                      <a:r>
                        <a:rPr sz="1200" b="1" spc="-15" dirty="0">
                          <a:solidFill>
                            <a:srgbClr val="FFFFFF"/>
                          </a:solidFill>
                          <a:latin typeface="Garamond"/>
                          <a:cs typeface="Garamond"/>
                        </a:rPr>
                        <a:t>o</a:t>
                      </a:r>
                      <a:r>
                        <a:rPr sz="1200" b="1" spc="0" dirty="0">
                          <a:solidFill>
                            <a:srgbClr val="FFFFFF"/>
                          </a:solidFill>
                          <a:latin typeface="Garamond"/>
                          <a:cs typeface="Garamond"/>
                        </a:rPr>
                        <a:t>ne e </a:t>
                      </a:r>
                      <a:r>
                        <a:rPr sz="1200" b="1" spc="-15" dirty="0">
                          <a:solidFill>
                            <a:srgbClr val="FFFFFF"/>
                          </a:solidFill>
                          <a:latin typeface="Garamond"/>
                          <a:cs typeface="Garamond"/>
                        </a:rPr>
                        <a:t>d</a:t>
                      </a:r>
                      <a:r>
                        <a:rPr sz="1200" b="1" spc="0" dirty="0">
                          <a:solidFill>
                            <a:srgbClr val="FFFFFF"/>
                          </a:solidFill>
                          <a:latin typeface="Garamond"/>
                          <a:cs typeface="Garamond"/>
                        </a:rPr>
                        <a:t>u</a:t>
                      </a:r>
                      <a:r>
                        <a:rPr sz="1200" b="1" spc="5" dirty="0">
                          <a:solidFill>
                            <a:srgbClr val="FFFFFF"/>
                          </a:solidFill>
                          <a:latin typeface="Garamond"/>
                          <a:cs typeface="Garamond"/>
                        </a:rPr>
                        <a:t>r</a:t>
                      </a:r>
                      <a:r>
                        <a:rPr sz="1200" b="1" spc="0" dirty="0">
                          <a:solidFill>
                            <a:srgbClr val="FFFFFF"/>
                          </a:solidFill>
                          <a:latin typeface="Garamond"/>
                          <a:cs typeface="Garamond"/>
                        </a:rPr>
                        <a:t>a</a:t>
                      </a:r>
                      <a:r>
                        <a:rPr sz="1200" b="1" spc="-10" dirty="0">
                          <a:solidFill>
                            <a:srgbClr val="FFFFFF"/>
                          </a:solidFill>
                          <a:latin typeface="Garamond"/>
                          <a:cs typeface="Garamond"/>
                        </a:rPr>
                        <a:t>t</a:t>
                      </a:r>
                      <a:r>
                        <a:rPr sz="1200" b="1" spc="0" dirty="0">
                          <a:solidFill>
                            <a:srgbClr val="FFFFFF"/>
                          </a:solidFill>
                          <a:latin typeface="Garamond"/>
                          <a:cs typeface="Garamond"/>
                        </a:rPr>
                        <a:t>a</a:t>
                      </a:r>
                      <a:endParaRPr sz="1200" dirty="0">
                        <a:latin typeface="Garamond"/>
                        <a:cs typeface="Garamond"/>
                      </a:endParaRPr>
                    </a:p>
                  </a:txBody>
                  <a:tcPr marL="0" marR="0" marT="0" marB="0">
                    <a:lnT w="7366">
                      <a:solidFill>
                        <a:srgbClr val="4471C4"/>
                      </a:solidFill>
                      <a:prstDash val="solid"/>
                    </a:lnT>
                    <a:lnB w="7365">
                      <a:solidFill>
                        <a:srgbClr val="4471C4"/>
                      </a:solidFill>
                      <a:prstDash val="solid"/>
                    </a:lnB>
                    <a:solidFill>
                      <a:srgbClr val="4471C4"/>
                    </a:solidFill>
                  </a:tcPr>
                </a:tc>
                <a:tc>
                  <a:txBody>
                    <a:bodyPr/>
                    <a:lstStyle/>
                    <a:p>
                      <a:pPr marL="0" algn="ctr">
                        <a:lnSpc>
                          <a:spcPct val="100000"/>
                        </a:lnSpc>
                      </a:pPr>
                      <a:r>
                        <a:rPr sz="1200" b="1" dirty="0">
                          <a:solidFill>
                            <a:srgbClr val="FFFFFF"/>
                          </a:solidFill>
                          <a:latin typeface="Garamond"/>
                          <a:cs typeface="Garamond"/>
                        </a:rPr>
                        <a:t>UCS</a:t>
                      </a:r>
                      <a:endParaRPr sz="1200">
                        <a:latin typeface="Garamond"/>
                        <a:cs typeface="Garamond"/>
                      </a:endParaRPr>
                    </a:p>
                    <a:p>
                      <a:pPr marL="635" algn="ctr">
                        <a:lnSpc>
                          <a:spcPct val="100000"/>
                        </a:lnSpc>
                        <a:spcBef>
                          <a:spcPts val="215"/>
                        </a:spcBef>
                      </a:pPr>
                      <a:r>
                        <a:rPr sz="1200" b="1" spc="-5" dirty="0">
                          <a:solidFill>
                            <a:srgbClr val="FFFFFF"/>
                          </a:solidFill>
                          <a:latin typeface="Garamond"/>
                          <a:cs typeface="Garamond"/>
                        </a:rPr>
                        <a:t>C</a:t>
                      </a:r>
                      <a:r>
                        <a:rPr sz="1200" b="1" spc="0" dirty="0">
                          <a:solidFill>
                            <a:srgbClr val="FFFFFF"/>
                          </a:solidFill>
                          <a:latin typeface="Garamond"/>
                          <a:cs typeface="Garamond"/>
                        </a:rPr>
                        <a:t>o</a:t>
                      </a:r>
                      <a:r>
                        <a:rPr sz="1200" b="1" spc="-5" dirty="0">
                          <a:solidFill>
                            <a:srgbClr val="FFFFFF"/>
                          </a:solidFill>
                          <a:latin typeface="Garamond"/>
                          <a:cs typeface="Garamond"/>
                        </a:rPr>
                        <a:t>s</a:t>
                      </a:r>
                      <a:r>
                        <a:rPr sz="1200" b="1" spc="0" dirty="0">
                          <a:solidFill>
                            <a:srgbClr val="FFFFFF"/>
                          </a:solidFill>
                          <a:latin typeface="Garamond"/>
                          <a:cs typeface="Garamond"/>
                        </a:rPr>
                        <a:t>ti d</a:t>
                      </a:r>
                      <a:r>
                        <a:rPr sz="1200" b="1" spc="-10" dirty="0">
                          <a:solidFill>
                            <a:srgbClr val="FFFFFF"/>
                          </a:solidFill>
                          <a:latin typeface="Garamond"/>
                          <a:cs typeface="Garamond"/>
                        </a:rPr>
                        <a:t>i</a:t>
                      </a:r>
                      <a:r>
                        <a:rPr sz="1200" b="1" spc="0" dirty="0">
                          <a:solidFill>
                            <a:srgbClr val="FFFFFF"/>
                          </a:solidFill>
                          <a:latin typeface="Garamond"/>
                          <a:cs typeface="Garamond"/>
                        </a:rPr>
                        <a:t>ret</a:t>
                      </a:r>
                      <a:r>
                        <a:rPr sz="1200" b="1" spc="-10" dirty="0">
                          <a:solidFill>
                            <a:srgbClr val="FFFFFF"/>
                          </a:solidFill>
                          <a:latin typeface="Garamond"/>
                          <a:cs typeface="Garamond"/>
                        </a:rPr>
                        <a:t>t</a:t>
                      </a:r>
                      <a:r>
                        <a:rPr sz="1200" b="1" spc="0" dirty="0">
                          <a:solidFill>
                            <a:srgbClr val="FFFFFF"/>
                          </a:solidFill>
                          <a:latin typeface="Garamond"/>
                          <a:cs typeface="Garamond"/>
                        </a:rPr>
                        <a:t>i</a:t>
                      </a:r>
                      <a:endParaRPr sz="1200">
                        <a:latin typeface="Garamond"/>
                        <a:cs typeface="Garamond"/>
                      </a:endParaRPr>
                    </a:p>
                  </a:txBody>
                  <a:tcPr marL="0" marR="0" marT="0" marB="0">
                    <a:lnT w="7366">
                      <a:solidFill>
                        <a:srgbClr val="4471C4"/>
                      </a:solidFill>
                      <a:prstDash val="solid"/>
                    </a:lnT>
                    <a:lnB w="7365">
                      <a:solidFill>
                        <a:srgbClr val="4471C4"/>
                      </a:solidFill>
                      <a:prstDash val="solid"/>
                    </a:lnB>
                    <a:solidFill>
                      <a:srgbClr val="4471C4"/>
                    </a:solidFill>
                  </a:tcPr>
                </a:tc>
                <a:tc>
                  <a:txBody>
                    <a:bodyPr/>
                    <a:lstStyle/>
                    <a:p>
                      <a:pPr marR="635" algn="ctr">
                        <a:lnSpc>
                          <a:spcPct val="100000"/>
                        </a:lnSpc>
                      </a:pPr>
                      <a:r>
                        <a:rPr sz="1200" b="1" spc="-5" dirty="0">
                          <a:solidFill>
                            <a:srgbClr val="FFFFFF"/>
                          </a:solidFill>
                          <a:latin typeface="Garamond"/>
                          <a:cs typeface="Garamond"/>
                        </a:rPr>
                        <a:t>C</a:t>
                      </a:r>
                      <a:r>
                        <a:rPr sz="1200" b="1" spc="0" dirty="0">
                          <a:solidFill>
                            <a:srgbClr val="FFFFFF"/>
                          </a:solidFill>
                          <a:latin typeface="Garamond"/>
                          <a:cs typeface="Garamond"/>
                        </a:rPr>
                        <a:t>o</a:t>
                      </a:r>
                      <a:r>
                        <a:rPr sz="1200" b="1" spc="-5" dirty="0">
                          <a:solidFill>
                            <a:srgbClr val="FFFFFF"/>
                          </a:solidFill>
                          <a:latin typeface="Garamond"/>
                          <a:cs typeface="Garamond"/>
                        </a:rPr>
                        <a:t>s</a:t>
                      </a:r>
                      <a:r>
                        <a:rPr sz="1200" b="1" spc="0" dirty="0">
                          <a:solidFill>
                            <a:srgbClr val="FFFFFF"/>
                          </a:solidFill>
                          <a:latin typeface="Garamond"/>
                          <a:cs typeface="Garamond"/>
                        </a:rPr>
                        <a:t>ti i</a:t>
                      </a:r>
                      <a:r>
                        <a:rPr sz="1200" b="1" spc="-10" dirty="0">
                          <a:solidFill>
                            <a:srgbClr val="FFFFFF"/>
                          </a:solidFill>
                          <a:latin typeface="Garamond"/>
                          <a:cs typeface="Garamond"/>
                        </a:rPr>
                        <a:t>n</a:t>
                      </a:r>
                      <a:r>
                        <a:rPr sz="1200" b="1" spc="0" dirty="0">
                          <a:solidFill>
                            <a:srgbClr val="FFFFFF"/>
                          </a:solidFill>
                          <a:latin typeface="Garamond"/>
                          <a:cs typeface="Garamond"/>
                        </a:rPr>
                        <a:t>dir</a:t>
                      </a:r>
                      <a:r>
                        <a:rPr sz="1200" b="1" spc="-15" dirty="0">
                          <a:solidFill>
                            <a:srgbClr val="FFFFFF"/>
                          </a:solidFill>
                          <a:latin typeface="Garamond"/>
                          <a:cs typeface="Garamond"/>
                        </a:rPr>
                        <a:t>e</a:t>
                      </a:r>
                      <a:r>
                        <a:rPr sz="1200" b="1" spc="0" dirty="0">
                          <a:solidFill>
                            <a:srgbClr val="FFFFFF"/>
                          </a:solidFill>
                          <a:latin typeface="Garamond"/>
                          <a:cs typeface="Garamond"/>
                        </a:rPr>
                        <a:t>tti</a:t>
                      </a:r>
                      <a:endParaRPr sz="1200">
                        <a:latin typeface="Garamond"/>
                        <a:cs typeface="Garamond"/>
                      </a:endParaRPr>
                    </a:p>
                    <a:p>
                      <a:pPr marR="0" algn="ctr">
                        <a:lnSpc>
                          <a:spcPct val="100000"/>
                        </a:lnSpc>
                        <a:spcBef>
                          <a:spcPts val="10"/>
                        </a:spcBef>
                      </a:pPr>
                      <a:r>
                        <a:rPr sz="1200" b="1" dirty="0">
                          <a:solidFill>
                            <a:srgbClr val="FFFFFF"/>
                          </a:solidFill>
                          <a:latin typeface="Garamond"/>
                          <a:cs typeface="Garamond"/>
                        </a:rPr>
                        <a:t>tas</a:t>
                      </a:r>
                      <a:r>
                        <a:rPr sz="1200" b="1" spc="5" dirty="0">
                          <a:solidFill>
                            <a:srgbClr val="FFFFFF"/>
                          </a:solidFill>
                          <a:latin typeface="Garamond"/>
                          <a:cs typeface="Garamond"/>
                        </a:rPr>
                        <a:t>s</a:t>
                      </a:r>
                      <a:r>
                        <a:rPr sz="1200" b="1" spc="0" dirty="0">
                          <a:solidFill>
                            <a:srgbClr val="FFFFFF"/>
                          </a:solidFill>
                          <a:latin typeface="Garamond"/>
                          <a:cs typeface="Garamond"/>
                        </a:rPr>
                        <a:t>o</a:t>
                      </a:r>
                      <a:r>
                        <a:rPr sz="1200" b="1" spc="5" dirty="0">
                          <a:solidFill>
                            <a:srgbClr val="FFFFFF"/>
                          </a:solidFill>
                          <a:latin typeface="Garamond"/>
                          <a:cs typeface="Garamond"/>
                        </a:rPr>
                        <a:t> </a:t>
                      </a:r>
                      <a:r>
                        <a:rPr sz="1200" b="1" spc="0" dirty="0">
                          <a:solidFill>
                            <a:srgbClr val="FFFFFF"/>
                          </a:solidFill>
                          <a:latin typeface="Garamond"/>
                          <a:cs typeface="Garamond"/>
                        </a:rPr>
                        <a:t>f</a:t>
                      </a:r>
                      <a:r>
                        <a:rPr sz="1200" b="1" spc="-15" dirty="0">
                          <a:solidFill>
                            <a:srgbClr val="FFFFFF"/>
                          </a:solidFill>
                          <a:latin typeface="Garamond"/>
                          <a:cs typeface="Garamond"/>
                        </a:rPr>
                        <a:t>o</a:t>
                      </a:r>
                      <a:r>
                        <a:rPr sz="1200" b="1" spc="0" dirty="0">
                          <a:solidFill>
                            <a:srgbClr val="FFFFFF"/>
                          </a:solidFill>
                          <a:latin typeface="Garamond"/>
                          <a:cs typeface="Garamond"/>
                        </a:rPr>
                        <a:t>rfe</a:t>
                      </a:r>
                      <a:r>
                        <a:rPr sz="1200" b="1" spc="-15" dirty="0">
                          <a:solidFill>
                            <a:srgbClr val="FFFFFF"/>
                          </a:solidFill>
                          <a:latin typeface="Garamond"/>
                          <a:cs typeface="Garamond"/>
                        </a:rPr>
                        <a:t>t</a:t>
                      </a:r>
                      <a:r>
                        <a:rPr sz="1200" b="1" spc="0" dirty="0">
                          <a:solidFill>
                            <a:srgbClr val="FFFFFF"/>
                          </a:solidFill>
                          <a:latin typeface="Garamond"/>
                          <a:cs typeface="Garamond"/>
                        </a:rPr>
                        <a:t>.</a:t>
                      </a:r>
                      <a:r>
                        <a:rPr sz="1200" b="1" spc="15" dirty="0">
                          <a:solidFill>
                            <a:srgbClr val="FFFFFF"/>
                          </a:solidFill>
                          <a:latin typeface="Garamond"/>
                          <a:cs typeface="Garamond"/>
                        </a:rPr>
                        <a:t> </a:t>
                      </a:r>
                      <a:r>
                        <a:rPr sz="1200" b="1" spc="-10" dirty="0">
                          <a:solidFill>
                            <a:srgbClr val="FFFFFF"/>
                          </a:solidFill>
                          <a:latin typeface="Garamond"/>
                          <a:cs typeface="Garamond"/>
                        </a:rPr>
                        <a:t>4</a:t>
                      </a:r>
                      <a:r>
                        <a:rPr sz="1200" b="1" spc="0" dirty="0">
                          <a:solidFill>
                            <a:srgbClr val="FFFFFF"/>
                          </a:solidFill>
                          <a:latin typeface="Garamond"/>
                          <a:cs typeface="Garamond"/>
                        </a:rPr>
                        <a:t>0%</a:t>
                      </a:r>
                      <a:endParaRPr sz="1200">
                        <a:latin typeface="Garamond"/>
                        <a:cs typeface="Garamond"/>
                      </a:endParaRPr>
                    </a:p>
                  </a:txBody>
                  <a:tcPr marL="0" marR="0" marT="0" marB="0">
                    <a:lnT w="7366">
                      <a:solidFill>
                        <a:srgbClr val="4471C4"/>
                      </a:solidFill>
                      <a:prstDash val="solid"/>
                    </a:lnT>
                    <a:lnB w="7365">
                      <a:solidFill>
                        <a:srgbClr val="4471C4"/>
                      </a:solidFill>
                      <a:prstDash val="solid"/>
                    </a:lnB>
                    <a:solidFill>
                      <a:srgbClr val="4471C4"/>
                    </a:solidFill>
                  </a:tcPr>
                </a:tc>
                <a:tc>
                  <a:txBody>
                    <a:bodyPr/>
                    <a:lstStyle/>
                    <a:p>
                      <a:pPr marL="186055">
                        <a:lnSpc>
                          <a:spcPct val="100000"/>
                        </a:lnSpc>
                      </a:pPr>
                      <a:r>
                        <a:rPr sz="1200" b="1" dirty="0">
                          <a:solidFill>
                            <a:srgbClr val="FFFFFF"/>
                          </a:solidFill>
                          <a:latin typeface="Garamond"/>
                          <a:cs typeface="Garamond"/>
                        </a:rPr>
                        <a:t>UCS </a:t>
                      </a:r>
                      <a:r>
                        <a:rPr sz="1200" b="1" spc="-5" dirty="0">
                          <a:solidFill>
                            <a:srgbClr val="FFFFFF"/>
                          </a:solidFill>
                          <a:latin typeface="Garamond"/>
                          <a:cs typeface="Garamond"/>
                        </a:rPr>
                        <a:t>M</a:t>
                      </a:r>
                      <a:r>
                        <a:rPr sz="1200" b="1" spc="0" dirty="0">
                          <a:solidFill>
                            <a:srgbClr val="FFFFFF"/>
                          </a:solidFill>
                          <a:latin typeface="Garamond"/>
                          <a:cs typeface="Garamond"/>
                        </a:rPr>
                        <a:t>en</a:t>
                      </a:r>
                      <a:r>
                        <a:rPr sz="1200" b="1" spc="-5" dirty="0">
                          <a:solidFill>
                            <a:srgbClr val="FFFFFF"/>
                          </a:solidFill>
                          <a:latin typeface="Garamond"/>
                          <a:cs typeface="Garamond"/>
                        </a:rPr>
                        <a:t>s</a:t>
                      </a:r>
                      <a:r>
                        <a:rPr sz="1200" b="1" spc="0" dirty="0">
                          <a:solidFill>
                            <a:srgbClr val="FFFFFF"/>
                          </a:solidFill>
                          <a:latin typeface="Garamond"/>
                          <a:cs typeface="Garamond"/>
                        </a:rPr>
                        <a:t>a</a:t>
                      </a:r>
                      <a:endParaRPr sz="1200">
                        <a:latin typeface="Garamond"/>
                        <a:cs typeface="Garamond"/>
                      </a:endParaRPr>
                    </a:p>
                  </a:txBody>
                  <a:tcPr marL="0" marR="0" marT="0" marB="0">
                    <a:lnR w="7365">
                      <a:solidFill>
                        <a:srgbClr val="4471C4"/>
                      </a:solidFill>
                      <a:prstDash val="solid"/>
                    </a:lnR>
                    <a:lnT w="7366">
                      <a:solidFill>
                        <a:srgbClr val="4471C4"/>
                      </a:solidFill>
                      <a:prstDash val="solid"/>
                    </a:lnT>
                    <a:lnB w="7365">
                      <a:solidFill>
                        <a:srgbClr val="4471C4"/>
                      </a:solidFill>
                      <a:prstDash val="solid"/>
                    </a:lnB>
                    <a:solidFill>
                      <a:srgbClr val="4471C4"/>
                    </a:solidFill>
                  </a:tcPr>
                </a:tc>
                <a:extLst>
                  <a:ext uri="{0D108BD9-81ED-4DB2-BD59-A6C34878D82A}">
                    <a16:rowId xmlns:a16="http://schemas.microsoft.com/office/drawing/2014/main" val="10000"/>
                  </a:ext>
                </a:extLst>
              </a:tr>
              <a:tr h="1126383">
                <a:tc>
                  <a:txBody>
                    <a:bodyPr/>
                    <a:lstStyle/>
                    <a:p>
                      <a:pPr marL="64769" marR="124460">
                        <a:lnSpc>
                          <a:spcPct val="102000"/>
                        </a:lnSpc>
                      </a:pPr>
                      <a:r>
                        <a:rPr sz="1500" b="1" dirty="0">
                          <a:solidFill>
                            <a:srgbClr val="0070C0"/>
                          </a:solidFill>
                          <a:latin typeface="Garamond"/>
                          <a:cs typeface="Garamond"/>
                        </a:rPr>
                        <a:t>Pe</a:t>
                      </a:r>
                      <a:r>
                        <a:rPr sz="1500" b="1" spc="-5" dirty="0">
                          <a:solidFill>
                            <a:srgbClr val="0070C0"/>
                          </a:solidFill>
                          <a:latin typeface="Garamond"/>
                          <a:cs typeface="Garamond"/>
                        </a:rPr>
                        <a:t>r</a:t>
                      </a:r>
                      <a:r>
                        <a:rPr sz="1500" b="1" spc="0" dirty="0">
                          <a:solidFill>
                            <a:srgbClr val="0070C0"/>
                          </a:solidFill>
                          <a:latin typeface="Garamond"/>
                          <a:cs typeface="Garamond"/>
                        </a:rPr>
                        <a:t>corsi</a:t>
                      </a:r>
                      <a:r>
                        <a:rPr sz="1500" b="1" spc="10" dirty="0">
                          <a:solidFill>
                            <a:srgbClr val="0070C0"/>
                          </a:solidFill>
                          <a:latin typeface="Garamond"/>
                          <a:cs typeface="Garamond"/>
                        </a:rPr>
                        <a:t> </a:t>
                      </a:r>
                      <a:r>
                        <a:rPr sz="1500" b="1" spc="0" dirty="0">
                          <a:solidFill>
                            <a:srgbClr val="0070C0"/>
                          </a:solidFill>
                          <a:latin typeface="Garamond"/>
                          <a:cs typeface="Garamond"/>
                        </a:rPr>
                        <a:t>di</a:t>
                      </a:r>
                      <a:r>
                        <a:rPr sz="1500" b="1" spc="10" dirty="0">
                          <a:solidFill>
                            <a:srgbClr val="0070C0"/>
                          </a:solidFill>
                          <a:latin typeface="Garamond"/>
                          <a:cs typeface="Garamond"/>
                        </a:rPr>
                        <a:t> </a:t>
                      </a:r>
                      <a:r>
                        <a:rPr sz="1500" b="1" spc="-5" dirty="0">
                          <a:solidFill>
                            <a:srgbClr val="0070C0"/>
                          </a:solidFill>
                          <a:latin typeface="Garamond"/>
                          <a:cs typeface="Garamond"/>
                        </a:rPr>
                        <a:t>m</a:t>
                      </a:r>
                      <a:r>
                        <a:rPr sz="1500" b="1" spc="5" dirty="0">
                          <a:solidFill>
                            <a:srgbClr val="0070C0"/>
                          </a:solidFill>
                          <a:latin typeface="Garamond"/>
                          <a:cs typeface="Garamond"/>
                        </a:rPr>
                        <a:t>e</a:t>
                      </a:r>
                      <a:r>
                        <a:rPr sz="1500" b="1" spc="0" dirty="0">
                          <a:solidFill>
                            <a:srgbClr val="0070C0"/>
                          </a:solidFill>
                          <a:latin typeface="Garamond"/>
                          <a:cs typeface="Garamond"/>
                        </a:rPr>
                        <a:t>ntoring e or</a:t>
                      </a:r>
                      <a:r>
                        <a:rPr sz="1500" b="1" spc="10" dirty="0">
                          <a:solidFill>
                            <a:srgbClr val="0070C0"/>
                          </a:solidFill>
                          <a:latin typeface="Garamond"/>
                          <a:cs typeface="Garamond"/>
                        </a:rPr>
                        <a:t>i</a:t>
                      </a:r>
                      <a:r>
                        <a:rPr sz="1500" b="1" spc="0" dirty="0">
                          <a:solidFill>
                            <a:srgbClr val="0070C0"/>
                          </a:solidFill>
                          <a:latin typeface="Garamond"/>
                          <a:cs typeface="Garamond"/>
                        </a:rPr>
                        <a:t>enta</a:t>
                      </a:r>
                      <a:r>
                        <a:rPr sz="1500" b="1" spc="5" dirty="0">
                          <a:solidFill>
                            <a:srgbClr val="0070C0"/>
                          </a:solidFill>
                          <a:latin typeface="Garamond"/>
                          <a:cs typeface="Garamond"/>
                        </a:rPr>
                        <a:t>m</a:t>
                      </a:r>
                      <a:r>
                        <a:rPr sz="1500" b="1" spc="0" dirty="0">
                          <a:solidFill>
                            <a:srgbClr val="0070C0"/>
                          </a:solidFill>
                          <a:latin typeface="Garamond"/>
                          <a:cs typeface="Garamond"/>
                        </a:rPr>
                        <a:t>ento</a:t>
                      </a:r>
                      <a:endParaRPr sz="1500" dirty="0">
                        <a:solidFill>
                          <a:srgbClr val="0070C0"/>
                        </a:solidFill>
                        <a:latin typeface="Garamond"/>
                        <a:cs typeface="Garamond"/>
                      </a:endParaRPr>
                    </a:p>
                  </a:txBody>
                  <a:tcPr marL="0" marR="0" marT="0" marB="0">
                    <a:lnL w="7365">
                      <a:solidFill>
                        <a:srgbClr val="8EAADB"/>
                      </a:solidFill>
                      <a:prstDash val="solid"/>
                    </a:lnL>
                    <a:lnR w="7365">
                      <a:solidFill>
                        <a:srgbClr val="8EAADB"/>
                      </a:solidFill>
                      <a:prstDash val="solid"/>
                    </a:lnR>
                    <a:lnT w="7365">
                      <a:solidFill>
                        <a:srgbClr val="4471C4"/>
                      </a:solidFill>
                      <a:prstDash val="solid"/>
                    </a:lnT>
                    <a:lnB w="7365">
                      <a:solidFill>
                        <a:srgbClr val="8EAADB"/>
                      </a:solidFill>
                      <a:prstDash val="solid"/>
                    </a:lnB>
                  </a:tcPr>
                </a:tc>
                <a:tc>
                  <a:txBody>
                    <a:bodyPr/>
                    <a:lstStyle/>
                    <a:p>
                      <a:pPr marL="351790" marR="351790">
                        <a:lnSpc>
                          <a:spcPct val="119000"/>
                        </a:lnSpc>
                      </a:pPr>
                      <a:r>
                        <a:rPr sz="1500" spc="-5" dirty="0">
                          <a:solidFill>
                            <a:srgbClr val="0070C0"/>
                          </a:solidFill>
                          <a:latin typeface="Garamond"/>
                          <a:cs typeface="Garamond"/>
                        </a:rPr>
                        <a:t>In</a:t>
                      </a:r>
                      <a:r>
                        <a:rPr sz="1500" spc="5" dirty="0">
                          <a:solidFill>
                            <a:srgbClr val="0070C0"/>
                          </a:solidFill>
                          <a:latin typeface="Garamond"/>
                          <a:cs typeface="Garamond"/>
                        </a:rPr>
                        <a:t>d</a:t>
                      </a:r>
                      <a:r>
                        <a:rPr sz="1500" spc="0" dirty="0">
                          <a:solidFill>
                            <a:srgbClr val="0070C0"/>
                          </a:solidFill>
                          <a:latin typeface="Garamond"/>
                          <a:cs typeface="Garamond"/>
                        </a:rPr>
                        <a:t>ivi</a:t>
                      </a:r>
                      <a:r>
                        <a:rPr sz="1500" spc="5" dirty="0">
                          <a:solidFill>
                            <a:srgbClr val="0070C0"/>
                          </a:solidFill>
                          <a:latin typeface="Garamond"/>
                          <a:cs typeface="Garamond"/>
                        </a:rPr>
                        <a:t>d</a:t>
                      </a:r>
                      <a:r>
                        <a:rPr sz="1500" spc="0" dirty="0">
                          <a:solidFill>
                            <a:srgbClr val="0070C0"/>
                          </a:solidFill>
                          <a:latin typeface="Garamond"/>
                          <a:cs typeface="Garamond"/>
                        </a:rPr>
                        <a:t>uale max 20 </a:t>
                      </a:r>
                      <a:r>
                        <a:rPr sz="1500" spc="-5" dirty="0">
                          <a:solidFill>
                            <a:srgbClr val="0070C0"/>
                          </a:solidFill>
                          <a:latin typeface="Garamond"/>
                          <a:cs typeface="Garamond"/>
                        </a:rPr>
                        <a:t>o</a:t>
                      </a:r>
                      <a:r>
                        <a:rPr sz="1500" spc="0" dirty="0">
                          <a:solidFill>
                            <a:srgbClr val="0070C0"/>
                          </a:solidFill>
                          <a:latin typeface="Garamond"/>
                          <a:cs typeface="Garamond"/>
                        </a:rPr>
                        <a:t>re</a:t>
                      </a:r>
                      <a:endParaRPr sz="1500">
                        <a:solidFill>
                          <a:srgbClr val="0070C0"/>
                        </a:solidFill>
                        <a:latin typeface="Garamond"/>
                        <a:cs typeface="Garamond"/>
                      </a:endParaRPr>
                    </a:p>
                  </a:txBody>
                  <a:tcPr marL="0" marR="0" marT="0" marB="0">
                    <a:lnL w="7365">
                      <a:solidFill>
                        <a:srgbClr val="8EAADB"/>
                      </a:solidFill>
                      <a:prstDash val="solid"/>
                    </a:lnL>
                    <a:lnR w="7366">
                      <a:solidFill>
                        <a:srgbClr val="8EAADB"/>
                      </a:solidFill>
                      <a:prstDash val="solid"/>
                    </a:lnR>
                    <a:lnT w="7365">
                      <a:solidFill>
                        <a:srgbClr val="4471C4"/>
                      </a:solidFill>
                      <a:prstDash val="solid"/>
                    </a:lnT>
                    <a:lnB w="7365">
                      <a:solidFill>
                        <a:srgbClr val="8EAADB"/>
                      </a:solidFill>
                      <a:prstDash val="solid"/>
                    </a:lnB>
                  </a:tcPr>
                </a:tc>
                <a:tc>
                  <a:txBody>
                    <a:bodyPr/>
                    <a:lstStyle/>
                    <a:p>
                      <a:pPr marL="160655" marR="163830" indent="0" algn="ctr">
                        <a:lnSpc>
                          <a:spcPct val="118500"/>
                        </a:lnSpc>
                      </a:pPr>
                      <a:r>
                        <a:rPr sz="1500" dirty="0">
                          <a:solidFill>
                            <a:srgbClr val="0070C0"/>
                          </a:solidFill>
                          <a:latin typeface="Garamond"/>
                          <a:cs typeface="Garamond"/>
                        </a:rPr>
                        <a:t>42 €</a:t>
                      </a:r>
                      <a:r>
                        <a:rPr sz="1500" spc="5" dirty="0">
                          <a:solidFill>
                            <a:srgbClr val="0070C0"/>
                          </a:solidFill>
                          <a:latin typeface="Garamond"/>
                          <a:cs typeface="Garamond"/>
                        </a:rPr>
                        <a:t>/</a:t>
                      </a:r>
                      <a:r>
                        <a:rPr sz="1500" spc="-5" dirty="0">
                          <a:solidFill>
                            <a:srgbClr val="0070C0"/>
                          </a:solidFill>
                          <a:latin typeface="Garamond"/>
                          <a:cs typeface="Garamond"/>
                        </a:rPr>
                        <a:t>h</a:t>
                      </a:r>
                      <a:r>
                        <a:rPr sz="1500" spc="0" dirty="0">
                          <a:solidFill>
                            <a:srgbClr val="0070C0"/>
                          </a:solidFill>
                          <a:latin typeface="Garamond"/>
                          <a:cs typeface="Garamond"/>
                        </a:rPr>
                        <a:t>/ </a:t>
                      </a:r>
                      <a:r>
                        <a:rPr sz="1500" spc="5" dirty="0">
                          <a:solidFill>
                            <a:srgbClr val="0070C0"/>
                          </a:solidFill>
                          <a:latin typeface="Garamond"/>
                          <a:cs typeface="Garamond"/>
                        </a:rPr>
                        <a:t>d</a:t>
                      </a:r>
                      <a:r>
                        <a:rPr sz="1500" spc="0" dirty="0">
                          <a:solidFill>
                            <a:srgbClr val="0070C0"/>
                          </a:solidFill>
                          <a:latin typeface="Garamond"/>
                          <a:cs typeface="Garamond"/>
                        </a:rPr>
                        <a:t>e</a:t>
                      </a:r>
                      <a:r>
                        <a:rPr sz="1500" spc="-5" dirty="0">
                          <a:solidFill>
                            <a:srgbClr val="0070C0"/>
                          </a:solidFill>
                          <a:latin typeface="Garamond"/>
                          <a:cs typeface="Garamond"/>
                        </a:rPr>
                        <a:t>s</a:t>
                      </a:r>
                      <a:r>
                        <a:rPr sz="1500" spc="0" dirty="0">
                          <a:solidFill>
                            <a:srgbClr val="0070C0"/>
                          </a:solidFill>
                          <a:latin typeface="Garamond"/>
                          <a:cs typeface="Garamond"/>
                        </a:rPr>
                        <a:t>ti</a:t>
                      </a:r>
                      <a:r>
                        <a:rPr sz="1500" spc="-10" dirty="0">
                          <a:solidFill>
                            <a:srgbClr val="0070C0"/>
                          </a:solidFill>
                          <a:latin typeface="Garamond"/>
                          <a:cs typeface="Garamond"/>
                        </a:rPr>
                        <a:t>n</a:t>
                      </a:r>
                      <a:r>
                        <a:rPr sz="1500" spc="0" dirty="0">
                          <a:solidFill>
                            <a:srgbClr val="0070C0"/>
                          </a:solidFill>
                          <a:latin typeface="Garamond"/>
                          <a:cs typeface="Garamond"/>
                        </a:rPr>
                        <a:t>atario UCS</a:t>
                      </a:r>
                      <a:endParaRPr sz="1500">
                        <a:solidFill>
                          <a:srgbClr val="0070C0"/>
                        </a:solidFill>
                        <a:latin typeface="Garamond"/>
                        <a:cs typeface="Garamond"/>
                      </a:endParaRPr>
                    </a:p>
                    <a:p>
                      <a:pPr marR="3175" algn="ctr">
                        <a:lnSpc>
                          <a:spcPts val="1130"/>
                        </a:lnSpc>
                      </a:pPr>
                      <a:r>
                        <a:rPr sz="1500" spc="5" dirty="0">
                          <a:solidFill>
                            <a:srgbClr val="0070C0"/>
                          </a:solidFill>
                          <a:latin typeface="Garamond"/>
                          <a:cs typeface="Garamond"/>
                        </a:rPr>
                        <a:t>d</a:t>
                      </a:r>
                      <a:r>
                        <a:rPr sz="1500" spc="0" dirty="0">
                          <a:solidFill>
                            <a:srgbClr val="0070C0"/>
                          </a:solidFill>
                          <a:latin typeface="Garamond"/>
                          <a:cs typeface="Garamond"/>
                        </a:rPr>
                        <a:t>e</a:t>
                      </a:r>
                      <a:r>
                        <a:rPr sz="1500" spc="-5" dirty="0">
                          <a:solidFill>
                            <a:srgbClr val="0070C0"/>
                          </a:solidFill>
                          <a:latin typeface="Garamond"/>
                          <a:cs typeface="Garamond"/>
                        </a:rPr>
                        <a:t>s</a:t>
                      </a:r>
                      <a:r>
                        <a:rPr sz="1500" spc="0" dirty="0">
                          <a:solidFill>
                            <a:srgbClr val="0070C0"/>
                          </a:solidFill>
                          <a:latin typeface="Garamond"/>
                          <a:cs typeface="Garamond"/>
                        </a:rPr>
                        <a:t>ti</a:t>
                      </a:r>
                      <a:r>
                        <a:rPr sz="1500" spc="-10" dirty="0">
                          <a:solidFill>
                            <a:srgbClr val="0070C0"/>
                          </a:solidFill>
                          <a:latin typeface="Garamond"/>
                          <a:cs typeface="Garamond"/>
                        </a:rPr>
                        <a:t>n</a:t>
                      </a:r>
                      <a:r>
                        <a:rPr sz="1500" spc="0" dirty="0">
                          <a:solidFill>
                            <a:srgbClr val="0070C0"/>
                          </a:solidFill>
                          <a:latin typeface="Garamond"/>
                          <a:cs typeface="Garamond"/>
                        </a:rPr>
                        <a:t>atario</a:t>
                      </a:r>
                      <a:endParaRPr sz="150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4471C4"/>
                      </a:solidFill>
                      <a:prstDash val="solid"/>
                    </a:lnT>
                    <a:lnB w="7365">
                      <a:solidFill>
                        <a:srgbClr val="8EAADB"/>
                      </a:solidFill>
                      <a:prstDash val="solid"/>
                    </a:lnB>
                  </a:tcPr>
                </a:tc>
                <a:tc>
                  <a:txBody>
                    <a:bodyPr/>
                    <a:lstStyle/>
                    <a:p>
                      <a:pPr marR="1270" algn="ctr">
                        <a:lnSpc>
                          <a:spcPct val="100000"/>
                        </a:lnSpc>
                      </a:pPr>
                      <a:r>
                        <a:rPr sz="1500" dirty="0">
                          <a:solidFill>
                            <a:srgbClr val="0070C0"/>
                          </a:solidFill>
                          <a:latin typeface="Garamond"/>
                          <a:cs typeface="Garamond"/>
                        </a:rPr>
                        <a:t>---</a:t>
                      </a:r>
                      <a:endParaRPr sz="150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4471C4"/>
                      </a:solidFill>
                      <a:prstDash val="solid"/>
                    </a:lnT>
                    <a:lnB w="7365">
                      <a:solidFill>
                        <a:srgbClr val="8EAADB"/>
                      </a:solidFill>
                      <a:prstDash val="solid"/>
                    </a:lnB>
                  </a:tcPr>
                </a:tc>
                <a:tc>
                  <a:txBody>
                    <a:bodyPr/>
                    <a:lstStyle/>
                    <a:p>
                      <a:pPr marL="140970">
                        <a:lnSpc>
                          <a:spcPct val="100000"/>
                        </a:lnSpc>
                      </a:pPr>
                      <a:r>
                        <a:rPr sz="1500" dirty="0">
                          <a:solidFill>
                            <a:srgbClr val="0070C0"/>
                          </a:solidFill>
                          <a:latin typeface="Garamond"/>
                          <a:cs typeface="Garamond"/>
                        </a:rPr>
                        <a:t>7 €</a:t>
                      </a:r>
                      <a:r>
                        <a:rPr sz="1500" spc="5" dirty="0">
                          <a:solidFill>
                            <a:srgbClr val="0070C0"/>
                          </a:solidFill>
                          <a:latin typeface="Garamond"/>
                          <a:cs typeface="Garamond"/>
                        </a:rPr>
                        <a:t>/d</a:t>
                      </a:r>
                      <a:r>
                        <a:rPr sz="1500" spc="0" dirty="0">
                          <a:solidFill>
                            <a:srgbClr val="0070C0"/>
                          </a:solidFill>
                          <a:latin typeface="Garamond"/>
                          <a:cs typeface="Garamond"/>
                        </a:rPr>
                        <a:t>e</a:t>
                      </a:r>
                      <a:r>
                        <a:rPr sz="1500" spc="-5" dirty="0">
                          <a:solidFill>
                            <a:srgbClr val="0070C0"/>
                          </a:solidFill>
                          <a:latin typeface="Garamond"/>
                          <a:cs typeface="Garamond"/>
                        </a:rPr>
                        <a:t>s</a:t>
                      </a:r>
                      <a:r>
                        <a:rPr sz="1500" spc="0" dirty="0">
                          <a:solidFill>
                            <a:srgbClr val="0070C0"/>
                          </a:solidFill>
                          <a:latin typeface="Garamond"/>
                          <a:cs typeface="Garamond"/>
                        </a:rPr>
                        <a:t>ti</a:t>
                      </a:r>
                      <a:r>
                        <a:rPr sz="1500" spc="-10" dirty="0">
                          <a:solidFill>
                            <a:srgbClr val="0070C0"/>
                          </a:solidFill>
                          <a:latin typeface="Garamond"/>
                          <a:cs typeface="Garamond"/>
                        </a:rPr>
                        <a:t>n</a:t>
                      </a:r>
                      <a:r>
                        <a:rPr sz="1500" spc="0" dirty="0">
                          <a:solidFill>
                            <a:srgbClr val="0070C0"/>
                          </a:solidFill>
                          <a:latin typeface="Garamond"/>
                          <a:cs typeface="Garamond"/>
                        </a:rPr>
                        <a:t>atario</a:t>
                      </a:r>
                      <a:endParaRPr sz="1500">
                        <a:solidFill>
                          <a:srgbClr val="0070C0"/>
                        </a:solidFill>
                        <a:latin typeface="Garamond"/>
                        <a:cs typeface="Garamond"/>
                      </a:endParaRPr>
                    </a:p>
                  </a:txBody>
                  <a:tcPr marL="0" marR="0" marT="0" marB="0">
                    <a:lnL w="7366">
                      <a:solidFill>
                        <a:srgbClr val="8EAADB"/>
                      </a:solidFill>
                      <a:prstDash val="solid"/>
                    </a:lnL>
                    <a:lnR w="7365">
                      <a:solidFill>
                        <a:srgbClr val="8EAADB"/>
                      </a:solidFill>
                      <a:prstDash val="solid"/>
                    </a:lnR>
                    <a:lnT w="7365">
                      <a:solidFill>
                        <a:srgbClr val="4471C4"/>
                      </a:solidFill>
                      <a:prstDash val="solid"/>
                    </a:lnT>
                    <a:lnB w="7365">
                      <a:solidFill>
                        <a:srgbClr val="8EAADB"/>
                      </a:solidFill>
                      <a:prstDash val="solid"/>
                    </a:lnB>
                  </a:tcPr>
                </a:tc>
                <a:extLst>
                  <a:ext uri="{0D108BD9-81ED-4DB2-BD59-A6C34878D82A}">
                    <a16:rowId xmlns:a16="http://schemas.microsoft.com/office/drawing/2014/main" val="10001"/>
                  </a:ext>
                </a:extLst>
              </a:tr>
              <a:tr h="1323450">
                <a:tc>
                  <a:txBody>
                    <a:bodyPr/>
                    <a:lstStyle/>
                    <a:p>
                      <a:pPr marL="64769" marR="80645">
                        <a:lnSpc>
                          <a:spcPct val="101699"/>
                        </a:lnSpc>
                      </a:pPr>
                      <a:r>
                        <a:rPr sz="1500" b="1" dirty="0">
                          <a:solidFill>
                            <a:srgbClr val="0070C0"/>
                          </a:solidFill>
                          <a:latin typeface="Garamond"/>
                          <a:cs typeface="Garamond"/>
                        </a:rPr>
                        <a:t>Pe</a:t>
                      </a:r>
                      <a:r>
                        <a:rPr sz="1500" b="1" spc="-5" dirty="0">
                          <a:solidFill>
                            <a:srgbClr val="0070C0"/>
                          </a:solidFill>
                          <a:latin typeface="Garamond"/>
                          <a:cs typeface="Garamond"/>
                        </a:rPr>
                        <a:t>r</a:t>
                      </a:r>
                      <a:r>
                        <a:rPr sz="1500" b="1" spc="0" dirty="0">
                          <a:solidFill>
                            <a:srgbClr val="0070C0"/>
                          </a:solidFill>
                          <a:latin typeface="Garamond"/>
                          <a:cs typeface="Garamond"/>
                        </a:rPr>
                        <a:t>corsi</a:t>
                      </a:r>
                      <a:r>
                        <a:rPr sz="1500" b="1" spc="10" dirty="0">
                          <a:solidFill>
                            <a:srgbClr val="0070C0"/>
                          </a:solidFill>
                          <a:latin typeface="Garamond"/>
                          <a:cs typeface="Garamond"/>
                        </a:rPr>
                        <a:t> </a:t>
                      </a:r>
                      <a:r>
                        <a:rPr sz="1500" b="1" spc="0" dirty="0">
                          <a:solidFill>
                            <a:srgbClr val="0070C0"/>
                          </a:solidFill>
                          <a:latin typeface="Garamond"/>
                          <a:cs typeface="Garamond"/>
                        </a:rPr>
                        <a:t>di poten</a:t>
                      </a:r>
                      <a:r>
                        <a:rPr sz="1500" b="1" spc="-5" dirty="0">
                          <a:solidFill>
                            <a:srgbClr val="0070C0"/>
                          </a:solidFill>
                          <a:latin typeface="Garamond"/>
                          <a:cs typeface="Garamond"/>
                        </a:rPr>
                        <a:t>z</a:t>
                      </a:r>
                      <a:r>
                        <a:rPr sz="1500" b="1" spc="0" dirty="0">
                          <a:solidFill>
                            <a:srgbClr val="0070C0"/>
                          </a:solidFill>
                          <a:latin typeface="Garamond"/>
                          <a:cs typeface="Garamond"/>
                        </a:rPr>
                        <a:t>i</a:t>
                      </a:r>
                      <a:r>
                        <a:rPr sz="1500" b="1" spc="10" dirty="0">
                          <a:solidFill>
                            <a:srgbClr val="0070C0"/>
                          </a:solidFill>
                          <a:latin typeface="Garamond"/>
                          <a:cs typeface="Garamond"/>
                        </a:rPr>
                        <a:t>a</a:t>
                      </a:r>
                      <a:r>
                        <a:rPr sz="1500" b="1" spc="-5" dirty="0">
                          <a:solidFill>
                            <a:srgbClr val="0070C0"/>
                          </a:solidFill>
                          <a:latin typeface="Garamond"/>
                          <a:cs typeface="Garamond"/>
                        </a:rPr>
                        <a:t>m</a:t>
                      </a:r>
                      <a:r>
                        <a:rPr sz="1500" b="1" spc="0" dirty="0">
                          <a:solidFill>
                            <a:srgbClr val="0070C0"/>
                          </a:solidFill>
                          <a:latin typeface="Garamond"/>
                          <a:cs typeface="Garamond"/>
                        </a:rPr>
                        <a:t>ento</a:t>
                      </a:r>
                      <a:r>
                        <a:rPr sz="1500" b="1" spc="10" dirty="0">
                          <a:solidFill>
                            <a:srgbClr val="0070C0"/>
                          </a:solidFill>
                          <a:latin typeface="Garamond"/>
                          <a:cs typeface="Garamond"/>
                        </a:rPr>
                        <a:t> </a:t>
                      </a:r>
                      <a:r>
                        <a:rPr sz="1500" b="1" spc="0" dirty="0">
                          <a:solidFill>
                            <a:srgbClr val="0070C0"/>
                          </a:solidFill>
                          <a:latin typeface="Garamond"/>
                          <a:cs typeface="Garamond"/>
                        </a:rPr>
                        <a:t>del</a:t>
                      </a:r>
                      <a:r>
                        <a:rPr sz="1500" b="1" spc="5" dirty="0">
                          <a:solidFill>
                            <a:srgbClr val="0070C0"/>
                          </a:solidFill>
                          <a:latin typeface="Garamond"/>
                          <a:cs typeface="Garamond"/>
                        </a:rPr>
                        <a:t>l</a:t>
                      </a:r>
                      <a:r>
                        <a:rPr sz="1500" b="1" spc="0" dirty="0">
                          <a:solidFill>
                            <a:srgbClr val="0070C0"/>
                          </a:solidFill>
                          <a:latin typeface="Garamond"/>
                          <a:cs typeface="Garamond"/>
                        </a:rPr>
                        <a:t>e co</a:t>
                      </a:r>
                      <a:r>
                        <a:rPr sz="1500" b="1" spc="-5" dirty="0">
                          <a:solidFill>
                            <a:srgbClr val="0070C0"/>
                          </a:solidFill>
                          <a:latin typeface="Garamond"/>
                          <a:cs typeface="Garamond"/>
                        </a:rPr>
                        <a:t>m</a:t>
                      </a:r>
                      <a:r>
                        <a:rPr sz="1500" b="1" spc="0" dirty="0">
                          <a:solidFill>
                            <a:srgbClr val="0070C0"/>
                          </a:solidFill>
                          <a:latin typeface="Garamond"/>
                          <a:cs typeface="Garamond"/>
                        </a:rPr>
                        <a:t>pe</a:t>
                      </a:r>
                      <a:r>
                        <a:rPr sz="1500" b="1" spc="5" dirty="0">
                          <a:solidFill>
                            <a:srgbClr val="0070C0"/>
                          </a:solidFill>
                          <a:latin typeface="Garamond"/>
                          <a:cs typeface="Garamond"/>
                        </a:rPr>
                        <a:t>t</a:t>
                      </a:r>
                      <a:r>
                        <a:rPr sz="1500" b="1" spc="0" dirty="0">
                          <a:solidFill>
                            <a:srgbClr val="0070C0"/>
                          </a:solidFill>
                          <a:latin typeface="Garamond"/>
                          <a:cs typeface="Garamond"/>
                        </a:rPr>
                        <a:t>en</a:t>
                      </a:r>
                      <a:r>
                        <a:rPr sz="1500" b="1" spc="5" dirty="0">
                          <a:solidFill>
                            <a:srgbClr val="0070C0"/>
                          </a:solidFill>
                          <a:latin typeface="Garamond"/>
                          <a:cs typeface="Garamond"/>
                        </a:rPr>
                        <a:t>z</a:t>
                      </a:r>
                      <a:r>
                        <a:rPr sz="1500" b="1" spc="0" dirty="0">
                          <a:solidFill>
                            <a:srgbClr val="0070C0"/>
                          </a:solidFill>
                          <a:latin typeface="Garamond"/>
                          <a:cs typeface="Garamond"/>
                        </a:rPr>
                        <a:t>e di</a:t>
                      </a:r>
                      <a:r>
                        <a:rPr sz="1500" b="1" spc="10" dirty="0">
                          <a:solidFill>
                            <a:srgbClr val="0070C0"/>
                          </a:solidFill>
                          <a:latin typeface="Garamond"/>
                          <a:cs typeface="Garamond"/>
                        </a:rPr>
                        <a:t> </a:t>
                      </a:r>
                      <a:r>
                        <a:rPr sz="1500" b="1" spc="0" dirty="0">
                          <a:solidFill>
                            <a:srgbClr val="0070C0"/>
                          </a:solidFill>
                          <a:latin typeface="Garamond"/>
                          <a:cs typeface="Garamond"/>
                        </a:rPr>
                        <a:t>base,</a:t>
                      </a:r>
                      <a:r>
                        <a:rPr sz="1500" b="1" spc="5" dirty="0">
                          <a:solidFill>
                            <a:srgbClr val="0070C0"/>
                          </a:solidFill>
                          <a:latin typeface="Garamond"/>
                          <a:cs typeface="Garamond"/>
                        </a:rPr>
                        <a:t> </a:t>
                      </a:r>
                      <a:r>
                        <a:rPr sz="1500" b="1" spc="0" dirty="0">
                          <a:solidFill>
                            <a:srgbClr val="0070C0"/>
                          </a:solidFill>
                          <a:latin typeface="Garamond"/>
                          <a:cs typeface="Garamond"/>
                        </a:rPr>
                        <a:t>di </a:t>
                      </a:r>
                      <a:r>
                        <a:rPr sz="1500" b="1" spc="-5" dirty="0">
                          <a:solidFill>
                            <a:srgbClr val="0070C0"/>
                          </a:solidFill>
                          <a:latin typeface="Garamond"/>
                          <a:cs typeface="Garamond"/>
                        </a:rPr>
                        <a:t>m</a:t>
                      </a:r>
                      <a:r>
                        <a:rPr sz="1500" b="1" spc="0" dirty="0">
                          <a:solidFill>
                            <a:srgbClr val="0070C0"/>
                          </a:solidFill>
                          <a:latin typeface="Garamond"/>
                          <a:cs typeface="Garamond"/>
                        </a:rPr>
                        <a:t>oti</a:t>
                      </a:r>
                      <a:r>
                        <a:rPr sz="1500" b="1" spc="5" dirty="0">
                          <a:solidFill>
                            <a:srgbClr val="0070C0"/>
                          </a:solidFill>
                          <a:latin typeface="Garamond"/>
                          <a:cs typeface="Garamond"/>
                        </a:rPr>
                        <a:t>v</a:t>
                      </a:r>
                      <a:r>
                        <a:rPr sz="1500" b="1" spc="0" dirty="0">
                          <a:solidFill>
                            <a:srgbClr val="0070C0"/>
                          </a:solidFill>
                          <a:latin typeface="Garamond"/>
                          <a:cs typeface="Garamond"/>
                        </a:rPr>
                        <a:t>azione</a:t>
                      </a:r>
                      <a:r>
                        <a:rPr sz="1500" b="1" spc="10" dirty="0">
                          <a:solidFill>
                            <a:srgbClr val="0070C0"/>
                          </a:solidFill>
                          <a:latin typeface="Garamond"/>
                          <a:cs typeface="Garamond"/>
                        </a:rPr>
                        <a:t> </a:t>
                      </a:r>
                      <a:r>
                        <a:rPr sz="1500" b="1" spc="0" dirty="0">
                          <a:solidFill>
                            <a:srgbClr val="0070C0"/>
                          </a:solidFill>
                          <a:latin typeface="Garamond"/>
                          <a:cs typeface="Garamond"/>
                        </a:rPr>
                        <a:t>e acco</a:t>
                      </a:r>
                      <a:r>
                        <a:rPr sz="1500" b="1" spc="-5" dirty="0">
                          <a:solidFill>
                            <a:srgbClr val="0070C0"/>
                          </a:solidFill>
                          <a:latin typeface="Garamond"/>
                          <a:cs typeface="Garamond"/>
                        </a:rPr>
                        <a:t>m</a:t>
                      </a:r>
                      <a:r>
                        <a:rPr sz="1500" b="1" spc="0" dirty="0">
                          <a:solidFill>
                            <a:srgbClr val="0070C0"/>
                          </a:solidFill>
                          <a:latin typeface="Garamond"/>
                          <a:cs typeface="Garamond"/>
                        </a:rPr>
                        <a:t>pagn</a:t>
                      </a:r>
                      <a:r>
                        <a:rPr sz="1500" b="1" spc="10" dirty="0">
                          <a:solidFill>
                            <a:srgbClr val="0070C0"/>
                          </a:solidFill>
                          <a:latin typeface="Garamond"/>
                          <a:cs typeface="Garamond"/>
                        </a:rPr>
                        <a:t>a</a:t>
                      </a:r>
                      <a:r>
                        <a:rPr sz="1500" b="1" spc="-5" dirty="0">
                          <a:solidFill>
                            <a:srgbClr val="0070C0"/>
                          </a:solidFill>
                          <a:latin typeface="Garamond"/>
                          <a:cs typeface="Garamond"/>
                        </a:rPr>
                        <a:t>m</a:t>
                      </a:r>
                      <a:r>
                        <a:rPr sz="1500" b="1" spc="5" dirty="0">
                          <a:solidFill>
                            <a:srgbClr val="0070C0"/>
                          </a:solidFill>
                          <a:latin typeface="Garamond"/>
                          <a:cs typeface="Garamond"/>
                        </a:rPr>
                        <a:t>e</a:t>
                      </a:r>
                      <a:r>
                        <a:rPr sz="1500" b="1" spc="0" dirty="0">
                          <a:solidFill>
                            <a:srgbClr val="0070C0"/>
                          </a:solidFill>
                          <a:latin typeface="Garamond"/>
                          <a:cs typeface="Garamond"/>
                        </a:rPr>
                        <a:t>nto</a:t>
                      </a:r>
                      <a:endParaRPr sz="1500" dirty="0">
                        <a:solidFill>
                          <a:srgbClr val="0070C0"/>
                        </a:solidFill>
                        <a:latin typeface="Garamond"/>
                        <a:cs typeface="Garamond"/>
                      </a:endParaRPr>
                    </a:p>
                  </a:txBody>
                  <a:tcPr marL="0" marR="0" marT="0" marB="0">
                    <a:lnL w="7365">
                      <a:solidFill>
                        <a:srgbClr val="8EAADB"/>
                      </a:solidFill>
                      <a:prstDash val="solid"/>
                    </a:lnL>
                    <a:lnR w="7365">
                      <a:solidFill>
                        <a:srgbClr val="8EAADB"/>
                      </a:solidFill>
                      <a:prstDash val="solid"/>
                    </a:lnR>
                    <a:lnT w="7365">
                      <a:solidFill>
                        <a:srgbClr val="8EAADB"/>
                      </a:solidFill>
                      <a:prstDash val="solid"/>
                    </a:lnT>
                    <a:lnB w="7365">
                      <a:solidFill>
                        <a:srgbClr val="8EAADB"/>
                      </a:solidFill>
                      <a:prstDash val="solid"/>
                    </a:lnB>
                  </a:tcPr>
                </a:tc>
                <a:tc>
                  <a:txBody>
                    <a:bodyPr/>
                    <a:lstStyle/>
                    <a:p>
                      <a:pPr marL="83185" marR="85090" indent="0" algn="ctr">
                        <a:lnSpc>
                          <a:spcPts val="1130"/>
                        </a:lnSpc>
                      </a:pPr>
                      <a:r>
                        <a:rPr sz="1500" dirty="0">
                          <a:solidFill>
                            <a:srgbClr val="0070C0"/>
                          </a:solidFill>
                          <a:latin typeface="Garamond"/>
                          <a:cs typeface="Garamond"/>
                        </a:rPr>
                        <a:t>Picc</a:t>
                      </a:r>
                      <a:r>
                        <a:rPr sz="1500" spc="-5" dirty="0">
                          <a:solidFill>
                            <a:srgbClr val="0070C0"/>
                          </a:solidFill>
                          <a:latin typeface="Garamond"/>
                          <a:cs typeface="Garamond"/>
                        </a:rPr>
                        <a:t>o</a:t>
                      </a:r>
                      <a:r>
                        <a:rPr sz="1500" spc="0" dirty="0">
                          <a:solidFill>
                            <a:srgbClr val="0070C0"/>
                          </a:solidFill>
                          <a:latin typeface="Garamond"/>
                          <a:cs typeface="Garamond"/>
                        </a:rPr>
                        <a:t>li</a:t>
                      </a:r>
                      <a:r>
                        <a:rPr sz="1500" spc="-5" dirty="0">
                          <a:solidFill>
                            <a:srgbClr val="0070C0"/>
                          </a:solidFill>
                          <a:latin typeface="Garamond"/>
                          <a:cs typeface="Garamond"/>
                        </a:rPr>
                        <a:t> </a:t>
                      </a:r>
                      <a:r>
                        <a:rPr sz="1500" spc="0" dirty="0">
                          <a:solidFill>
                            <a:srgbClr val="0070C0"/>
                          </a:solidFill>
                          <a:latin typeface="Garamond"/>
                          <a:cs typeface="Garamond"/>
                        </a:rPr>
                        <a:t>gru</a:t>
                      </a:r>
                      <a:r>
                        <a:rPr sz="1500" spc="-5" dirty="0">
                          <a:solidFill>
                            <a:srgbClr val="0070C0"/>
                          </a:solidFill>
                          <a:latin typeface="Garamond"/>
                          <a:cs typeface="Garamond"/>
                        </a:rPr>
                        <a:t>pp</a:t>
                      </a:r>
                      <a:r>
                        <a:rPr sz="1500" spc="0" dirty="0">
                          <a:solidFill>
                            <a:srgbClr val="0070C0"/>
                          </a:solidFill>
                          <a:latin typeface="Garamond"/>
                          <a:cs typeface="Garamond"/>
                        </a:rPr>
                        <a:t>i (mi</a:t>
                      </a:r>
                      <a:r>
                        <a:rPr sz="1500" spc="-10" dirty="0">
                          <a:solidFill>
                            <a:srgbClr val="0070C0"/>
                          </a:solidFill>
                          <a:latin typeface="Garamond"/>
                          <a:cs typeface="Garamond"/>
                        </a:rPr>
                        <a:t>n</a:t>
                      </a:r>
                      <a:r>
                        <a:rPr sz="1500" spc="0" dirty="0">
                          <a:solidFill>
                            <a:srgbClr val="0070C0"/>
                          </a:solidFill>
                          <a:latin typeface="Garamond"/>
                          <a:cs typeface="Garamond"/>
                        </a:rPr>
                        <a:t>i</a:t>
                      </a:r>
                      <a:r>
                        <a:rPr sz="1500" spc="10" dirty="0">
                          <a:solidFill>
                            <a:srgbClr val="0070C0"/>
                          </a:solidFill>
                          <a:latin typeface="Garamond"/>
                          <a:cs typeface="Garamond"/>
                        </a:rPr>
                        <a:t>m</a:t>
                      </a:r>
                      <a:r>
                        <a:rPr sz="1500" spc="0" dirty="0">
                          <a:solidFill>
                            <a:srgbClr val="0070C0"/>
                          </a:solidFill>
                          <a:latin typeface="Garamond"/>
                          <a:cs typeface="Garamond"/>
                        </a:rPr>
                        <a:t>o</a:t>
                      </a:r>
                      <a:r>
                        <a:rPr sz="1500" spc="-5" dirty="0">
                          <a:solidFill>
                            <a:srgbClr val="0070C0"/>
                          </a:solidFill>
                          <a:latin typeface="Garamond"/>
                          <a:cs typeface="Garamond"/>
                        </a:rPr>
                        <a:t> </a:t>
                      </a:r>
                      <a:r>
                        <a:rPr sz="1500" spc="0" dirty="0">
                          <a:solidFill>
                            <a:srgbClr val="0070C0"/>
                          </a:solidFill>
                          <a:latin typeface="Garamond"/>
                          <a:cs typeface="Garamond"/>
                        </a:rPr>
                        <a:t>3 </a:t>
                      </a:r>
                      <a:r>
                        <a:rPr sz="1500" spc="5" dirty="0">
                          <a:solidFill>
                            <a:srgbClr val="0070C0"/>
                          </a:solidFill>
                          <a:latin typeface="Garamond"/>
                          <a:cs typeface="Garamond"/>
                        </a:rPr>
                        <a:t>d</a:t>
                      </a:r>
                      <a:r>
                        <a:rPr sz="1500" spc="0" dirty="0">
                          <a:solidFill>
                            <a:srgbClr val="0070C0"/>
                          </a:solidFill>
                          <a:latin typeface="Garamond"/>
                          <a:cs typeface="Garamond"/>
                        </a:rPr>
                        <a:t>e</a:t>
                      </a:r>
                      <a:r>
                        <a:rPr sz="1500" spc="-5" dirty="0">
                          <a:solidFill>
                            <a:srgbClr val="0070C0"/>
                          </a:solidFill>
                          <a:latin typeface="Garamond"/>
                          <a:cs typeface="Garamond"/>
                        </a:rPr>
                        <a:t>s</a:t>
                      </a:r>
                      <a:r>
                        <a:rPr sz="1500" spc="0" dirty="0">
                          <a:solidFill>
                            <a:srgbClr val="0070C0"/>
                          </a:solidFill>
                          <a:latin typeface="Garamond"/>
                          <a:cs typeface="Garamond"/>
                        </a:rPr>
                        <a:t>ti</a:t>
                      </a:r>
                      <a:r>
                        <a:rPr sz="1500" spc="-10" dirty="0">
                          <a:solidFill>
                            <a:srgbClr val="0070C0"/>
                          </a:solidFill>
                          <a:latin typeface="Garamond"/>
                          <a:cs typeface="Garamond"/>
                        </a:rPr>
                        <a:t>n</a:t>
                      </a:r>
                      <a:r>
                        <a:rPr sz="1500" spc="10" dirty="0">
                          <a:solidFill>
                            <a:srgbClr val="0070C0"/>
                          </a:solidFill>
                          <a:latin typeface="Garamond"/>
                          <a:cs typeface="Garamond"/>
                        </a:rPr>
                        <a:t>a</a:t>
                      </a:r>
                      <a:r>
                        <a:rPr sz="1500" spc="0" dirty="0">
                          <a:solidFill>
                            <a:srgbClr val="0070C0"/>
                          </a:solidFill>
                          <a:latin typeface="Garamond"/>
                          <a:cs typeface="Garamond"/>
                        </a:rPr>
                        <a:t>tari)</a:t>
                      </a:r>
                      <a:endParaRPr sz="1500">
                        <a:solidFill>
                          <a:srgbClr val="0070C0"/>
                        </a:solidFill>
                        <a:latin typeface="Garamond"/>
                        <a:cs typeface="Garamond"/>
                      </a:endParaRPr>
                    </a:p>
                    <a:p>
                      <a:pPr marR="635" algn="ctr">
                        <a:lnSpc>
                          <a:spcPct val="100000"/>
                        </a:lnSpc>
                        <a:spcBef>
                          <a:spcPts val="200"/>
                        </a:spcBef>
                      </a:pPr>
                      <a:r>
                        <a:rPr sz="1500" dirty="0">
                          <a:solidFill>
                            <a:srgbClr val="0070C0"/>
                          </a:solidFill>
                          <a:latin typeface="Garamond"/>
                          <a:cs typeface="Garamond"/>
                        </a:rPr>
                        <a:t>max</a:t>
                      </a:r>
                      <a:r>
                        <a:rPr sz="1500" spc="-5" dirty="0">
                          <a:solidFill>
                            <a:srgbClr val="0070C0"/>
                          </a:solidFill>
                          <a:latin typeface="Garamond"/>
                          <a:cs typeface="Garamond"/>
                        </a:rPr>
                        <a:t> </a:t>
                      </a:r>
                      <a:r>
                        <a:rPr sz="1500" spc="0" dirty="0">
                          <a:solidFill>
                            <a:srgbClr val="0070C0"/>
                          </a:solidFill>
                          <a:latin typeface="Garamond"/>
                          <a:cs typeface="Garamond"/>
                        </a:rPr>
                        <a:t>30 </a:t>
                      </a:r>
                      <a:r>
                        <a:rPr sz="1500" spc="-5" dirty="0">
                          <a:solidFill>
                            <a:srgbClr val="0070C0"/>
                          </a:solidFill>
                          <a:latin typeface="Garamond"/>
                          <a:cs typeface="Garamond"/>
                        </a:rPr>
                        <a:t>o</a:t>
                      </a:r>
                      <a:r>
                        <a:rPr sz="1500" spc="0" dirty="0">
                          <a:solidFill>
                            <a:srgbClr val="0070C0"/>
                          </a:solidFill>
                          <a:latin typeface="Garamond"/>
                          <a:cs typeface="Garamond"/>
                        </a:rPr>
                        <a:t>re</a:t>
                      </a:r>
                      <a:endParaRPr sz="1500">
                        <a:solidFill>
                          <a:srgbClr val="0070C0"/>
                        </a:solidFill>
                        <a:latin typeface="Garamond"/>
                        <a:cs typeface="Garamond"/>
                      </a:endParaRPr>
                    </a:p>
                  </a:txBody>
                  <a:tcPr marL="0" marR="0" marT="0" marB="0">
                    <a:lnL w="7365">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R="1270" algn="ctr">
                        <a:lnSpc>
                          <a:spcPct val="100000"/>
                        </a:lnSpc>
                      </a:pPr>
                      <a:r>
                        <a:rPr sz="1500" dirty="0">
                          <a:solidFill>
                            <a:srgbClr val="0070C0"/>
                          </a:solidFill>
                          <a:latin typeface="Garamond"/>
                          <a:cs typeface="Garamond"/>
                        </a:rPr>
                        <a:t>79,00 €</a:t>
                      </a:r>
                      <a:r>
                        <a:rPr sz="1500" spc="5" dirty="0">
                          <a:solidFill>
                            <a:srgbClr val="0070C0"/>
                          </a:solidFill>
                          <a:latin typeface="Garamond"/>
                          <a:cs typeface="Garamond"/>
                        </a:rPr>
                        <a:t>/</a:t>
                      </a:r>
                      <a:r>
                        <a:rPr sz="1500" spc="0" dirty="0">
                          <a:solidFill>
                            <a:srgbClr val="0070C0"/>
                          </a:solidFill>
                          <a:latin typeface="Garamond"/>
                          <a:cs typeface="Garamond"/>
                        </a:rPr>
                        <a:t>h</a:t>
                      </a:r>
                      <a:endParaRPr sz="1500">
                        <a:solidFill>
                          <a:srgbClr val="0070C0"/>
                        </a:solidFill>
                        <a:latin typeface="Garamond"/>
                        <a:cs typeface="Garamond"/>
                      </a:endParaRPr>
                    </a:p>
                    <a:p>
                      <a:pPr marR="1270" algn="ctr">
                        <a:lnSpc>
                          <a:spcPct val="100000"/>
                        </a:lnSpc>
                        <a:spcBef>
                          <a:spcPts val="225"/>
                        </a:spcBef>
                      </a:pPr>
                      <a:r>
                        <a:rPr sz="1500" dirty="0">
                          <a:solidFill>
                            <a:srgbClr val="0070C0"/>
                          </a:solidFill>
                          <a:latin typeface="Garamond"/>
                          <a:cs typeface="Garamond"/>
                        </a:rPr>
                        <a:t>UCS Per</a:t>
                      </a:r>
                      <a:r>
                        <a:rPr sz="1500" spc="-5" dirty="0">
                          <a:solidFill>
                            <a:srgbClr val="0070C0"/>
                          </a:solidFill>
                          <a:latin typeface="Garamond"/>
                          <a:cs typeface="Garamond"/>
                        </a:rPr>
                        <a:t>son</a:t>
                      </a:r>
                      <a:r>
                        <a:rPr sz="1500" spc="0" dirty="0">
                          <a:solidFill>
                            <a:srgbClr val="0070C0"/>
                          </a:solidFill>
                          <a:latin typeface="Garamond"/>
                          <a:cs typeface="Garamond"/>
                        </a:rPr>
                        <a:t>ale</a:t>
                      </a:r>
                      <a:endParaRPr sz="150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L="344805" marR="114935" indent="-231775">
                        <a:lnSpc>
                          <a:spcPts val="1130"/>
                        </a:lnSpc>
                      </a:pPr>
                      <a:r>
                        <a:rPr sz="1500" dirty="0">
                          <a:solidFill>
                            <a:srgbClr val="0070C0"/>
                          </a:solidFill>
                          <a:latin typeface="Garamond"/>
                          <a:cs typeface="Garamond"/>
                        </a:rPr>
                        <a:t>40%</a:t>
                      </a:r>
                      <a:r>
                        <a:rPr sz="1500" spc="-5" dirty="0">
                          <a:solidFill>
                            <a:srgbClr val="0070C0"/>
                          </a:solidFill>
                          <a:latin typeface="Garamond"/>
                          <a:cs typeface="Garamond"/>
                        </a:rPr>
                        <a:t> </a:t>
                      </a:r>
                      <a:r>
                        <a:rPr sz="1500" spc="5" dirty="0">
                          <a:solidFill>
                            <a:srgbClr val="0070C0"/>
                          </a:solidFill>
                          <a:latin typeface="Garamond"/>
                          <a:cs typeface="Garamond"/>
                        </a:rPr>
                        <a:t>c</a:t>
                      </a:r>
                      <a:r>
                        <a:rPr sz="1500" spc="-5" dirty="0">
                          <a:solidFill>
                            <a:srgbClr val="0070C0"/>
                          </a:solidFill>
                          <a:latin typeface="Garamond"/>
                          <a:cs typeface="Garamond"/>
                        </a:rPr>
                        <a:t>os</a:t>
                      </a:r>
                      <a:r>
                        <a:rPr sz="1500" spc="5" dirty="0">
                          <a:solidFill>
                            <a:srgbClr val="0070C0"/>
                          </a:solidFill>
                          <a:latin typeface="Garamond"/>
                          <a:cs typeface="Garamond"/>
                        </a:rPr>
                        <a:t>t</a:t>
                      </a:r>
                      <a:r>
                        <a:rPr sz="1500" spc="0" dirty="0">
                          <a:solidFill>
                            <a:srgbClr val="0070C0"/>
                          </a:solidFill>
                          <a:latin typeface="Garamond"/>
                          <a:cs typeface="Garamond"/>
                        </a:rPr>
                        <a:t>i</a:t>
                      </a:r>
                      <a:r>
                        <a:rPr sz="1500" spc="-5" dirty="0">
                          <a:solidFill>
                            <a:srgbClr val="0070C0"/>
                          </a:solidFill>
                          <a:latin typeface="Garamond"/>
                          <a:cs typeface="Garamond"/>
                        </a:rPr>
                        <a:t> </a:t>
                      </a:r>
                      <a:r>
                        <a:rPr sz="1500" spc="5" dirty="0">
                          <a:solidFill>
                            <a:srgbClr val="0070C0"/>
                          </a:solidFill>
                          <a:latin typeface="Garamond"/>
                          <a:cs typeface="Garamond"/>
                        </a:rPr>
                        <a:t>d</a:t>
                      </a:r>
                      <a:r>
                        <a:rPr sz="1500" spc="0" dirty="0">
                          <a:solidFill>
                            <a:srgbClr val="0070C0"/>
                          </a:solidFill>
                          <a:latin typeface="Garamond"/>
                          <a:cs typeface="Garamond"/>
                        </a:rPr>
                        <a:t>iret</a:t>
                      </a:r>
                      <a:r>
                        <a:rPr sz="1500" spc="-5" dirty="0">
                          <a:solidFill>
                            <a:srgbClr val="0070C0"/>
                          </a:solidFill>
                          <a:latin typeface="Garamond"/>
                          <a:cs typeface="Garamond"/>
                        </a:rPr>
                        <a:t>t</a:t>
                      </a:r>
                      <a:r>
                        <a:rPr sz="1500" spc="0" dirty="0">
                          <a:solidFill>
                            <a:srgbClr val="0070C0"/>
                          </a:solidFill>
                          <a:latin typeface="Garamond"/>
                          <a:cs typeface="Garamond"/>
                        </a:rPr>
                        <a:t>i</a:t>
                      </a:r>
                      <a:r>
                        <a:rPr sz="1500" spc="5" dirty="0">
                          <a:solidFill>
                            <a:srgbClr val="0070C0"/>
                          </a:solidFill>
                          <a:latin typeface="Garamond"/>
                          <a:cs typeface="Garamond"/>
                        </a:rPr>
                        <a:t> d</a:t>
                      </a:r>
                      <a:r>
                        <a:rPr sz="1500" spc="0" dirty="0">
                          <a:solidFill>
                            <a:srgbClr val="0070C0"/>
                          </a:solidFill>
                          <a:latin typeface="Garamond"/>
                          <a:cs typeface="Garamond"/>
                        </a:rPr>
                        <a:t>i </a:t>
                      </a:r>
                      <a:r>
                        <a:rPr sz="1500" spc="-5" dirty="0">
                          <a:solidFill>
                            <a:srgbClr val="0070C0"/>
                          </a:solidFill>
                          <a:latin typeface="Garamond"/>
                          <a:cs typeface="Garamond"/>
                        </a:rPr>
                        <a:t>p</a:t>
                      </a:r>
                      <a:r>
                        <a:rPr sz="1500" spc="0" dirty="0">
                          <a:solidFill>
                            <a:srgbClr val="0070C0"/>
                          </a:solidFill>
                          <a:latin typeface="Garamond"/>
                          <a:cs typeface="Garamond"/>
                        </a:rPr>
                        <a:t>er</a:t>
                      </a:r>
                      <a:r>
                        <a:rPr sz="1500" spc="-5" dirty="0">
                          <a:solidFill>
                            <a:srgbClr val="0070C0"/>
                          </a:solidFill>
                          <a:latin typeface="Garamond"/>
                          <a:cs typeface="Garamond"/>
                        </a:rPr>
                        <a:t>son</a:t>
                      </a:r>
                      <a:r>
                        <a:rPr sz="1500" spc="0" dirty="0">
                          <a:solidFill>
                            <a:srgbClr val="0070C0"/>
                          </a:solidFill>
                          <a:latin typeface="Garamond"/>
                          <a:cs typeface="Garamond"/>
                        </a:rPr>
                        <a:t>ale</a:t>
                      </a:r>
                      <a:endParaRPr sz="150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L="140970">
                        <a:lnSpc>
                          <a:spcPct val="100000"/>
                        </a:lnSpc>
                      </a:pPr>
                      <a:r>
                        <a:rPr sz="1500" dirty="0">
                          <a:solidFill>
                            <a:srgbClr val="0070C0"/>
                          </a:solidFill>
                          <a:latin typeface="Garamond"/>
                          <a:cs typeface="Garamond"/>
                        </a:rPr>
                        <a:t>7 €</a:t>
                      </a:r>
                      <a:r>
                        <a:rPr sz="1500" spc="5" dirty="0">
                          <a:solidFill>
                            <a:srgbClr val="0070C0"/>
                          </a:solidFill>
                          <a:latin typeface="Garamond"/>
                          <a:cs typeface="Garamond"/>
                        </a:rPr>
                        <a:t>/d</a:t>
                      </a:r>
                      <a:r>
                        <a:rPr sz="1500" spc="0" dirty="0">
                          <a:solidFill>
                            <a:srgbClr val="0070C0"/>
                          </a:solidFill>
                          <a:latin typeface="Garamond"/>
                          <a:cs typeface="Garamond"/>
                        </a:rPr>
                        <a:t>e</a:t>
                      </a:r>
                      <a:r>
                        <a:rPr sz="1500" spc="-5" dirty="0">
                          <a:solidFill>
                            <a:srgbClr val="0070C0"/>
                          </a:solidFill>
                          <a:latin typeface="Garamond"/>
                          <a:cs typeface="Garamond"/>
                        </a:rPr>
                        <a:t>s</a:t>
                      </a:r>
                      <a:r>
                        <a:rPr sz="1500" spc="0" dirty="0">
                          <a:solidFill>
                            <a:srgbClr val="0070C0"/>
                          </a:solidFill>
                          <a:latin typeface="Garamond"/>
                          <a:cs typeface="Garamond"/>
                        </a:rPr>
                        <a:t>ti</a:t>
                      </a:r>
                      <a:r>
                        <a:rPr sz="1500" spc="-10" dirty="0">
                          <a:solidFill>
                            <a:srgbClr val="0070C0"/>
                          </a:solidFill>
                          <a:latin typeface="Garamond"/>
                          <a:cs typeface="Garamond"/>
                        </a:rPr>
                        <a:t>n</a:t>
                      </a:r>
                      <a:r>
                        <a:rPr sz="1500" spc="0" dirty="0">
                          <a:solidFill>
                            <a:srgbClr val="0070C0"/>
                          </a:solidFill>
                          <a:latin typeface="Garamond"/>
                          <a:cs typeface="Garamond"/>
                        </a:rPr>
                        <a:t>atario</a:t>
                      </a:r>
                      <a:endParaRPr sz="1500">
                        <a:solidFill>
                          <a:srgbClr val="0070C0"/>
                        </a:solidFill>
                        <a:latin typeface="Garamond"/>
                        <a:cs typeface="Garamond"/>
                      </a:endParaRPr>
                    </a:p>
                  </a:txBody>
                  <a:tcPr marL="0" marR="0" marT="0" marB="0">
                    <a:lnL w="7366">
                      <a:solidFill>
                        <a:srgbClr val="8EAADB"/>
                      </a:solidFill>
                      <a:prstDash val="solid"/>
                    </a:lnL>
                    <a:lnR w="7365">
                      <a:solidFill>
                        <a:srgbClr val="8EAADB"/>
                      </a:solidFill>
                      <a:prstDash val="solid"/>
                    </a:lnR>
                    <a:lnT w="7365">
                      <a:solidFill>
                        <a:srgbClr val="8EAADB"/>
                      </a:solidFill>
                      <a:prstDash val="solid"/>
                    </a:lnT>
                    <a:lnB w="7365">
                      <a:solidFill>
                        <a:srgbClr val="8EAADB"/>
                      </a:solidFill>
                      <a:prstDash val="solid"/>
                    </a:lnB>
                  </a:tcPr>
                </a:tc>
                <a:extLst>
                  <a:ext uri="{0D108BD9-81ED-4DB2-BD59-A6C34878D82A}">
                    <a16:rowId xmlns:a16="http://schemas.microsoft.com/office/drawing/2014/main" val="10002"/>
                  </a:ext>
                </a:extLst>
              </a:tr>
              <a:tr h="846257">
                <a:tc>
                  <a:txBody>
                    <a:bodyPr/>
                    <a:lstStyle/>
                    <a:p>
                      <a:pPr marL="64769" marR="238760">
                        <a:lnSpc>
                          <a:spcPct val="102000"/>
                        </a:lnSpc>
                      </a:pPr>
                      <a:r>
                        <a:rPr sz="1500" b="1" dirty="0">
                          <a:solidFill>
                            <a:srgbClr val="0070C0"/>
                          </a:solidFill>
                          <a:latin typeface="Garamond"/>
                          <a:cs typeface="Garamond"/>
                        </a:rPr>
                        <a:t>Pe</a:t>
                      </a:r>
                      <a:r>
                        <a:rPr sz="1500" b="1" spc="-5" dirty="0">
                          <a:solidFill>
                            <a:srgbClr val="0070C0"/>
                          </a:solidFill>
                          <a:latin typeface="Garamond"/>
                          <a:cs typeface="Garamond"/>
                        </a:rPr>
                        <a:t>r</a:t>
                      </a:r>
                      <a:r>
                        <a:rPr sz="1500" b="1" spc="0" dirty="0">
                          <a:solidFill>
                            <a:srgbClr val="0070C0"/>
                          </a:solidFill>
                          <a:latin typeface="Garamond"/>
                          <a:cs typeface="Garamond"/>
                        </a:rPr>
                        <a:t>corsi</a:t>
                      </a:r>
                      <a:r>
                        <a:rPr sz="1500" b="1" spc="10" dirty="0">
                          <a:solidFill>
                            <a:srgbClr val="0070C0"/>
                          </a:solidFill>
                          <a:latin typeface="Garamond"/>
                          <a:cs typeface="Garamond"/>
                        </a:rPr>
                        <a:t> </a:t>
                      </a:r>
                      <a:r>
                        <a:rPr sz="1500" b="1" spc="0" dirty="0">
                          <a:solidFill>
                            <a:srgbClr val="0070C0"/>
                          </a:solidFill>
                          <a:latin typeface="Garamond"/>
                          <a:cs typeface="Garamond"/>
                        </a:rPr>
                        <a:t>di orient</a:t>
                      </a:r>
                      <a:r>
                        <a:rPr sz="1500" b="1" spc="10" dirty="0">
                          <a:solidFill>
                            <a:srgbClr val="0070C0"/>
                          </a:solidFill>
                          <a:latin typeface="Garamond"/>
                          <a:cs typeface="Garamond"/>
                        </a:rPr>
                        <a:t>a</a:t>
                      </a:r>
                      <a:r>
                        <a:rPr sz="1500" b="1" spc="-5" dirty="0">
                          <a:solidFill>
                            <a:srgbClr val="0070C0"/>
                          </a:solidFill>
                          <a:latin typeface="Garamond"/>
                          <a:cs typeface="Garamond"/>
                        </a:rPr>
                        <a:t>m</a:t>
                      </a:r>
                      <a:r>
                        <a:rPr sz="1500" b="1" spc="0" dirty="0">
                          <a:solidFill>
                            <a:srgbClr val="0070C0"/>
                          </a:solidFill>
                          <a:latin typeface="Garamond"/>
                          <a:cs typeface="Garamond"/>
                        </a:rPr>
                        <a:t>ento</a:t>
                      </a:r>
                      <a:r>
                        <a:rPr sz="1500" b="1" spc="10" dirty="0">
                          <a:solidFill>
                            <a:srgbClr val="0070C0"/>
                          </a:solidFill>
                          <a:latin typeface="Garamond"/>
                          <a:cs typeface="Garamond"/>
                        </a:rPr>
                        <a:t> </a:t>
                      </a:r>
                      <a:r>
                        <a:rPr sz="1500" b="1" spc="0" dirty="0">
                          <a:solidFill>
                            <a:srgbClr val="0070C0"/>
                          </a:solidFill>
                          <a:latin typeface="Garamond"/>
                          <a:cs typeface="Garamond"/>
                        </a:rPr>
                        <a:t>per</a:t>
                      </a:r>
                      <a:r>
                        <a:rPr sz="1500" b="1" spc="5" dirty="0">
                          <a:solidFill>
                            <a:srgbClr val="0070C0"/>
                          </a:solidFill>
                          <a:latin typeface="Garamond"/>
                          <a:cs typeface="Garamond"/>
                        </a:rPr>
                        <a:t> l</a:t>
                      </a:r>
                      <a:r>
                        <a:rPr sz="1500" b="1" spc="0" dirty="0">
                          <a:solidFill>
                            <a:srgbClr val="0070C0"/>
                          </a:solidFill>
                          <a:latin typeface="Garamond"/>
                          <a:cs typeface="Garamond"/>
                        </a:rPr>
                        <a:t>e </a:t>
                      </a:r>
                      <a:r>
                        <a:rPr sz="1500" b="1" spc="5" dirty="0">
                          <a:solidFill>
                            <a:srgbClr val="0070C0"/>
                          </a:solidFill>
                          <a:latin typeface="Garamond"/>
                          <a:cs typeface="Garamond"/>
                        </a:rPr>
                        <a:t>f</a:t>
                      </a:r>
                      <a:r>
                        <a:rPr sz="1500" b="1" spc="0" dirty="0">
                          <a:solidFill>
                            <a:srgbClr val="0070C0"/>
                          </a:solidFill>
                          <a:latin typeface="Garamond"/>
                          <a:cs typeface="Garamond"/>
                        </a:rPr>
                        <a:t>amig</a:t>
                      </a:r>
                      <a:r>
                        <a:rPr sz="1500" b="1" spc="5" dirty="0">
                          <a:solidFill>
                            <a:srgbClr val="0070C0"/>
                          </a:solidFill>
                          <a:latin typeface="Garamond"/>
                          <a:cs typeface="Garamond"/>
                        </a:rPr>
                        <a:t>l</a:t>
                      </a:r>
                      <a:r>
                        <a:rPr sz="1500" b="1" spc="0" dirty="0">
                          <a:solidFill>
                            <a:srgbClr val="0070C0"/>
                          </a:solidFill>
                          <a:latin typeface="Garamond"/>
                          <a:cs typeface="Garamond"/>
                        </a:rPr>
                        <a:t>ie</a:t>
                      </a:r>
                      <a:endParaRPr sz="1500">
                        <a:solidFill>
                          <a:srgbClr val="0070C0"/>
                        </a:solidFill>
                        <a:latin typeface="Garamond"/>
                        <a:cs typeface="Garamond"/>
                      </a:endParaRPr>
                    </a:p>
                  </a:txBody>
                  <a:tcPr marL="0" marR="0" marT="0" marB="0">
                    <a:lnL w="7365">
                      <a:solidFill>
                        <a:srgbClr val="8EAADB"/>
                      </a:solidFill>
                      <a:prstDash val="solid"/>
                    </a:lnL>
                    <a:lnR w="7365">
                      <a:solidFill>
                        <a:srgbClr val="8EAADB"/>
                      </a:solidFill>
                      <a:prstDash val="solid"/>
                    </a:lnR>
                    <a:lnT w="7365">
                      <a:solidFill>
                        <a:srgbClr val="8EAADB"/>
                      </a:solidFill>
                      <a:prstDash val="solid"/>
                    </a:lnT>
                    <a:lnB w="7365">
                      <a:solidFill>
                        <a:srgbClr val="8EAADB"/>
                      </a:solidFill>
                      <a:prstDash val="solid"/>
                    </a:lnB>
                  </a:tcPr>
                </a:tc>
                <a:tc>
                  <a:txBody>
                    <a:bodyPr/>
                    <a:lstStyle/>
                    <a:p>
                      <a:pPr marL="83185" marR="85090" indent="0" algn="ctr">
                        <a:lnSpc>
                          <a:spcPts val="1130"/>
                        </a:lnSpc>
                      </a:pPr>
                      <a:r>
                        <a:rPr sz="1500" dirty="0">
                          <a:solidFill>
                            <a:srgbClr val="0070C0"/>
                          </a:solidFill>
                          <a:latin typeface="Garamond"/>
                          <a:cs typeface="Garamond"/>
                        </a:rPr>
                        <a:t>Picc</a:t>
                      </a:r>
                      <a:r>
                        <a:rPr sz="1500" spc="-5" dirty="0">
                          <a:solidFill>
                            <a:srgbClr val="0070C0"/>
                          </a:solidFill>
                          <a:latin typeface="Garamond"/>
                          <a:cs typeface="Garamond"/>
                        </a:rPr>
                        <a:t>o</a:t>
                      </a:r>
                      <a:r>
                        <a:rPr sz="1500" spc="0" dirty="0">
                          <a:solidFill>
                            <a:srgbClr val="0070C0"/>
                          </a:solidFill>
                          <a:latin typeface="Garamond"/>
                          <a:cs typeface="Garamond"/>
                        </a:rPr>
                        <a:t>li</a:t>
                      </a:r>
                      <a:r>
                        <a:rPr sz="1500" spc="-5" dirty="0">
                          <a:solidFill>
                            <a:srgbClr val="0070C0"/>
                          </a:solidFill>
                          <a:latin typeface="Garamond"/>
                          <a:cs typeface="Garamond"/>
                        </a:rPr>
                        <a:t> </a:t>
                      </a:r>
                      <a:r>
                        <a:rPr sz="1500" spc="0" dirty="0">
                          <a:solidFill>
                            <a:srgbClr val="0070C0"/>
                          </a:solidFill>
                          <a:latin typeface="Garamond"/>
                          <a:cs typeface="Garamond"/>
                        </a:rPr>
                        <a:t>gru</a:t>
                      </a:r>
                      <a:r>
                        <a:rPr sz="1500" spc="-5" dirty="0">
                          <a:solidFill>
                            <a:srgbClr val="0070C0"/>
                          </a:solidFill>
                          <a:latin typeface="Garamond"/>
                          <a:cs typeface="Garamond"/>
                        </a:rPr>
                        <a:t>pp</a:t>
                      </a:r>
                      <a:r>
                        <a:rPr sz="1500" spc="0" dirty="0">
                          <a:solidFill>
                            <a:srgbClr val="0070C0"/>
                          </a:solidFill>
                          <a:latin typeface="Garamond"/>
                          <a:cs typeface="Garamond"/>
                        </a:rPr>
                        <a:t>i (mi</a:t>
                      </a:r>
                      <a:r>
                        <a:rPr sz="1500" spc="-10" dirty="0">
                          <a:solidFill>
                            <a:srgbClr val="0070C0"/>
                          </a:solidFill>
                          <a:latin typeface="Garamond"/>
                          <a:cs typeface="Garamond"/>
                        </a:rPr>
                        <a:t>n</a:t>
                      </a:r>
                      <a:r>
                        <a:rPr sz="1500" spc="0" dirty="0">
                          <a:solidFill>
                            <a:srgbClr val="0070C0"/>
                          </a:solidFill>
                          <a:latin typeface="Garamond"/>
                          <a:cs typeface="Garamond"/>
                        </a:rPr>
                        <a:t>i</a:t>
                      </a:r>
                      <a:r>
                        <a:rPr sz="1500" spc="10" dirty="0">
                          <a:solidFill>
                            <a:srgbClr val="0070C0"/>
                          </a:solidFill>
                          <a:latin typeface="Garamond"/>
                          <a:cs typeface="Garamond"/>
                        </a:rPr>
                        <a:t>m</a:t>
                      </a:r>
                      <a:r>
                        <a:rPr sz="1500" spc="0" dirty="0">
                          <a:solidFill>
                            <a:srgbClr val="0070C0"/>
                          </a:solidFill>
                          <a:latin typeface="Garamond"/>
                          <a:cs typeface="Garamond"/>
                        </a:rPr>
                        <a:t>o</a:t>
                      </a:r>
                      <a:r>
                        <a:rPr sz="1500" spc="-5" dirty="0">
                          <a:solidFill>
                            <a:srgbClr val="0070C0"/>
                          </a:solidFill>
                          <a:latin typeface="Garamond"/>
                          <a:cs typeface="Garamond"/>
                        </a:rPr>
                        <a:t> </a:t>
                      </a:r>
                      <a:r>
                        <a:rPr sz="1500" spc="0" dirty="0">
                          <a:solidFill>
                            <a:srgbClr val="0070C0"/>
                          </a:solidFill>
                          <a:latin typeface="Garamond"/>
                          <a:cs typeface="Garamond"/>
                        </a:rPr>
                        <a:t>3 </a:t>
                      </a:r>
                      <a:r>
                        <a:rPr sz="1500" spc="5" dirty="0">
                          <a:solidFill>
                            <a:srgbClr val="0070C0"/>
                          </a:solidFill>
                          <a:latin typeface="Garamond"/>
                          <a:cs typeface="Garamond"/>
                        </a:rPr>
                        <a:t>d</a:t>
                      </a:r>
                      <a:r>
                        <a:rPr sz="1500" spc="0" dirty="0">
                          <a:solidFill>
                            <a:srgbClr val="0070C0"/>
                          </a:solidFill>
                          <a:latin typeface="Garamond"/>
                          <a:cs typeface="Garamond"/>
                        </a:rPr>
                        <a:t>e</a:t>
                      </a:r>
                      <a:r>
                        <a:rPr sz="1500" spc="-5" dirty="0">
                          <a:solidFill>
                            <a:srgbClr val="0070C0"/>
                          </a:solidFill>
                          <a:latin typeface="Garamond"/>
                          <a:cs typeface="Garamond"/>
                        </a:rPr>
                        <a:t>s</a:t>
                      </a:r>
                      <a:r>
                        <a:rPr sz="1500" spc="0" dirty="0">
                          <a:solidFill>
                            <a:srgbClr val="0070C0"/>
                          </a:solidFill>
                          <a:latin typeface="Garamond"/>
                          <a:cs typeface="Garamond"/>
                        </a:rPr>
                        <a:t>ti</a:t>
                      </a:r>
                      <a:r>
                        <a:rPr sz="1500" spc="-10" dirty="0">
                          <a:solidFill>
                            <a:srgbClr val="0070C0"/>
                          </a:solidFill>
                          <a:latin typeface="Garamond"/>
                          <a:cs typeface="Garamond"/>
                        </a:rPr>
                        <a:t>n</a:t>
                      </a:r>
                      <a:r>
                        <a:rPr sz="1500" spc="10" dirty="0">
                          <a:solidFill>
                            <a:srgbClr val="0070C0"/>
                          </a:solidFill>
                          <a:latin typeface="Garamond"/>
                          <a:cs typeface="Garamond"/>
                        </a:rPr>
                        <a:t>a</a:t>
                      </a:r>
                      <a:r>
                        <a:rPr sz="1500" spc="0" dirty="0">
                          <a:solidFill>
                            <a:srgbClr val="0070C0"/>
                          </a:solidFill>
                          <a:latin typeface="Garamond"/>
                          <a:cs typeface="Garamond"/>
                        </a:rPr>
                        <a:t>tari)</a:t>
                      </a:r>
                      <a:endParaRPr sz="1500">
                        <a:solidFill>
                          <a:srgbClr val="0070C0"/>
                        </a:solidFill>
                        <a:latin typeface="Garamond"/>
                        <a:cs typeface="Garamond"/>
                      </a:endParaRPr>
                    </a:p>
                    <a:p>
                      <a:pPr marR="635" algn="ctr">
                        <a:lnSpc>
                          <a:spcPct val="100000"/>
                        </a:lnSpc>
                        <a:spcBef>
                          <a:spcPts val="190"/>
                        </a:spcBef>
                      </a:pPr>
                      <a:r>
                        <a:rPr sz="1500" dirty="0">
                          <a:solidFill>
                            <a:srgbClr val="0070C0"/>
                          </a:solidFill>
                          <a:latin typeface="Garamond"/>
                          <a:cs typeface="Garamond"/>
                        </a:rPr>
                        <a:t>max</a:t>
                      </a:r>
                      <a:r>
                        <a:rPr sz="1500" spc="-5" dirty="0">
                          <a:solidFill>
                            <a:srgbClr val="0070C0"/>
                          </a:solidFill>
                          <a:latin typeface="Garamond"/>
                          <a:cs typeface="Garamond"/>
                        </a:rPr>
                        <a:t> </a:t>
                      </a:r>
                      <a:r>
                        <a:rPr sz="1500" spc="0" dirty="0">
                          <a:solidFill>
                            <a:srgbClr val="0070C0"/>
                          </a:solidFill>
                          <a:latin typeface="Garamond"/>
                          <a:cs typeface="Garamond"/>
                        </a:rPr>
                        <a:t>10 </a:t>
                      </a:r>
                      <a:r>
                        <a:rPr sz="1500" spc="-5" dirty="0">
                          <a:solidFill>
                            <a:srgbClr val="0070C0"/>
                          </a:solidFill>
                          <a:latin typeface="Garamond"/>
                          <a:cs typeface="Garamond"/>
                        </a:rPr>
                        <a:t>o</a:t>
                      </a:r>
                      <a:r>
                        <a:rPr sz="1500" spc="0" dirty="0">
                          <a:solidFill>
                            <a:srgbClr val="0070C0"/>
                          </a:solidFill>
                          <a:latin typeface="Garamond"/>
                          <a:cs typeface="Garamond"/>
                        </a:rPr>
                        <a:t>re</a:t>
                      </a:r>
                      <a:endParaRPr sz="1500">
                        <a:solidFill>
                          <a:srgbClr val="0070C0"/>
                        </a:solidFill>
                        <a:latin typeface="Garamond"/>
                        <a:cs typeface="Garamond"/>
                      </a:endParaRPr>
                    </a:p>
                  </a:txBody>
                  <a:tcPr marL="0" marR="0" marT="0" marB="0">
                    <a:lnL w="7365">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R="1270" algn="ctr">
                        <a:lnSpc>
                          <a:spcPct val="100000"/>
                        </a:lnSpc>
                      </a:pPr>
                      <a:r>
                        <a:rPr sz="1500" dirty="0">
                          <a:solidFill>
                            <a:srgbClr val="0070C0"/>
                          </a:solidFill>
                          <a:latin typeface="Garamond"/>
                          <a:cs typeface="Garamond"/>
                        </a:rPr>
                        <a:t>79,00 €</a:t>
                      </a:r>
                      <a:r>
                        <a:rPr sz="1500" spc="5" dirty="0">
                          <a:solidFill>
                            <a:srgbClr val="0070C0"/>
                          </a:solidFill>
                          <a:latin typeface="Garamond"/>
                          <a:cs typeface="Garamond"/>
                        </a:rPr>
                        <a:t>/</a:t>
                      </a:r>
                      <a:r>
                        <a:rPr sz="1500" spc="0" dirty="0">
                          <a:solidFill>
                            <a:srgbClr val="0070C0"/>
                          </a:solidFill>
                          <a:latin typeface="Garamond"/>
                          <a:cs typeface="Garamond"/>
                        </a:rPr>
                        <a:t>h</a:t>
                      </a:r>
                      <a:endParaRPr sz="1500">
                        <a:solidFill>
                          <a:srgbClr val="0070C0"/>
                        </a:solidFill>
                        <a:latin typeface="Garamond"/>
                        <a:cs typeface="Garamond"/>
                      </a:endParaRPr>
                    </a:p>
                    <a:p>
                      <a:pPr marR="2540" algn="ctr">
                        <a:lnSpc>
                          <a:spcPct val="100000"/>
                        </a:lnSpc>
                        <a:spcBef>
                          <a:spcPts val="225"/>
                        </a:spcBef>
                      </a:pPr>
                      <a:r>
                        <a:rPr sz="1500" dirty="0">
                          <a:solidFill>
                            <a:srgbClr val="0070C0"/>
                          </a:solidFill>
                          <a:latin typeface="Garamond"/>
                          <a:cs typeface="Garamond"/>
                        </a:rPr>
                        <a:t>UCS </a:t>
                      </a:r>
                      <a:r>
                        <a:rPr sz="1500" spc="-5" dirty="0">
                          <a:solidFill>
                            <a:srgbClr val="0070C0"/>
                          </a:solidFill>
                          <a:latin typeface="Garamond"/>
                          <a:cs typeface="Garamond"/>
                        </a:rPr>
                        <a:t>p</a:t>
                      </a:r>
                      <a:r>
                        <a:rPr sz="1500" spc="0" dirty="0">
                          <a:solidFill>
                            <a:srgbClr val="0070C0"/>
                          </a:solidFill>
                          <a:latin typeface="Garamond"/>
                          <a:cs typeface="Garamond"/>
                        </a:rPr>
                        <a:t>er</a:t>
                      </a:r>
                      <a:r>
                        <a:rPr sz="1500" spc="-5" dirty="0">
                          <a:solidFill>
                            <a:srgbClr val="0070C0"/>
                          </a:solidFill>
                          <a:latin typeface="Garamond"/>
                          <a:cs typeface="Garamond"/>
                        </a:rPr>
                        <a:t>son</a:t>
                      </a:r>
                      <a:r>
                        <a:rPr sz="1500" spc="0" dirty="0">
                          <a:solidFill>
                            <a:srgbClr val="0070C0"/>
                          </a:solidFill>
                          <a:latin typeface="Garamond"/>
                          <a:cs typeface="Garamond"/>
                        </a:rPr>
                        <a:t>ale</a:t>
                      </a:r>
                      <a:endParaRPr sz="150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L="344805" marR="114935" indent="-231775">
                        <a:lnSpc>
                          <a:spcPts val="1120"/>
                        </a:lnSpc>
                      </a:pPr>
                      <a:r>
                        <a:rPr sz="1500" dirty="0">
                          <a:solidFill>
                            <a:srgbClr val="0070C0"/>
                          </a:solidFill>
                          <a:latin typeface="Garamond"/>
                          <a:cs typeface="Garamond"/>
                        </a:rPr>
                        <a:t>40%</a:t>
                      </a:r>
                      <a:r>
                        <a:rPr sz="1500" spc="-5" dirty="0">
                          <a:solidFill>
                            <a:srgbClr val="0070C0"/>
                          </a:solidFill>
                          <a:latin typeface="Garamond"/>
                          <a:cs typeface="Garamond"/>
                        </a:rPr>
                        <a:t> </a:t>
                      </a:r>
                      <a:r>
                        <a:rPr sz="1500" spc="5" dirty="0">
                          <a:solidFill>
                            <a:srgbClr val="0070C0"/>
                          </a:solidFill>
                          <a:latin typeface="Garamond"/>
                          <a:cs typeface="Garamond"/>
                        </a:rPr>
                        <a:t>c</a:t>
                      </a:r>
                      <a:r>
                        <a:rPr sz="1500" spc="-5" dirty="0">
                          <a:solidFill>
                            <a:srgbClr val="0070C0"/>
                          </a:solidFill>
                          <a:latin typeface="Garamond"/>
                          <a:cs typeface="Garamond"/>
                        </a:rPr>
                        <a:t>os</a:t>
                      </a:r>
                      <a:r>
                        <a:rPr sz="1500" spc="5" dirty="0">
                          <a:solidFill>
                            <a:srgbClr val="0070C0"/>
                          </a:solidFill>
                          <a:latin typeface="Garamond"/>
                          <a:cs typeface="Garamond"/>
                        </a:rPr>
                        <a:t>t</a:t>
                      </a:r>
                      <a:r>
                        <a:rPr sz="1500" spc="0" dirty="0">
                          <a:solidFill>
                            <a:srgbClr val="0070C0"/>
                          </a:solidFill>
                          <a:latin typeface="Garamond"/>
                          <a:cs typeface="Garamond"/>
                        </a:rPr>
                        <a:t>i</a:t>
                      </a:r>
                      <a:r>
                        <a:rPr sz="1500" spc="-5" dirty="0">
                          <a:solidFill>
                            <a:srgbClr val="0070C0"/>
                          </a:solidFill>
                          <a:latin typeface="Garamond"/>
                          <a:cs typeface="Garamond"/>
                        </a:rPr>
                        <a:t> </a:t>
                      </a:r>
                      <a:r>
                        <a:rPr sz="1500" spc="5" dirty="0">
                          <a:solidFill>
                            <a:srgbClr val="0070C0"/>
                          </a:solidFill>
                          <a:latin typeface="Garamond"/>
                          <a:cs typeface="Garamond"/>
                        </a:rPr>
                        <a:t>d</a:t>
                      </a:r>
                      <a:r>
                        <a:rPr sz="1500" spc="0" dirty="0">
                          <a:solidFill>
                            <a:srgbClr val="0070C0"/>
                          </a:solidFill>
                          <a:latin typeface="Garamond"/>
                          <a:cs typeface="Garamond"/>
                        </a:rPr>
                        <a:t>iret</a:t>
                      </a:r>
                      <a:r>
                        <a:rPr sz="1500" spc="-5" dirty="0">
                          <a:solidFill>
                            <a:srgbClr val="0070C0"/>
                          </a:solidFill>
                          <a:latin typeface="Garamond"/>
                          <a:cs typeface="Garamond"/>
                        </a:rPr>
                        <a:t>t</a:t>
                      </a:r>
                      <a:r>
                        <a:rPr sz="1500" spc="0" dirty="0">
                          <a:solidFill>
                            <a:srgbClr val="0070C0"/>
                          </a:solidFill>
                          <a:latin typeface="Garamond"/>
                          <a:cs typeface="Garamond"/>
                        </a:rPr>
                        <a:t>i</a:t>
                      </a:r>
                      <a:r>
                        <a:rPr sz="1500" spc="5" dirty="0">
                          <a:solidFill>
                            <a:srgbClr val="0070C0"/>
                          </a:solidFill>
                          <a:latin typeface="Garamond"/>
                          <a:cs typeface="Garamond"/>
                        </a:rPr>
                        <a:t> d</a:t>
                      </a:r>
                      <a:r>
                        <a:rPr sz="1500" spc="0" dirty="0">
                          <a:solidFill>
                            <a:srgbClr val="0070C0"/>
                          </a:solidFill>
                          <a:latin typeface="Garamond"/>
                          <a:cs typeface="Garamond"/>
                        </a:rPr>
                        <a:t>i </a:t>
                      </a:r>
                      <a:r>
                        <a:rPr sz="1500" spc="-5" dirty="0">
                          <a:solidFill>
                            <a:srgbClr val="0070C0"/>
                          </a:solidFill>
                          <a:latin typeface="Garamond"/>
                          <a:cs typeface="Garamond"/>
                        </a:rPr>
                        <a:t>p</a:t>
                      </a:r>
                      <a:r>
                        <a:rPr sz="1500" spc="0" dirty="0">
                          <a:solidFill>
                            <a:srgbClr val="0070C0"/>
                          </a:solidFill>
                          <a:latin typeface="Garamond"/>
                          <a:cs typeface="Garamond"/>
                        </a:rPr>
                        <a:t>er</a:t>
                      </a:r>
                      <a:r>
                        <a:rPr sz="1500" spc="-5" dirty="0">
                          <a:solidFill>
                            <a:srgbClr val="0070C0"/>
                          </a:solidFill>
                          <a:latin typeface="Garamond"/>
                          <a:cs typeface="Garamond"/>
                        </a:rPr>
                        <a:t>son</a:t>
                      </a:r>
                      <a:r>
                        <a:rPr sz="1500" spc="0" dirty="0">
                          <a:solidFill>
                            <a:srgbClr val="0070C0"/>
                          </a:solidFill>
                          <a:latin typeface="Garamond"/>
                          <a:cs typeface="Garamond"/>
                        </a:rPr>
                        <a:t>ale</a:t>
                      </a:r>
                      <a:endParaRPr sz="150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L="0" algn="ctr">
                        <a:lnSpc>
                          <a:spcPct val="100000"/>
                        </a:lnSpc>
                      </a:pPr>
                      <a:r>
                        <a:rPr sz="1500" dirty="0">
                          <a:solidFill>
                            <a:srgbClr val="0070C0"/>
                          </a:solidFill>
                          <a:latin typeface="Garamond"/>
                          <a:cs typeface="Garamond"/>
                        </a:rPr>
                        <a:t>-</a:t>
                      </a:r>
                      <a:endParaRPr sz="1500">
                        <a:solidFill>
                          <a:srgbClr val="0070C0"/>
                        </a:solidFill>
                        <a:latin typeface="Garamond"/>
                        <a:cs typeface="Garamond"/>
                      </a:endParaRPr>
                    </a:p>
                  </a:txBody>
                  <a:tcPr marL="0" marR="0" marT="0" marB="0">
                    <a:lnL w="7366">
                      <a:solidFill>
                        <a:srgbClr val="8EAADB"/>
                      </a:solidFill>
                      <a:prstDash val="solid"/>
                    </a:lnL>
                    <a:lnR w="7365">
                      <a:solidFill>
                        <a:srgbClr val="8EAADB"/>
                      </a:solidFill>
                      <a:prstDash val="solid"/>
                    </a:lnR>
                    <a:lnT w="7365">
                      <a:solidFill>
                        <a:srgbClr val="8EAADB"/>
                      </a:solidFill>
                      <a:prstDash val="solid"/>
                    </a:lnT>
                    <a:lnB w="7365">
                      <a:solidFill>
                        <a:srgbClr val="8EAADB"/>
                      </a:solidFill>
                      <a:prstDash val="solid"/>
                    </a:lnB>
                  </a:tcPr>
                </a:tc>
                <a:extLst>
                  <a:ext uri="{0D108BD9-81ED-4DB2-BD59-A6C34878D82A}">
                    <a16:rowId xmlns:a16="http://schemas.microsoft.com/office/drawing/2014/main" val="10003"/>
                  </a:ext>
                </a:extLst>
              </a:tr>
              <a:tr h="905022">
                <a:tc>
                  <a:txBody>
                    <a:bodyPr/>
                    <a:lstStyle/>
                    <a:p>
                      <a:pPr marL="64769" marR="220345">
                        <a:lnSpc>
                          <a:spcPct val="101499"/>
                        </a:lnSpc>
                      </a:pPr>
                      <a:r>
                        <a:rPr sz="1500" b="1" dirty="0">
                          <a:solidFill>
                            <a:srgbClr val="0070C0"/>
                          </a:solidFill>
                          <a:latin typeface="Garamond"/>
                          <a:cs typeface="Garamond"/>
                        </a:rPr>
                        <a:t>Pe</a:t>
                      </a:r>
                      <a:r>
                        <a:rPr sz="1500" b="1" spc="-5" dirty="0">
                          <a:solidFill>
                            <a:srgbClr val="0070C0"/>
                          </a:solidFill>
                          <a:latin typeface="Garamond"/>
                          <a:cs typeface="Garamond"/>
                        </a:rPr>
                        <a:t>r</a:t>
                      </a:r>
                      <a:r>
                        <a:rPr sz="1500" b="1" spc="0" dirty="0">
                          <a:solidFill>
                            <a:srgbClr val="0070C0"/>
                          </a:solidFill>
                          <a:latin typeface="Garamond"/>
                          <a:cs typeface="Garamond"/>
                        </a:rPr>
                        <a:t>corsi</a:t>
                      </a:r>
                      <a:r>
                        <a:rPr sz="1500" b="1" spc="10" dirty="0">
                          <a:solidFill>
                            <a:srgbClr val="0070C0"/>
                          </a:solidFill>
                          <a:latin typeface="Garamond"/>
                          <a:cs typeface="Garamond"/>
                        </a:rPr>
                        <a:t> </a:t>
                      </a:r>
                      <a:r>
                        <a:rPr sz="1500" b="1" spc="5" dirty="0">
                          <a:solidFill>
                            <a:srgbClr val="0070C0"/>
                          </a:solidFill>
                          <a:latin typeface="Garamond"/>
                          <a:cs typeface="Garamond"/>
                        </a:rPr>
                        <a:t>f</a:t>
                      </a:r>
                      <a:r>
                        <a:rPr sz="1500" b="1" spc="0" dirty="0">
                          <a:solidFill>
                            <a:srgbClr val="0070C0"/>
                          </a:solidFill>
                          <a:latin typeface="Garamond"/>
                          <a:cs typeface="Garamond"/>
                        </a:rPr>
                        <a:t>or</a:t>
                      </a:r>
                      <a:r>
                        <a:rPr sz="1500" b="1" spc="-5" dirty="0">
                          <a:solidFill>
                            <a:srgbClr val="0070C0"/>
                          </a:solidFill>
                          <a:latin typeface="Garamond"/>
                          <a:cs typeface="Garamond"/>
                        </a:rPr>
                        <a:t>m</a:t>
                      </a:r>
                      <a:r>
                        <a:rPr sz="1500" b="1" spc="0" dirty="0">
                          <a:solidFill>
                            <a:srgbClr val="0070C0"/>
                          </a:solidFill>
                          <a:latin typeface="Garamond"/>
                          <a:cs typeface="Garamond"/>
                        </a:rPr>
                        <a:t>at</a:t>
                      </a:r>
                      <a:r>
                        <a:rPr sz="1500" b="1" spc="10" dirty="0">
                          <a:solidFill>
                            <a:srgbClr val="0070C0"/>
                          </a:solidFill>
                          <a:latin typeface="Garamond"/>
                          <a:cs typeface="Garamond"/>
                        </a:rPr>
                        <a:t>i</a:t>
                      </a:r>
                      <a:r>
                        <a:rPr sz="1500" b="1" spc="-10" dirty="0">
                          <a:solidFill>
                            <a:srgbClr val="0070C0"/>
                          </a:solidFill>
                          <a:latin typeface="Garamond"/>
                          <a:cs typeface="Garamond"/>
                        </a:rPr>
                        <a:t>v</a:t>
                      </a:r>
                      <a:r>
                        <a:rPr sz="1500" b="1" spc="0" dirty="0">
                          <a:solidFill>
                            <a:srgbClr val="0070C0"/>
                          </a:solidFill>
                          <a:latin typeface="Garamond"/>
                          <a:cs typeface="Garamond"/>
                        </a:rPr>
                        <a:t>i</a:t>
                      </a:r>
                      <a:r>
                        <a:rPr sz="1500" b="1" spc="10" dirty="0">
                          <a:solidFill>
                            <a:srgbClr val="0070C0"/>
                          </a:solidFill>
                          <a:latin typeface="Garamond"/>
                          <a:cs typeface="Garamond"/>
                        </a:rPr>
                        <a:t> </a:t>
                      </a:r>
                      <a:r>
                        <a:rPr sz="1500" b="1" spc="0" dirty="0">
                          <a:solidFill>
                            <a:srgbClr val="0070C0"/>
                          </a:solidFill>
                          <a:latin typeface="Garamond"/>
                          <a:cs typeface="Garamond"/>
                        </a:rPr>
                        <a:t>e </a:t>
                      </a:r>
                      <a:r>
                        <a:rPr sz="1500" b="1" spc="5" dirty="0">
                          <a:solidFill>
                            <a:srgbClr val="0070C0"/>
                          </a:solidFill>
                          <a:latin typeface="Garamond"/>
                          <a:cs typeface="Garamond"/>
                        </a:rPr>
                        <a:t>l</a:t>
                      </a:r>
                      <a:r>
                        <a:rPr sz="1500" b="1" spc="0" dirty="0">
                          <a:solidFill>
                            <a:srgbClr val="0070C0"/>
                          </a:solidFill>
                          <a:latin typeface="Garamond"/>
                          <a:cs typeface="Garamond"/>
                        </a:rPr>
                        <a:t>aboratoria</a:t>
                      </a:r>
                      <a:r>
                        <a:rPr sz="1500" b="1" spc="5" dirty="0">
                          <a:solidFill>
                            <a:srgbClr val="0070C0"/>
                          </a:solidFill>
                          <a:latin typeface="Garamond"/>
                          <a:cs typeface="Garamond"/>
                        </a:rPr>
                        <a:t>l</a:t>
                      </a:r>
                      <a:r>
                        <a:rPr sz="1500" b="1" spc="0" dirty="0">
                          <a:solidFill>
                            <a:srgbClr val="0070C0"/>
                          </a:solidFill>
                          <a:latin typeface="Garamond"/>
                          <a:cs typeface="Garamond"/>
                        </a:rPr>
                        <a:t>i c</a:t>
                      </a:r>
                      <a:r>
                        <a:rPr sz="1500" b="1" spc="5" dirty="0">
                          <a:solidFill>
                            <a:srgbClr val="0070C0"/>
                          </a:solidFill>
                          <a:latin typeface="Garamond"/>
                          <a:cs typeface="Garamond"/>
                        </a:rPr>
                        <a:t>o</a:t>
                      </a:r>
                      <a:r>
                        <a:rPr sz="1500" b="1" spc="0" dirty="0">
                          <a:solidFill>
                            <a:srgbClr val="0070C0"/>
                          </a:solidFill>
                          <a:latin typeface="Garamond"/>
                          <a:cs typeface="Garamond"/>
                        </a:rPr>
                        <a:t>- c</a:t>
                      </a:r>
                      <a:r>
                        <a:rPr sz="1500" b="1" spc="-10" dirty="0">
                          <a:solidFill>
                            <a:srgbClr val="0070C0"/>
                          </a:solidFill>
                          <a:latin typeface="Garamond"/>
                          <a:cs typeface="Garamond"/>
                        </a:rPr>
                        <a:t>u</a:t>
                      </a:r>
                      <a:r>
                        <a:rPr sz="1500" b="1" spc="0" dirty="0">
                          <a:solidFill>
                            <a:srgbClr val="0070C0"/>
                          </a:solidFill>
                          <a:latin typeface="Garamond"/>
                          <a:cs typeface="Garamond"/>
                        </a:rPr>
                        <a:t>r</a:t>
                      </a:r>
                      <a:r>
                        <a:rPr sz="1500" b="1" spc="5" dirty="0">
                          <a:solidFill>
                            <a:srgbClr val="0070C0"/>
                          </a:solidFill>
                          <a:latin typeface="Garamond"/>
                          <a:cs typeface="Garamond"/>
                        </a:rPr>
                        <a:t>r</a:t>
                      </a:r>
                      <a:r>
                        <a:rPr sz="1500" b="1" spc="0" dirty="0">
                          <a:solidFill>
                            <a:srgbClr val="0070C0"/>
                          </a:solidFill>
                          <a:latin typeface="Garamond"/>
                          <a:cs typeface="Garamond"/>
                        </a:rPr>
                        <a:t>ic</a:t>
                      </a:r>
                      <a:r>
                        <a:rPr sz="1500" b="1" spc="-10" dirty="0">
                          <a:solidFill>
                            <a:srgbClr val="0070C0"/>
                          </a:solidFill>
                          <a:latin typeface="Garamond"/>
                          <a:cs typeface="Garamond"/>
                        </a:rPr>
                        <a:t>u</a:t>
                      </a:r>
                      <a:r>
                        <a:rPr sz="1500" b="1" spc="5" dirty="0">
                          <a:solidFill>
                            <a:srgbClr val="0070C0"/>
                          </a:solidFill>
                          <a:latin typeface="Garamond"/>
                          <a:cs typeface="Garamond"/>
                        </a:rPr>
                        <a:t>l</a:t>
                      </a:r>
                      <a:r>
                        <a:rPr sz="1500" b="1" spc="0" dirty="0">
                          <a:solidFill>
                            <a:srgbClr val="0070C0"/>
                          </a:solidFill>
                          <a:latin typeface="Garamond"/>
                          <a:cs typeface="Garamond"/>
                        </a:rPr>
                        <a:t>ari</a:t>
                      </a:r>
                      <a:endParaRPr sz="1500">
                        <a:solidFill>
                          <a:srgbClr val="0070C0"/>
                        </a:solidFill>
                        <a:latin typeface="Garamond"/>
                        <a:cs typeface="Garamond"/>
                      </a:endParaRPr>
                    </a:p>
                  </a:txBody>
                  <a:tcPr marL="0" marR="0" marT="0" marB="0">
                    <a:lnL w="7365">
                      <a:solidFill>
                        <a:srgbClr val="8EAADB"/>
                      </a:solidFill>
                      <a:prstDash val="solid"/>
                    </a:lnL>
                    <a:lnR w="7365">
                      <a:solidFill>
                        <a:srgbClr val="8EAADB"/>
                      </a:solidFill>
                      <a:prstDash val="solid"/>
                    </a:lnR>
                    <a:lnT w="7365">
                      <a:solidFill>
                        <a:srgbClr val="8EAADB"/>
                      </a:solidFill>
                      <a:prstDash val="solid"/>
                    </a:lnT>
                    <a:lnB w="7365">
                      <a:solidFill>
                        <a:srgbClr val="8EAADB"/>
                      </a:solidFill>
                      <a:prstDash val="solid"/>
                    </a:lnB>
                  </a:tcPr>
                </a:tc>
                <a:tc>
                  <a:txBody>
                    <a:bodyPr/>
                    <a:lstStyle/>
                    <a:p>
                      <a:pPr marL="83185" marR="85090" indent="362585">
                        <a:lnSpc>
                          <a:spcPct val="119000"/>
                        </a:lnSpc>
                      </a:pPr>
                      <a:r>
                        <a:rPr sz="1500" dirty="0">
                          <a:solidFill>
                            <a:srgbClr val="0070C0"/>
                          </a:solidFill>
                          <a:latin typeface="Garamond"/>
                          <a:cs typeface="Garamond"/>
                        </a:rPr>
                        <a:t>Gru</a:t>
                      </a:r>
                      <a:r>
                        <a:rPr sz="1500" spc="-5" dirty="0">
                          <a:solidFill>
                            <a:srgbClr val="0070C0"/>
                          </a:solidFill>
                          <a:latin typeface="Garamond"/>
                          <a:cs typeface="Garamond"/>
                        </a:rPr>
                        <a:t>pp</a:t>
                      </a:r>
                      <a:r>
                        <a:rPr sz="1500" spc="0" dirty="0">
                          <a:solidFill>
                            <a:srgbClr val="0070C0"/>
                          </a:solidFill>
                          <a:latin typeface="Garamond"/>
                          <a:cs typeface="Garamond"/>
                        </a:rPr>
                        <a:t>i (mi</a:t>
                      </a:r>
                      <a:r>
                        <a:rPr sz="1500" spc="-10" dirty="0">
                          <a:solidFill>
                            <a:srgbClr val="0070C0"/>
                          </a:solidFill>
                          <a:latin typeface="Garamond"/>
                          <a:cs typeface="Garamond"/>
                        </a:rPr>
                        <a:t>n</a:t>
                      </a:r>
                      <a:r>
                        <a:rPr sz="1500" spc="0" dirty="0">
                          <a:solidFill>
                            <a:srgbClr val="0070C0"/>
                          </a:solidFill>
                          <a:latin typeface="Garamond"/>
                          <a:cs typeface="Garamond"/>
                        </a:rPr>
                        <a:t>i</a:t>
                      </a:r>
                      <a:r>
                        <a:rPr sz="1500" spc="10" dirty="0">
                          <a:solidFill>
                            <a:srgbClr val="0070C0"/>
                          </a:solidFill>
                          <a:latin typeface="Garamond"/>
                          <a:cs typeface="Garamond"/>
                        </a:rPr>
                        <a:t>m</a:t>
                      </a:r>
                      <a:r>
                        <a:rPr sz="1500" spc="0" dirty="0">
                          <a:solidFill>
                            <a:srgbClr val="0070C0"/>
                          </a:solidFill>
                          <a:latin typeface="Garamond"/>
                          <a:cs typeface="Garamond"/>
                        </a:rPr>
                        <a:t>o</a:t>
                      </a:r>
                      <a:r>
                        <a:rPr sz="1500" spc="-5" dirty="0">
                          <a:solidFill>
                            <a:srgbClr val="0070C0"/>
                          </a:solidFill>
                          <a:latin typeface="Garamond"/>
                          <a:cs typeface="Garamond"/>
                        </a:rPr>
                        <a:t> </a:t>
                      </a:r>
                      <a:r>
                        <a:rPr sz="1500" spc="0" dirty="0">
                          <a:solidFill>
                            <a:srgbClr val="0070C0"/>
                          </a:solidFill>
                          <a:latin typeface="Garamond"/>
                          <a:cs typeface="Garamond"/>
                        </a:rPr>
                        <a:t>9 </a:t>
                      </a:r>
                      <a:r>
                        <a:rPr sz="1500" spc="5" dirty="0">
                          <a:solidFill>
                            <a:srgbClr val="0070C0"/>
                          </a:solidFill>
                          <a:latin typeface="Garamond"/>
                          <a:cs typeface="Garamond"/>
                        </a:rPr>
                        <a:t>d</a:t>
                      </a:r>
                      <a:r>
                        <a:rPr sz="1500" spc="0" dirty="0">
                          <a:solidFill>
                            <a:srgbClr val="0070C0"/>
                          </a:solidFill>
                          <a:latin typeface="Garamond"/>
                          <a:cs typeface="Garamond"/>
                        </a:rPr>
                        <a:t>e</a:t>
                      </a:r>
                      <a:r>
                        <a:rPr sz="1500" spc="-5" dirty="0">
                          <a:solidFill>
                            <a:srgbClr val="0070C0"/>
                          </a:solidFill>
                          <a:latin typeface="Garamond"/>
                          <a:cs typeface="Garamond"/>
                        </a:rPr>
                        <a:t>s</a:t>
                      </a:r>
                      <a:r>
                        <a:rPr sz="1500" spc="0" dirty="0">
                          <a:solidFill>
                            <a:srgbClr val="0070C0"/>
                          </a:solidFill>
                          <a:latin typeface="Garamond"/>
                          <a:cs typeface="Garamond"/>
                        </a:rPr>
                        <a:t>ti</a:t>
                      </a:r>
                      <a:r>
                        <a:rPr sz="1500" spc="-10" dirty="0">
                          <a:solidFill>
                            <a:srgbClr val="0070C0"/>
                          </a:solidFill>
                          <a:latin typeface="Garamond"/>
                          <a:cs typeface="Garamond"/>
                        </a:rPr>
                        <a:t>n</a:t>
                      </a:r>
                      <a:r>
                        <a:rPr sz="1500" spc="10" dirty="0">
                          <a:solidFill>
                            <a:srgbClr val="0070C0"/>
                          </a:solidFill>
                          <a:latin typeface="Garamond"/>
                          <a:cs typeface="Garamond"/>
                        </a:rPr>
                        <a:t>a</a:t>
                      </a:r>
                      <a:r>
                        <a:rPr sz="1500" spc="0" dirty="0">
                          <a:solidFill>
                            <a:srgbClr val="0070C0"/>
                          </a:solidFill>
                          <a:latin typeface="Garamond"/>
                          <a:cs typeface="Garamond"/>
                        </a:rPr>
                        <a:t>tari)</a:t>
                      </a:r>
                      <a:endParaRPr sz="1500" dirty="0">
                        <a:solidFill>
                          <a:srgbClr val="0070C0"/>
                        </a:solidFill>
                        <a:latin typeface="Garamond"/>
                        <a:cs typeface="Garamond"/>
                      </a:endParaRPr>
                    </a:p>
                    <a:p>
                      <a:pPr marL="351790">
                        <a:lnSpc>
                          <a:spcPct val="100000"/>
                        </a:lnSpc>
                        <a:spcBef>
                          <a:spcPts val="225"/>
                        </a:spcBef>
                      </a:pPr>
                      <a:r>
                        <a:rPr sz="1500" dirty="0">
                          <a:solidFill>
                            <a:srgbClr val="0070C0"/>
                          </a:solidFill>
                          <a:latin typeface="Garamond"/>
                          <a:cs typeface="Garamond"/>
                        </a:rPr>
                        <a:t>max 40 </a:t>
                      </a:r>
                      <a:r>
                        <a:rPr sz="1500" spc="-5" dirty="0">
                          <a:solidFill>
                            <a:srgbClr val="0070C0"/>
                          </a:solidFill>
                          <a:latin typeface="Garamond"/>
                          <a:cs typeface="Garamond"/>
                        </a:rPr>
                        <a:t>o</a:t>
                      </a:r>
                      <a:r>
                        <a:rPr sz="1500" spc="0" dirty="0">
                          <a:solidFill>
                            <a:srgbClr val="0070C0"/>
                          </a:solidFill>
                          <a:latin typeface="Garamond"/>
                          <a:cs typeface="Garamond"/>
                        </a:rPr>
                        <a:t>re</a:t>
                      </a:r>
                      <a:endParaRPr sz="1500" dirty="0">
                        <a:solidFill>
                          <a:srgbClr val="0070C0"/>
                        </a:solidFill>
                        <a:latin typeface="Garamond"/>
                        <a:cs typeface="Garamond"/>
                      </a:endParaRPr>
                    </a:p>
                  </a:txBody>
                  <a:tcPr marL="0" marR="0" marT="0" marB="0">
                    <a:lnL w="7365">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L="0" algn="ctr">
                        <a:lnSpc>
                          <a:spcPct val="100000"/>
                        </a:lnSpc>
                      </a:pPr>
                      <a:r>
                        <a:rPr sz="1500" dirty="0">
                          <a:solidFill>
                            <a:srgbClr val="0070C0"/>
                          </a:solidFill>
                          <a:latin typeface="Garamond"/>
                          <a:cs typeface="Garamond"/>
                        </a:rPr>
                        <a:t>113 €</a:t>
                      </a:r>
                      <a:r>
                        <a:rPr sz="1500" spc="5" dirty="0">
                          <a:solidFill>
                            <a:srgbClr val="0070C0"/>
                          </a:solidFill>
                          <a:latin typeface="Garamond"/>
                          <a:cs typeface="Garamond"/>
                        </a:rPr>
                        <a:t>/</a:t>
                      </a:r>
                      <a:r>
                        <a:rPr sz="1500" spc="0" dirty="0">
                          <a:solidFill>
                            <a:srgbClr val="0070C0"/>
                          </a:solidFill>
                          <a:latin typeface="Garamond"/>
                          <a:cs typeface="Garamond"/>
                        </a:rPr>
                        <a:t>h</a:t>
                      </a:r>
                      <a:endParaRPr sz="1500">
                        <a:solidFill>
                          <a:srgbClr val="0070C0"/>
                        </a:solidFill>
                        <a:latin typeface="Garamond"/>
                        <a:cs typeface="Garamond"/>
                      </a:endParaRPr>
                    </a:p>
                    <a:p>
                      <a:pPr marR="2540" algn="ctr">
                        <a:lnSpc>
                          <a:spcPct val="100000"/>
                        </a:lnSpc>
                        <a:spcBef>
                          <a:spcPts val="225"/>
                        </a:spcBef>
                      </a:pPr>
                      <a:r>
                        <a:rPr sz="1500" dirty="0">
                          <a:solidFill>
                            <a:srgbClr val="0070C0"/>
                          </a:solidFill>
                          <a:latin typeface="Garamond"/>
                          <a:cs typeface="Garamond"/>
                        </a:rPr>
                        <a:t>UCS </a:t>
                      </a:r>
                      <a:r>
                        <a:rPr sz="1500" spc="-5" dirty="0">
                          <a:solidFill>
                            <a:srgbClr val="0070C0"/>
                          </a:solidFill>
                          <a:latin typeface="Garamond"/>
                          <a:cs typeface="Garamond"/>
                        </a:rPr>
                        <a:t>p</a:t>
                      </a:r>
                      <a:r>
                        <a:rPr sz="1500" spc="0" dirty="0">
                          <a:solidFill>
                            <a:srgbClr val="0070C0"/>
                          </a:solidFill>
                          <a:latin typeface="Garamond"/>
                          <a:cs typeface="Garamond"/>
                        </a:rPr>
                        <a:t>er</a:t>
                      </a:r>
                      <a:r>
                        <a:rPr sz="1500" spc="-5" dirty="0">
                          <a:solidFill>
                            <a:srgbClr val="0070C0"/>
                          </a:solidFill>
                          <a:latin typeface="Garamond"/>
                          <a:cs typeface="Garamond"/>
                        </a:rPr>
                        <a:t>son</a:t>
                      </a:r>
                      <a:r>
                        <a:rPr sz="1500" spc="0" dirty="0">
                          <a:solidFill>
                            <a:srgbClr val="0070C0"/>
                          </a:solidFill>
                          <a:latin typeface="Garamond"/>
                          <a:cs typeface="Garamond"/>
                        </a:rPr>
                        <a:t>ale</a:t>
                      </a:r>
                      <a:endParaRPr sz="150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L="344805" marR="114935" indent="-231775">
                        <a:lnSpc>
                          <a:spcPts val="1130"/>
                        </a:lnSpc>
                      </a:pPr>
                      <a:r>
                        <a:rPr sz="1500" dirty="0">
                          <a:solidFill>
                            <a:srgbClr val="0070C0"/>
                          </a:solidFill>
                          <a:latin typeface="Garamond"/>
                          <a:cs typeface="Garamond"/>
                        </a:rPr>
                        <a:t>40%</a:t>
                      </a:r>
                      <a:r>
                        <a:rPr sz="1500" spc="-5" dirty="0">
                          <a:solidFill>
                            <a:srgbClr val="0070C0"/>
                          </a:solidFill>
                          <a:latin typeface="Garamond"/>
                          <a:cs typeface="Garamond"/>
                        </a:rPr>
                        <a:t> </a:t>
                      </a:r>
                      <a:r>
                        <a:rPr sz="1500" spc="5" dirty="0">
                          <a:solidFill>
                            <a:srgbClr val="0070C0"/>
                          </a:solidFill>
                          <a:latin typeface="Garamond"/>
                          <a:cs typeface="Garamond"/>
                        </a:rPr>
                        <a:t>c</a:t>
                      </a:r>
                      <a:r>
                        <a:rPr sz="1500" spc="-5" dirty="0">
                          <a:solidFill>
                            <a:srgbClr val="0070C0"/>
                          </a:solidFill>
                          <a:latin typeface="Garamond"/>
                          <a:cs typeface="Garamond"/>
                        </a:rPr>
                        <a:t>os</a:t>
                      </a:r>
                      <a:r>
                        <a:rPr sz="1500" spc="5" dirty="0">
                          <a:solidFill>
                            <a:srgbClr val="0070C0"/>
                          </a:solidFill>
                          <a:latin typeface="Garamond"/>
                          <a:cs typeface="Garamond"/>
                        </a:rPr>
                        <a:t>t</a:t>
                      </a:r>
                      <a:r>
                        <a:rPr sz="1500" spc="0" dirty="0">
                          <a:solidFill>
                            <a:srgbClr val="0070C0"/>
                          </a:solidFill>
                          <a:latin typeface="Garamond"/>
                          <a:cs typeface="Garamond"/>
                        </a:rPr>
                        <a:t>i</a:t>
                      </a:r>
                      <a:r>
                        <a:rPr sz="1500" spc="-5" dirty="0">
                          <a:solidFill>
                            <a:srgbClr val="0070C0"/>
                          </a:solidFill>
                          <a:latin typeface="Garamond"/>
                          <a:cs typeface="Garamond"/>
                        </a:rPr>
                        <a:t> </a:t>
                      </a:r>
                      <a:r>
                        <a:rPr sz="1500" spc="5" dirty="0">
                          <a:solidFill>
                            <a:srgbClr val="0070C0"/>
                          </a:solidFill>
                          <a:latin typeface="Garamond"/>
                          <a:cs typeface="Garamond"/>
                        </a:rPr>
                        <a:t>d</a:t>
                      </a:r>
                      <a:r>
                        <a:rPr sz="1500" spc="0" dirty="0">
                          <a:solidFill>
                            <a:srgbClr val="0070C0"/>
                          </a:solidFill>
                          <a:latin typeface="Garamond"/>
                          <a:cs typeface="Garamond"/>
                        </a:rPr>
                        <a:t>iret</a:t>
                      </a:r>
                      <a:r>
                        <a:rPr sz="1500" spc="-5" dirty="0">
                          <a:solidFill>
                            <a:srgbClr val="0070C0"/>
                          </a:solidFill>
                          <a:latin typeface="Garamond"/>
                          <a:cs typeface="Garamond"/>
                        </a:rPr>
                        <a:t>t</a:t>
                      </a:r>
                      <a:r>
                        <a:rPr sz="1500" spc="0" dirty="0">
                          <a:solidFill>
                            <a:srgbClr val="0070C0"/>
                          </a:solidFill>
                          <a:latin typeface="Garamond"/>
                          <a:cs typeface="Garamond"/>
                        </a:rPr>
                        <a:t>i</a:t>
                      </a:r>
                      <a:r>
                        <a:rPr sz="1500" spc="5" dirty="0">
                          <a:solidFill>
                            <a:srgbClr val="0070C0"/>
                          </a:solidFill>
                          <a:latin typeface="Garamond"/>
                          <a:cs typeface="Garamond"/>
                        </a:rPr>
                        <a:t> d</a:t>
                      </a:r>
                      <a:r>
                        <a:rPr sz="1500" spc="0" dirty="0">
                          <a:solidFill>
                            <a:srgbClr val="0070C0"/>
                          </a:solidFill>
                          <a:latin typeface="Garamond"/>
                          <a:cs typeface="Garamond"/>
                        </a:rPr>
                        <a:t>i </a:t>
                      </a:r>
                      <a:r>
                        <a:rPr sz="1500" spc="-5" dirty="0">
                          <a:solidFill>
                            <a:srgbClr val="0070C0"/>
                          </a:solidFill>
                          <a:latin typeface="Garamond"/>
                          <a:cs typeface="Garamond"/>
                        </a:rPr>
                        <a:t>p</a:t>
                      </a:r>
                      <a:r>
                        <a:rPr sz="1500" spc="0" dirty="0">
                          <a:solidFill>
                            <a:srgbClr val="0070C0"/>
                          </a:solidFill>
                          <a:latin typeface="Garamond"/>
                          <a:cs typeface="Garamond"/>
                        </a:rPr>
                        <a:t>er</a:t>
                      </a:r>
                      <a:r>
                        <a:rPr sz="1500" spc="-5" dirty="0">
                          <a:solidFill>
                            <a:srgbClr val="0070C0"/>
                          </a:solidFill>
                          <a:latin typeface="Garamond"/>
                          <a:cs typeface="Garamond"/>
                        </a:rPr>
                        <a:t>son</a:t>
                      </a:r>
                      <a:r>
                        <a:rPr sz="1500" spc="0" dirty="0">
                          <a:solidFill>
                            <a:srgbClr val="0070C0"/>
                          </a:solidFill>
                          <a:latin typeface="Garamond"/>
                          <a:cs typeface="Garamond"/>
                        </a:rPr>
                        <a:t>ale</a:t>
                      </a:r>
                      <a:endParaRPr sz="1500" dirty="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L="140970">
                        <a:lnSpc>
                          <a:spcPct val="100000"/>
                        </a:lnSpc>
                      </a:pPr>
                      <a:r>
                        <a:rPr sz="1500" dirty="0">
                          <a:solidFill>
                            <a:srgbClr val="0070C0"/>
                          </a:solidFill>
                          <a:latin typeface="Garamond"/>
                          <a:cs typeface="Garamond"/>
                        </a:rPr>
                        <a:t>7 €</a:t>
                      </a:r>
                      <a:r>
                        <a:rPr sz="1500" spc="5" dirty="0">
                          <a:solidFill>
                            <a:srgbClr val="0070C0"/>
                          </a:solidFill>
                          <a:latin typeface="Garamond"/>
                          <a:cs typeface="Garamond"/>
                        </a:rPr>
                        <a:t>/d</a:t>
                      </a:r>
                      <a:r>
                        <a:rPr sz="1500" spc="0" dirty="0">
                          <a:solidFill>
                            <a:srgbClr val="0070C0"/>
                          </a:solidFill>
                          <a:latin typeface="Garamond"/>
                          <a:cs typeface="Garamond"/>
                        </a:rPr>
                        <a:t>e</a:t>
                      </a:r>
                      <a:r>
                        <a:rPr sz="1500" spc="-5" dirty="0">
                          <a:solidFill>
                            <a:srgbClr val="0070C0"/>
                          </a:solidFill>
                          <a:latin typeface="Garamond"/>
                          <a:cs typeface="Garamond"/>
                        </a:rPr>
                        <a:t>s</a:t>
                      </a:r>
                      <a:r>
                        <a:rPr sz="1500" spc="0" dirty="0">
                          <a:solidFill>
                            <a:srgbClr val="0070C0"/>
                          </a:solidFill>
                          <a:latin typeface="Garamond"/>
                          <a:cs typeface="Garamond"/>
                        </a:rPr>
                        <a:t>ti</a:t>
                      </a:r>
                      <a:r>
                        <a:rPr sz="1500" spc="-10" dirty="0">
                          <a:solidFill>
                            <a:srgbClr val="0070C0"/>
                          </a:solidFill>
                          <a:latin typeface="Garamond"/>
                          <a:cs typeface="Garamond"/>
                        </a:rPr>
                        <a:t>n</a:t>
                      </a:r>
                      <a:r>
                        <a:rPr sz="1500" spc="0" dirty="0">
                          <a:solidFill>
                            <a:srgbClr val="0070C0"/>
                          </a:solidFill>
                          <a:latin typeface="Garamond"/>
                          <a:cs typeface="Garamond"/>
                        </a:rPr>
                        <a:t>atario</a:t>
                      </a:r>
                      <a:endParaRPr sz="1500">
                        <a:solidFill>
                          <a:srgbClr val="0070C0"/>
                        </a:solidFill>
                        <a:latin typeface="Garamond"/>
                        <a:cs typeface="Garamond"/>
                      </a:endParaRPr>
                    </a:p>
                  </a:txBody>
                  <a:tcPr marL="0" marR="0" marT="0" marB="0">
                    <a:lnL w="7366">
                      <a:solidFill>
                        <a:srgbClr val="8EAADB"/>
                      </a:solidFill>
                      <a:prstDash val="solid"/>
                    </a:lnL>
                    <a:lnR w="7365">
                      <a:solidFill>
                        <a:srgbClr val="8EAADB"/>
                      </a:solidFill>
                      <a:prstDash val="solid"/>
                    </a:lnR>
                    <a:lnT w="7365">
                      <a:solidFill>
                        <a:srgbClr val="8EAADB"/>
                      </a:solidFill>
                      <a:prstDash val="solid"/>
                    </a:lnT>
                    <a:lnB w="7365">
                      <a:solidFill>
                        <a:srgbClr val="8EAADB"/>
                      </a:solidFill>
                      <a:prstDash val="solid"/>
                    </a:lnB>
                  </a:tcPr>
                </a:tc>
                <a:extLst>
                  <a:ext uri="{0D108BD9-81ED-4DB2-BD59-A6C34878D82A}">
                    <a16:rowId xmlns:a16="http://schemas.microsoft.com/office/drawing/2014/main" val="10004"/>
                  </a:ext>
                </a:extLst>
              </a:tr>
              <a:tr h="1198864">
                <a:tc>
                  <a:txBody>
                    <a:bodyPr/>
                    <a:lstStyle/>
                    <a:p>
                      <a:pPr marL="64769" marR="150495">
                        <a:lnSpc>
                          <a:spcPct val="102099"/>
                        </a:lnSpc>
                      </a:pPr>
                      <a:r>
                        <a:rPr sz="1500" b="1" spc="-5" dirty="0">
                          <a:solidFill>
                            <a:srgbClr val="0070C0"/>
                          </a:solidFill>
                          <a:latin typeface="Garamond"/>
                          <a:cs typeface="Garamond"/>
                        </a:rPr>
                        <a:t>A</a:t>
                      </a:r>
                      <a:r>
                        <a:rPr sz="1500" b="1" spc="0" dirty="0">
                          <a:solidFill>
                            <a:srgbClr val="0070C0"/>
                          </a:solidFill>
                          <a:latin typeface="Garamond"/>
                          <a:cs typeface="Garamond"/>
                        </a:rPr>
                        <a:t>tt</a:t>
                      </a:r>
                      <a:r>
                        <a:rPr sz="1500" b="1" spc="10" dirty="0">
                          <a:solidFill>
                            <a:srgbClr val="0070C0"/>
                          </a:solidFill>
                          <a:latin typeface="Garamond"/>
                          <a:cs typeface="Garamond"/>
                        </a:rPr>
                        <a:t>i</a:t>
                      </a:r>
                      <a:r>
                        <a:rPr sz="1500" b="1" spc="-10" dirty="0">
                          <a:solidFill>
                            <a:srgbClr val="0070C0"/>
                          </a:solidFill>
                          <a:latin typeface="Garamond"/>
                          <a:cs typeface="Garamond"/>
                        </a:rPr>
                        <a:t>v</a:t>
                      </a:r>
                      <a:r>
                        <a:rPr sz="1500" b="1" spc="0" dirty="0">
                          <a:solidFill>
                            <a:srgbClr val="0070C0"/>
                          </a:solidFill>
                          <a:latin typeface="Garamond"/>
                          <a:cs typeface="Garamond"/>
                        </a:rPr>
                        <a:t>ità</a:t>
                      </a:r>
                      <a:r>
                        <a:rPr sz="1500" b="1" spc="5" dirty="0">
                          <a:solidFill>
                            <a:srgbClr val="0070C0"/>
                          </a:solidFill>
                          <a:latin typeface="Garamond"/>
                          <a:cs typeface="Garamond"/>
                        </a:rPr>
                        <a:t> t</a:t>
                      </a:r>
                      <a:r>
                        <a:rPr sz="1500" b="1" spc="0" dirty="0">
                          <a:solidFill>
                            <a:srgbClr val="0070C0"/>
                          </a:solidFill>
                          <a:latin typeface="Garamond"/>
                          <a:cs typeface="Garamond"/>
                        </a:rPr>
                        <a:t>e</a:t>
                      </a:r>
                      <a:r>
                        <a:rPr sz="1500" b="1" spc="-5" dirty="0">
                          <a:solidFill>
                            <a:srgbClr val="0070C0"/>
                          </a:solidFill>
                          <a:latin typeface="Garamond"/>
                          <a:cs typeface="Garamond"/>
                        </a:rPr>
                        <a:t>c</a:t>
                      </a:r>
                      <a:r>
                        <a:rPr sz="1500" b="1" spc="0" dirty="0">
                          <a:solidFill>
                            <a:srgbClr val="0070C0"/>
                          </a:solidFill>
                          <a:latin typeface="Garamond"/>
                          <a:cs typeface="Garamond"/>
                        </a:rPr>
                        <a:t>n</a:t>
                      </a:r>
                      <a:r>
                        <a:rPr sz="1500" b="1" spc="10" dirty="0">
                          <a:solidFill>
                            <a:srgbClr val="0070C0"/>
                          </a:solidFill>
                          <a:latin typeface="Garamond"/>
                          <a:cs typeface="Garamond"/>
                        </a:rPr>
                        <a:t>i</a:t>
                      </a:r>
                      <a:r>
                        <a:rPr sz="1500" b="1" spc="0" dirty="0">
                          <a:solidFill>
                            <a:srgbClr val="0070C0"/>
                          </a:solidFill>
                          <a:latin typeface="Garamond"/>
                          <a:cs typeface="Garamond"/>
                        </a:rPr>
                        <a:t>ca </a:t>
                      </a:r>
                      <a:r>
                        <a:rPr sz="1500" b="1" spc="10" dirty="0">
                          <a:solidFill>
                            <a:srgbClr val="0070C0"/>
                          </a:solidFill>
                          <a:latin typeface="Garamond"/>
                          <a:cs typeface="Garamond"/>
                        </a:rPr>
                        <a:t>d</a:t>
                      </a:r>
                      <a:r>
                        <a:rPr sz="1500" b="1" spc="0" dirty="0">
                          <a:solidFill>
                            <a:srgbClr val="0070C0"/>
                          </a:solidFill>
                          <a:latin typeface="Garamond"/>
                          <a:cs typeface="Garamond"/>
                        </a:rPr>
                        <a:t>el team</a:t>
                      </a:r>
                      <a:r>
                        <a:rPr sz="1500" b="1" spc="5" dirty="0">
                          <a:solidFill>
                            <a:srgbClr val="0070C0"/>
                          </a:solidFill>
                          <a:latin typeface="Garamond"/>
                          <a:cs typeface="Garamond"/>
                        </a:rPr>
                        <a:t> </a:t>
                      </a:r>
                      <a:r>
                        <a:rPr sz="1500" b="1" spc="0" dirty="0">
                          <a:solidFill>
                            <a:srgbClr val="0070C0"/>
                          </a:solidFill>
                          <a:latin typeface="Garamond"/>
                          <a:cs typeface="Garamond"/>
                        </a:rPr>
                        <a:t>per</a:t>
                      </a:r>
                      <a:r>
                        <a:rPr sz="1500" b="1" spc="5" dirty="0">
                          <a:solidFill>
                            <a:srgbClr val="0070C0"/>
                          </a:solidFill>
                          <a:latin typeface="Garamond"/>
                          <a:cs typeface="Garamond"/>
                        </a:rPr>
                        <a:t> l</a:t>
                      </a:r>
                      <a:r>
                        <a:rPr sz="1500" b="1" spc="0" dirty="0">
                          <a:solidFill>
                            <a:srgbClr val="0070C0"/>
                          </a:solidFill>
                          <a:latin typeface="Garamond"/>
                          <a:cs typeface="Garamond"/>
                        </a:rPr>
                        <a:t>a preven</a:t>
                      </a:r>
                      <a:r>
                        <a:rPr sz="1500" b="1" spc="-5" dirty="0">
                          <a:solidFill>
                            <a:srgbClr val="0070C0"/>
                          </a:solidFill>
                          <a:latin typeface="Garamond"/>
                          <a:cs typeface="Garamond"/>
                        </a:rPr>
                        <a:t>z</a:t>
                      </a:r>
                      <a:r>
                        <a:rPr sz="1500" b="1" spc="0" dirty="0">
                          <a:solidFill>
                            <a:srgbClr val="0070C0"/>
                          </a:solidFill>
                          <a:latin typeface="Garamond"/>
                          <a:cs typeface="Garamond"/>
                        </a:rPr>
                        <a:t>io</a:t>
                      </a:r>
                      <a:r>
                        <a:rPr sz="1500" b="1" spc="10" dirty="0">
                          <a:solidFill>
                            <a:srgbClr val="0070C0"/>
                          </a:solidFill>
                          <a:latin typeface="Garamond"/>
                          <a:cs typeface="Garamond"/>
                        </a:rPr>
                        <a:t>n</a:t>
                      </a:r>
                      <a:r>
                        <a:rPr sz="1500" b="1" spc="0" dirty="0">
                          <a:solidFill>
                            <a:srgbClr val="0070C0"/>
                          </a:solidFill>
                          <a:latin typeface="Garamond"/>
                          <a:cs typeface="Garamond"/>
                        </a:rPr>
                        <a:t>e </a:t>
                      </a:r>
                      <a:r>
                        <a:rPr sz="1500" b="1" spc="10" dirty="0">
                          <a:solidFill>
                            <a:srgbClr val="0070C0"/>
                          </a:solidFill>
                          <a:latin typeface="Garamond"/>
                          <a:cs typeface="Garamond"/>
                        </a:rPr>
                        <a:t>d</a:t>
                      </a:r>
                      <a:r>
                        <a:rPr sz="1500" b="1" spc="0" dirty="0">
                          <a:solidFill>
                            <a:srgbClr val="0070C0"/>
                          </a:solidFill>
                          <a:latin typeface="Garamond"/>
                          <a:cs typeface="Garamond"/>
                        </a:rPr>
                        <a:t>el</a:t>
                      </a:r>
                      <a:r>
                        <a:rPr sz="1500" b="1" spc="5" dirty="0">
                          <a:solidFill>
                            <a:srgbClr val="0070C0"/>
                          </a:solidFill>
                          <a:latin typeface="Garamond"/>
                          <a:cs typeface="Garamond"/>
                        </a:rPr>
                        <a:t>l</a:t>
                      </a:r>
                      <a:r>
                        <a:rPr sz="1500" b="1" spc="0" dirty="0">
                          <a:solidFill>
                            <a:srgbClr val="0070C0"/>
                          </a:solidFill>
                          <a:latin typeface="Garamond"/>
                          <a:cs typeface="Garamond"/>
                        </a:rPr>
                        <a:t>a di</a:t>
                      </a:r>
                      <a:r>
                        <a:rPr sz="1500" b="1" spc="5" dirty="0">
                          <a:solidFill>
                            <a:srgbClr val="0070C0"/>
                          </a:solidFill>
                          <a:latin typeface="Garamond"/>
                          <a:cs typeface="Garamond"/>
                        </a:rPr>
                        <a:t>s</a:t>
                      </a:r>
                      <a:r>
                        <a:rPr sz="1500" b="1" spc="0" dirty="0">
                          <a:solidFill>
                            <a:srgbClr val="0070C0"/>
                          </a:solidFill>
                          <a:latin typeface="Garamond"/>
                          <a:cs typeface="Garamond"/>
                        </a:rPr>
                        <a:t>persione sco</a:t>
                      </a:r>
                      <a:r>
                        <a:rPr sz="1500" b="1" spc="5" dirty="0">
                          <a:solidFill>
                            <a:srgbClr val="0070C0"/>
                          </a:solidFill>
                          <a:latin typeface="Garamond"/>
                          <a:cs typeface="Garamond"/>
                        </a:rPr>
                        <a:t>l</a:t>
                      </a:r>
                      <a:r>
                        <a:rPr sz="1500" b="1" spc="0" dirty="0">
                          <a:solidFill>
                            <a:srgbClr val="0070C0"/>
                          </a:solidFill>
                          <a:latin typeface="Garamond"/>
                          <a:cs typeface="Garamond"/>
                        </a:rPr>
                        <a:t>a</a:t>
                      </a:r>
                      <a:r>
                        <a:rPr sz="1500" b="1" spc="5" dirty="0">
                          <a:solidFill>
                            <a:srgbClr val="0070C0"/>
                          </a:solidFill>
                          <a:latin typeface="Garamond"/>
                          <a:cs typeface="Garamond"/>
                        </a:rPr>
                        <a:t>s</a:t>
                      </a:r>
                      <a:r>
                        <a:rPr sz="1500" b="1" spc="0" dirty="0">
                          <a:solidFill>
                            <a:srgbClr val="0070C0"/>
                          </a:solidFill>
                          <a:latin typeface="Garamond"/>
                          <a:cs typeface="Garamond"/>
                        </a:rPr>
                        <a:t>tica</a:t>
                      </a:r>
                      <a:endParaRPr sz="1500">
                        <a:solidFill>
                          <a:srgbClr val="0070C0"/>
                        </a:solidFill>
                        <a:latin typeface="Garamond"/>
                        <a:cs typeface="Garamond"/>
                      </a:endParaRPr>
                    </a:p>
                  </a:txBody>
                  <a:tcPr marL="0" marR="0" marT="0" marB="0">
                    <a:lnL w="7365">
                      <a:solidFill>
                        <a:srgbClr val="8EAADB"/>
                      </a:solidFill>
                      <a:prstDash val="solid"/>
                    </a:lnL>
                    <a:lnR w="7365">
                      <a:solidFill>
                        <a:srgbClr val="8EAADB"/>
                      </a:solidFill>
                      <a:prstDash val="solid"/>
                    </a:lnR>
                    <a:lnT w="7365">
                      <a:solidFill>
                        <a:srgbClr val="8EAADB"/>
                      </a:solidFill>
                      <a:prstDash val="solid"/>
                    </a:lnT>
                    <a:lnB w="7365">
                      <a:solidFill>
                        <a:srgbClr val="8EAADB"/>
                      </a:solidFill>
                      <a:prstDash val="solid"/>
                    </a:lnB>
                  </a:tcPr>
                </a:tc>
                <a:tc>
                  <a:txBody>
                    <a:bodyPr/>
                    <a:lstStyle/>
                    <a:p>
                      <a:pPr marL="64769" marR="67310">
                        <a:lnSpc>
                          <a:spcPts val="1130"/>
                        </a:lnSpc>
                      </a:pPr>
                      <a:r>
                        <a:rPr sz="1500" i="1" spc="-5" dirty="0">
                          <a:solidFill>
                            <a:srgbClr val="0070C0"/>
                          </a:solidFill>
                          <a:latin typeface="Garamond"/>
                          <a:cs typeface="Garamond"/>
                        </a:rPr>
                        <a:t>M</a:t>
                      </a:r>
                      <a:r>
                        <a:rPr sz="1500" i="1" spc="0" dirty="0">
                          <a:solidFill>
                            <a:srgbClr val="0070C0"/>
                          </a:solidFill>
                          <a:latin typeface="Garamond"/>
                          <a:cs typeface="Garamond"/>
                        </a:rPr>
                        <a:t>ax </a:t>
                      </a:r>
                      <a:r>
                        <a:rPr sz="1500" i="1" spc="-40" dirty="0">
                          <a:solidFill>
                            <a:srgbClr val="0070C0"/>
                          </a:solidFill>
                          <a:latin typeface="Garamond"/>
                          <a:cs typeface="Garamond"/>
                        </a:rPr>
                        <a:t> </a:t>
                      </a:r>
                      <a:r>
                        <a:rPr sz="1500" i="1" spc="0" dirty="0">
                          <a:solidFill>
                            <a:srgbClr val="0070C0"/>
                          </a:solidFill>
                          <a:latin typeface="Garamond"/>
                          <a:cs typeface="Garamond"/>
                        </a:rPr>
                        <a:t>20% </a:t>
                      </a:r>
                      <a:r>
                        <a:rPr sz="1500" i="1" spc="-50" dirty="0">
                          <a:solidFill>
                            <a:srgbClr val="0070C0"/>
                          </a:solidFill>
                          <a:latin typeface="Garamond"/>
                          <a:cs typeface="Garamond"/>
                        </a:rPr>
                        <a:t> </a:t>
                      </a:r>
                      <a:r>
                        <a:rPr sz="1500" i="1" spc="0" dirty="0">
                          <a:solidFill>
                            <a:srgbClr val="0070C0"/>
                          </a:solidFill>
                          <a:latin typeface="Garamond"/>
                          <a:cs typeface="Garamond"/>
                        </a:rPr>
                        <a:t>del </a:t>
                      </a:r>
                      <a:r>
                        <a:rPr sz="1500" i="1" spc="-50" dirty="0">
                          <a:solidFill>
                            <a:srgbClr val="0070C0"/>
                          </a:solidFill>
                          <a:latin typeface="Garamond"/>
                          <a:cs typeface="Garamond"/>
                        </a:rPr>
                        <a:t> </a:t>
                      </a:r>
                      <a:r>
                        <a:rPr sz="1500" i="1" spc="0" dirty="0">
                          <a:solidFill>
                            <a:srgbClr val="0070C0"/>
                          </a:solidFill>
                          <a:latin typeface="Garamond"/>
                          <a:cs typeface="Garamond"/>
                        </a:rPr>
                        <a:t>t</a:t>
                      </a:r>
                      <a:r>
                        <a:rPr sz="1500" i="1" spc="-5" dirty="0">
                          <a:solidFill>
                            <a:srgbClr val="0070C0"/>
                          </a:solidFill>
                          <a:latin typeface="Garamond"/>
                          <a:cs typeface="Garamond"/>
                        </a:rPr>
                        <a:t>o</a:t>
                      </a:r>
                      <a:r>
                        <a:rPr sz="1500" i="1" spc="0" dirty="0">
                          <a:solidFill>
                            <a:srgbClr val="0070C0"/>
                          </a:solidFill>
                          <a:latin typeface="Garamond"/>
                          <a:cs typeface="Garamond"/>
                        </a:rPr>
                        <a:t>tale </a:t>
                      </a:r>
                      <a:r>
                        <a:rPr sz="1500" i="1" spc="-50" dirty="0">
                          <a:solidFill>
                            <a:srgbClr val="0070C0"/>
                          </a:solidFill>
                          <a:latin typeface="Garamond"/>
                          <a:cs typeface="Garamond"/>
                        </a:rPr>
                        <a:t> </a:t>
                      </a:r>
                      <a:r>
                        <a:rPr sz="1500" i="1" spc="0" dirty="0">
                          <a:solidFill>
                            <a:srgbClr val="0070C0"/>
                          </a:solidFill>
                          <a:latin typeface="Garamond"/>
                          <a:cs typeface="Garamond"/>
                        </a:rPr>
                        <a:t>d</a:t>
                      </a:r>
                      <a:r>
                        <a:rPr sz="1500" i="1" spc="5" dirty="0">
                          <a:solidFill>
                            <a:srgbClr val="0070C0"/>
                          </a:solidFill>
                          <a:latin typeface="Garamond"/>
                          <a:cs typeface="Garamond"/>
                        </a:rPr>
                        <a:t>e</a:t>
                      </a:r>
                      <a:r>
                        <a:rPr sz="1500" i="1" spc="0" dirty="0">
                          <a:solidFill>
                            <a:srgbClr val="0070C0"/>
                          </a:solidFill>
                          <a:latin typeface="Garamond"/>
                          <a:cs typeface="Garamond"/>
                        </a:rPr>
                        <a:t>l fina</a:t>
                      </a:r>
                      <a:r>
                        <a:rPr sz="1500" i="1" spc="5" dirty="0">
                          <a:solidFill>
                            <a:srgbClr val="0070C0"/>
                          </a:solidFill>
                          <a:latin typeface="Garamond"/>
                          <a:cs typeface="Garamond"/>
                        </a:rPr>
                        <a:t>n</a:t>
                      </a:r>
                      <a:r>
                        <a:rPr sz="1500" i="1" spc="0" dirty="0">
                          <a:solidFill>
                            <a:srgbClr val="0070C0"/>
                          </a:solidFill>
                          <a:latin typeface="Garamond"/>
                          <a:cs typeface="Garamond"/>
                        </a:rPr>
                        <a:t>ziamento</a:t>
                      </a:r>
                      <a:r>
                        <a:rPr sz="1500" i="1" spc="-5" dirty="0">
                          <a:solidFill>
                            <a:srgbClr val="0070C0"/>
                          </a:solidFill>
                          <a:latin typeface="Garamond"/>
                          <a:cs typeface="Garamond"/>
                        </a:rPr>
                        <a:t> </a:t>
                      </a:r>
                      <a:r>
                        <a:rPr sz="1500" i="1" spc="0" dirty="0">
                          <a:solidFill>
                            <a:srgbClr val="0070C0"/>
                          </a:solidFill>
                          <a:latin typeface="Garamond"/>
                          <a:cs typeface="Garamond"/>
                        </a:rPr>
                        <a:t>del</a:t>
                      </a:r>
                      <a:r>
                        <a:rPr sz="1500" i="1" spc="-5" dirty="0">
                          <a:solidFill>
                            <a:srgbClr val="0070C0"/>
                          </a:solidFill>
                          <a:latin typeface="Garamond"/>
                          <a:cs typeface="Garamond"/>
                        </a:rPr>
                        <a:t> </a:t>
                      </a:r>
                      <a:r>
                        <a:rPr sz="1500" i="1" spc="0" dirty="0">
                          <a:solidFill>
                            <a:srgbClr val="0070C0"/>
                          </a:solidFill>
                          <a:latin typeface="Garamond"/>
                          <a:cs typeface="Garamond"/>
                        </a:rPr>
                        <a:t>pr</a:t>
                      </a:r>
                      <a:r>
                        <a:rPr sz="1500" i="1" spc="-10" dirty="0">
                          <a:solidFill>
                            <a:srgbClr val="0070C0"/>
                          </a:solidFill>
                          <a:latin typeface="Garamond"/>
                          <a:cs typeface="Garamond"/>
                        </a:rPr>
                        <a:t>o</a:t>
                      </a:r>
                      <a:r>
                        <a:rPr sz="1500" i="1" spc="0" dirty="0">
                          <a:solidFill>
                            <a:srgbClr val="0070C0"/>
                          </a:solidFill>
                          <a:latin typeface="Garamond"/>
                          <a:cs typeface="Garamond"/>
                        </a:rPr>
                        <a:t>getto</a:t>
                      </a:r>
                      <a:endParaRPr sz="1500" dirty="0">
                        <a:solidFill>
                          <a:srgbClr val="0070C0"/>
                        </a:solidFill>
                        <a:latin typeface="Garamond"/>
                        <a:cs typeface="Garamond"/>
                      </a:endParaRPr>
                    </a:p>
                  </a:txBody>
                  <a:tcPr marL="0" marR="0" marT="0" marB="0">
                    <a:lnL w="7365">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R="1270" algn="ctr">
                        <a:lnSpc>
                          <a:spcPct val="100000"/>
                        </a:lnSpc>
                      </a:pPr>
                      <a:r>
                        <a:rPr sz="1500" dirty="0">
                          <a:solidFill>
                            <a:srgbClr val="0070C0"/>
                          </a:solidFill>
                          <a:latin typeface="Garamond"/>
                          <a:cs typeface="Garamond"/>
                        </a:rPr>
                        <a:t>34 €</a:t>
                      </a:r>
                      <a:r>
                        <a:rPr sz="1500" spc="5" dirty="0">
                          <a:solidFill>
                            <a:srgbClr val="0070C0"/>
                          </a:solidFill>
                          <a:latin typeface="Garamond"/>
                          <a:cs typeface="Garamond"/>
                        </a:rPr>
                        <a:t>/</a:t>
                      </a:r>
                      <a:r>
                        <a:rPr sz="1500" spc="0" dirty="0">
                          <a:solidFill>
                            <a:srgbClr val="0070C0"/>
                          </a:solidFill>
                          <a:latin typeface="Garamond"/>
                          <a:cs typeface="Garamond"/>
                        </a:rPr>
                        <a:t>h</a:t>
                      </a:r>
                      <a:endParaRPr sz="1500" dirty="0">
                        <a:solidFill>
                          <a:srgbClr val="0070C0"/>
                        </a:solidFill>
                        <a:latin typeface="Garamond"/>
                        <a:cs typeface="Garamond"/>
                      </a:endParaRPr>
                    </a:p>
                    <a:p>
                      <a:pPr marR="2540" algn="ctr">
                        <a:lnSpc>
                          <a:spcPct val="100000"/>
                        </a:lnSpc>
                        <a:spcBef>
                          <a:spcPts val="219"/>
                        </a:spcBef>
                      </a:pPr>
                      <a:r>
                        <a:rPr sz="1500" dirty="0">
                          <a:solidFill>
                            <a:srgbClr val="0070C0"/>
                          </a:solidFill>
                          <a:latin typeface="Garamond"/>
                          <a:cs typeface="Garamond"/>
                        </a:rPr>
                        <a:t>UCS </a:t>
                      </a:r>
                      <a:r>
                        <a:rPr sz="1500" spc="-5" dirty="0">
                          <a:solidFill>
                            <a:srgbClr val="0070C0"/>
                          </a:solidFill>
                          <a:latin typeface="Garamond"/>
                          <a:cs typeface="Garamond"/>
                        </a:rPr>
                        <a:t>p</a:t>
                      </a:r>
                      <a:r>
                        <a:rPr sz="1500" spc="0" dirty="0">
                          <a:solidFill>
                            <a:srgbClr val="0070C0"/>
                          </a:solidFill>
                          <a:latin typeface="Garamond"/>
                          <a:cs typeface="Garamond"/>
                        </a:rPr>
                        <a:t>er</a:t>
                      </a:r>
                      <a:r>
                        <a:rPr sz="1500" spc="-5" dirty="0">
                          <a:solidFill>
                            <a:srgbClr val="0070C0"/>
                          </a:solidFill>
                          <a:latin typeface="Garamond"/>
                          <a:cs typeface="Garamond"/>
                        </a:rPr>
                        <a:t>son</a:t>
                      </a:r>
                      <a:r>
                        <a:rPr sz="1500" spc="0" dirty="0">
                          <a:solidFill>
                            <a:srgbClr val="0070C0"/>
                          </a:solidFill>
                          <a:latin typeface="Garamond"/>
                          <a:cs typeface="Garamond"/>
                        </a:rPr>
                        <a:t>ale</a:t>
                      </a:r>
                      <a:endParaRPr sz="1500" dirty="0">
                        <a:solidFill>
                          <a:srgbClr val="0070C0"/>
                        </a:solidFill>
                        <a:latin typeface="Garamond"/>
                        <a:cs typeface="Garamond"/>
                      </a:endParaRPr>
                    </a:p>
                  </a:txBody>
                  <a:tcPr marL="0" marR="0" marT="0" marB="0">
                    <a:lnL w="7366">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R="1270" algn="ctr">
                        <a:lnSpc>
                          <a:spcPct val="100000"/>
                        </a:lnSpc>
                      </a:pPr>
                      <a:r>
                        <a:rPr sz="1500" dirty="0">
                          <a:solidFill>
                            <a:srgbClr val="0070C0"/>
                          </a:solidFill>
                          <a:latin typeface="Garamond"/>
                          <a:cs typeface="Garamond"/>
                        </a:rPr>
                        <a:t>---</a:t>
                      </a:r>
                    </a:p>
                  </a:txBody>
                  <a:tcPr marL="0" marR="0" marT="0" marB="0">
                    <a:lnL w="7366">
                      <a:solidFill>
                        <a:srgbClr val="8EAADB"/>
                      </a:solidFill>
                      <a:prstDash val="solid"/>
                    </a:lnL>
                    <a:lnR w="7366">
                      <a:solidFill>
                        <a:srgbClr val="8EAADB"/>
                      </a:solidFill>
                      <a:prstDash val="solid"/>
                    </a:lnR>
                    <a:lnT w="7365">
                      <a:solidFill>
                        <a:srgbClr val="8EAADB"/>
                      </a:solidFill>
                      <a:prstDash val="solid"/>
                    </a:lnT>
                    <a:lnB w="7365">
                      <a:solidFill>
                        <a:srgbClr val="8EAADB"/>
                      </a:solidFill>
                      <a:prstDash val="solid"/>
                    </a:lnB>
                  </a:tcPr>
                </a:tc>
                <a:tc>
                  <a:txBody>
                    <a:bodyPr/>
                    <a:lstStyle/>
                    <a:p>
                      <a:pPr marL="0" algn="ctr">
                        <a:lnSpc>
                          <a:spcPct val="100000"/>
                        </a:lnSpc>
                      </a:pPr>
                      <a:r>
                        <a:rPr sz="1500" dirty="0">
                          <a:solidFill>
                            <a:srgbClr val="0070C0"/>
                          </a:solidFill>
                          <a:latin typeface="Garamond"/>
                          <a:cs typeface="Garamond"/>
                        </a:rPr>
                        <a:t>-</a:t>
                      </a:r>
                    </a:p>
                  </a:txBody>
                  <a:tcPr marL="0" marR="0" marT="0" marB="0">
                    <a:lnL w="7366">
                      <a:solidFill>
                        <a:srgbClr val="8EAADB"/>
                      </a:solidFill>
                      <a:prstDash val="solid"/>
                    </a:lnL>
                    <a:lnR w="7365">
                      <a:solidFill>
                        <a:srgbClr val="8EAADB"/>
                      </a:solidFill>
                      <a:prstDash val="solid"/>
                    </a:lnR>
                    <a:lnT w="7365">
                      <a:solidFill>
                        <a:srgbClr val="8EAADB"/>
                      </a:solidFill>
                      <a:prstDash val="solid"/>
                    </a:lnT>
                    <a:lnB w="7365">
                      <a:solidFill>
                        <a:srgbClr val="8EAADB"/>
                      </a:solidFill>
                      <a:prstDash val="solid"/>
                    </a:lnB>
                  </a:tcPr>
                </a:tc>
                <a:extLst>
                  <a:ext uri="{0D108BD9-81ED-4DB2-BD59-A6C34878D82A}">
                    <a16:rowId xmlns:a16="http://schemas.microsoft.com/office/drawing/2014/main" val="10005"/>
                  </a:ext>
                </a:extLst>
              </a:tr>
            </a:tbl>
          </a:graphicData>
        </a:graphic>
      </p:graphicFrame>
      <p:sp>
        <p:nvSpPr>
          <p:cNvPr id="3" name="Rettangolo 2"/>
          <p:cNvSpPr/>
          <p:nvPr/>
        </p:nvSpPr>
        <p:spPr>
          <a:xfrm>
            <a:off x="1671391" y="1306847"/>
            <a:ext cx="8631707" cy="524439"/>
          </a:xfrm>
          <a:prstGeom prst="rect">
            <a:avLst/>
          </a:prstGeom>
        </p:spPr>
        <p:txBody>
          <a:bodyPr wrap="square">
            <a:spAutoFit/>
          </a:bodyPr>
          <a:lstStyle/>
          <a:p>
            <a:pPr marL="69089" marR="113118" algn="ctr">
              <a:lnSpc>
                <a:spcPct val="93500"/>
              </a:lnSpc>
            </a:pPr>
            <a:r>
              <a:rPr lang="it-IT" sz="2987" b="1" spc="5" dirty="0">
                <a:solidFill>
                  <a:srgbClr val="FF0000"/>
                </a:solidFill>
                <a:latin typeface="Garamond"/>
                <a:cs typeface="Garamond"/>
              </a:rPr>
              <a:t>Quadro riepilogativo COSTI per corso</a:t>
            </a:r>
            <a:endParaRPr lang="it-IT" sz="2987" dirty="0">
              <a:solidFill>
                <a:srgbClr val="FF0000"/>
              </a:solidFill>
              <a:latin typeface="Garamond"/>
              <a:cs typeface="Garamond"/>
            </a:endParaRPr>
          </a:p>
        </p:txBody>
      </p:sp>
      <p:pic>
        <p:nvPicPr>
          <p:cNvPr id="4" name="object 5"/>
          <p:cNvPicPr/>
          <p:nvPr/>
        </p:nvPicPr>
        <p:blipFill>
          <a:blip r:embed="rId2" cstate="print"/>
          <a:stretch>
            <a:fillRect/>
          </a:stretch>
        </p:blipFill>
        <p:spPr>
          <a:xfrm>
            <a:off x="11107605" y="8477982"/>
            <a:ext cx="1445498" cy="889537"/>
          </a:xfrm>
          <a:prstGeom prst="rect">
            <a:avLst/>
          </a:prstGeom>
        </p:spPr>
      </p:pic>
      <p:pic>
        <p:nvPicPr>
          <p:cNvPr id="5"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2919325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14828" y="1500086"/>
            <a:ext cx="8631707" cy="524439"/>
          </a:xfrm>
          <a:prstGeom prst="rect">
            <a:avLst/>
          </a:prstGeom>
        </p:spPr>
        <p:txBody>
          <a:bodyPr wrap="square">
            <a:spAutoFit/>
          </a:bodyPr>
          <a:lstStyle/>
          <a:p>
            <a:pPr marL="69089" marR="113118" algn="ctr">
              <a:lnSpc>
                <a:spcPct val="93500"/>
              </a:lnSpc>
            </a:pPr>
            <a:r>
              <a:rPr lang="it-IT" sz="2987" b="1" spc="5" dirty="0">
                <a:solidFill>
                  <a:srgbClr val="FF0000"/>
                </a:solidFill>
                <a:latin typeface="Garamond"/>
                <a:cs typeface="Garamond"/>
              </a:rPr>
              <a:t>Compenso a favore del personale docente LD/LS</a:t>
            </a:r>
            <a:endParaRPr lang="it-IT" sz="2987" dirty="0">
              <a:solidFill>
                <a:srgbClr val="FF0000"/>
              </a:solidFill>
              <a:latin typeface="Garamond"/>
              <a:cs typeface="Garamond"/>
            </a:endParaRPr>
          </a:p>
        </p:txBody>
      </p:sp>
      <p:graphicFrame>
        <p:nvGraphicFramePr>
          <p:cNvPr id="2" name="Tabella 1"/>
          <p:cNvGraphicFramePr>
            <a:graphicFrameLocks noGrp="1"/>
          </p:cNvGraphicFramePr>
          <p:nvPr/>
        </p:nvGraphicFramePr>
        <p:xfrm>
          <a:off x="1044048" y="2167083"/>
          <a:ext cx="11086133" cy="6300529"/>
        </p:xfrm>
        <a:graphic>
          <a:graphicData uri="http://schemas.openxmlformats.org/drawingml/2006/table">
            <a:tbl>
              <a:tblPr>
                <a:tableStyleId>{5C22544A-7EE6-4342-B048-85BDC9FD1C3A}</a:tableStyleId>
              </a:tblPr>
              <a:tblGrid>
                <a:gridCol w="3083685">
                  <a:extLst>
                    <a:ext uri="{9D8B030D-6E8A-4147-A177-3AD203B41FA5}">
                      <a16:colId xmlns:a16="http://schemas.microsoft.com/office/drawing/2014/main" val="20000"/>
                    </a:ext>
                  </a:extLst>
                </a:gridCol>
                <a:gridCol w="2312764">
                  <a:extLst>
                    <a:ext uri="{9D8B030D-6E8A-4147-A177-3AD203B41FA5}">
                      <a16:colId xmlns:a16="http://schemas.microsoft.com/office/drawing/2014/main" val="20001"/>
                    </a:ext>
                  </a:extLst>
                </a:gridCol>
                <a:gridCol w="1248610">
                  <a:extLst>
                    <a:ext uri="{9D8B030D-6E8A-4147-A177-3AD203B41FA5}">
                      <a16:colId xmlns:a16="http://schemas.microsoft.com/office/drawing/2014/main" val="20002"/>
                    </a:ext>
                  </a:extLst>
                </a:gridCol>
                <a:gridCol w="1504006">
                  <a:extLst>
                    <a:ext uri="{9D8B030D-6E8A-4147-A177-3AD203B41FA5}">
                      <a16:colId xmlns:a16="http://schemas.microsoft.com/office/drawing/2014/main" val="20003"/>
                    </a:ext>
                  </a:extLst>
                </a:gridCol>
                <a:gridCol w="2937068">
                  <a:extLst>
                    <a:ext uri="{9D8B030D-6E8A-4147-A177-3AD203B41FA5}">
                      <a16:colId xmlns:a16="http://schemas.microsoft.com/office/drawing/2014/main" val="20004"/>
                    </a:ext>
                  </a:extLst>
                </a:gridCol>
              </a:tblGrid>
              <a:tr h="402794">
                <a:tc>
                  <a:txBody>
                    <a:bodyPr/>
                    <a:lstStyle/>
                    <a:p>
                      <a:pPr algn="l" fontAlgn="b"/>
                      <a:endParaRPr lang="it-IT" sz="1500" b="0" i="0" u="none" strike="noStrike" dirty="0">
                        <a:solidFill>
                          <a:srgbClr val="000000"/>
                        </a:solidFill>
                        <a:effectLst/>
                        <a:latin typeface="Calibri" panose="020F0502020204030204" pitchFamily="34" charset="0"/>
                      </a:endParaRPr>
                    </a:p>
                  </a:txBody>
                  <a:tcPr marL="8485" marR="8485" marT="8485" marB="0" anchor="b"/>
                </a:tc>
                <a:tc gridSpan="3">
                  <a:txBody>
                    <a:bodyPr/>
                    <a:lstStyle/>
                    <a:p>
                      <a:pPr algn="ctr" fontAlgn="b"/>
                      <a:r>
                        <a:rPr lang="it-IT" sz="1500" u="none" strike="noStrike">
                          <a:effectLst/>
                        </a:rPr>
                        <a:t>costi lordo STATO - STANDARD</a:t>
                      </a:r>
                      <a:endParaRPr lang="it-IT" sz="1500" b="0" i="0" u="none" strike="noStrike">
                        <a:solidFill>
                          <a:srgbClr val="FF0000"/>
                        </a:solidFill>
                        <a:effectLst/>
                        <a:latin typeface="Calibri" panose="020F0502020204030204" pitchFamily="34" charset="0"/>
                      </a:endParaRPr>
                    </a:p>
                  </a:txBody>
                  <a:tcPr marL="8485" marR="8485" marT="8485" marB="0" anchor="b"/>
                </a:tc>
                <a:tc hMerge="1">
                  <a:txBody>
                    <a:bodyPr/>
                    <a:lstStyle/>
                    <a:p>
                      <a:endParaRPr lang="it-IT"/>
                    </a:p>
                  </a:txBody>
                  <a:tcPr/>
                </a:tc>
                <a:tc hMerge="1">
                  <a:txBody>
                    <a:bodyPr/>
                    <a:lstStyle/>
                    <a:p>
                      <a:endParaRPr lang="it-IT"/>
                    </a:p>
                  </a:txBody>
                  <a:tcPr/>
                </a:tc>
                <a:tc>
                  <a:txBody>
                    <a:bodyPr/>
                    <a:lstStyle/>
                    <a:p>
                      <a:pPr algn="l" fontAlgn="b"/>
                      <a:endParaRPr lang="it-IT" sz="15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0"/>
                  </a:ext>
                </a:extLst>
              </a:tr>
              <a:tr h="402794">
                <a:tc>
                  <a:txBody>
                    <a:bodyPr/>
                    <a:lstStyle/>
                    <a:p>
                      <a:pPr algn="ctr" fontAlgn="b"/>
                      <a:r>
                        <a:rPr lang="it-IT" sz="1900" u="none" strike="noStrike" dirty="0">
                          <a:effectLst/>
                        </a:rPr>
                        <a:t>ATTIVITA' in breve</a:t>
                      </a:r>
                      <a:endParaRPr lang="it-IT" sz="1900" b="0" i="0" u="none" strike="noStrike" dirty="0">
                        <a:solidFill>
                          <a:srgbClr val="FF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DOCENZA/ESPERTO</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TUTOR</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ALTRO</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1"/>
                  </a:ext>
                </a:extLst>
              </a:tr>
              <a:tr h="324834">
                <a:tc>
                  <a:txBody>
                    <a:bodyPr/>
                    <a:lstStyle/>
                    <a:p>
                      <a:pPr algn="ctr" fontAlgn="b"/>
                      <a:r>
                        <a:rPr lang="it-IT" sz="1900" u="none" strike="noStrike" dirty="0">
                          <a:effectLst/>
                        </a:rPr>
                        <a:t>MENTORING</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42,00</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2"/>
                  </a:ext>
                </a:extLst>
              </a:tr>
              <a:tr h="324834">
                <a:tc>
                  <a:txBody>
                    <a:bodyPr/>
                    <a:lstStyle/>
                    <a:p>
                      <a:pPr algn="ctr" fontAlgn="b"/>
                      <a:r>
                        <a:rPr lang="it-IT" sz="1900" u="none" strike="noStrike" dirty="0">
                          <a:effectLst/>
                        </a:rPr>
                        <a:t>POTENZIAMENTO</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79,00</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3"/>
                  </a:ext>
                </a:extLst>
              </a:tr>
              <a:tr h="324834">
                <a:tc>
                  <a:txBody>
                    <a:bodyPr/>
                    <a:lstStyle/>
                    <a:p>
                      <a:pPr algn="ctr" fontAlgn="b"/>
                      <a:r>
                        <a:rPr lang="it-IT" sz="1900" u="none" strike="noStrike" dirty="0">
                          <a:effectLst/>
                        </a:rPr>
                        <a:t>ORIENTAMENTO FAMIGLIE</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79,00</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4"/>
                  </a:ext>
                </a:extLst>
              </a:tr>
              <a:tr h="593701">
                <a:tc>
                  <a:txBody>
                    <a:bodyPr/>
                    <a:lstStyle/>
                    <a:p>
                      <a:pPr algn="ctr" fontAlgn="b"/>
                      <a:r>
                        <a:rPr lang="it-IT" sz="1900" u="none" strike="noStrike" dirty="0">
                          <a:effectLst/>
                        </a:rPr>
                        <a:t>LABORATORI</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79,00</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34,00</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r>
                        <a:rPr lang="it-IT" sz="1900" u="none" strike="noStrike">
                          <a:effectLst/>
                        </a:rPr>
                        <a:t>ORARIO 113 EURO - PER 2 FIGURE</a:t>
                      </a:r>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5"/>
                  </a:ext>
                </a:extLst>
              </a:tr>
              <a:tr h="324834">
                <a:tc>
                  <a:txBody>
                    <a:bodyPr/>
                    <a:lstStyle/>
                    <a:p>
                      <a:pPr algn="ctr" fontAlgn="b"/>
                      <a:r>
                        <a:rPr lang="it-IT" sz="1900" u="none" strike="noStrike" dirty="0">
                          <a:effectLst/>
                        </a:rPr>
                        <a:t>ASSISTENZA TECNICA</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34,00</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6"/>
                  </a:ext>
                </a:extLst>
              </a:tr>
              <a:tr h="301093">
                <a:tc>
                  <a:txBody>
                    <a:bodyPr/>
                    <a:lstStyle/>
                    <a:p>
                      <a:pPr algn="l" fontAlgn="b"/>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7"/>
                  </a:ext>
                </a:extLst>
              </a:tr>
              <a:tr h="301093">
                <a:tc>
                  <a:txBody>
                    <a:bodyPr/>
                    <a:lstStyle/>
                    <a:p>
                      <a:pPr algn="l" fontAlgn="b"/>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8"/>
                  </a:ext>
                </a:extLst>
              </a:tr>
              <a:tr h="301093">
                <a:tc>
                  <a:txBody>
                    <a:bodyPr/>
                    <a:lstStyle/>
                    <a:p>
                      <a:pPr algn="l" fontAlgn="b"/>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09"/>
                  </a:ext>
                </a:extLst>
              </a:tr>
              <a:tr h="402794">
                <a:tc>
                  <a:txBody>
                    <a:bodyPr/>
                    <a:lstStyle/>
                    <a:p>
                      <a:pPr algn="l" fontAlgn="b"/>
                      <a:endParaRPr lang="it-IT" sz="1900" b="0" i="0" u="none" strike="noStrike" dirty="0">
                        <a:solidFill>
                          <a:srgbClr val="000000"/>
                        </a:solidFill>
                        <a:effectLst/>
                        <a:latin typeface="Calibri" panose="020F0502020204030204" pitchFamily="34" charset="0"/>
                      </a:endParaRPr>
                    </a:p>
                  </a:txBody>
                  <a:tcPr marL="8485" marR="8485" marT="8485" marB="0" anchor="b"/>
                </a:tc>
                <a:tc gridSpan="3">
                  <a:txBody>
                    <a:bodyPr/>
                    <a:lstStyle/>
                    <a:p>
                      <a:pPr algn="ctr" fontAlgn="b"/>
                      <a:r>
                        <a:rPr lang="it-IT" sz="1900" u="none" strike="noStrike">
                          <a:effectLst/>
                        </a:rPr>
                        <a:t>costi lordo dipendente</a:t>
                      </a:r>
                      <a:endParaRPr lang="it-IT" sz="1900" b="0" i="0" u="none" strike="noStrike">
                        <a:solidFill>
                          <a:srgbClr val="FF0000"/>
                        </a:solidFill>
                        <a:effectLst/>
                        <a:latin typeface="Calibri" panose="020F0502020204030204" pitchFamily="34" charset="0"/>
                      </a:endParaRPr>
                    </a:p>
                  </a:txBody>
                  <a:tcPr marL="8485" marR="8485" marT="8485" marB="0" anchor="b"/>
                </a:tc>
                <a:tc hMerge="1">
                  <a:txBody>
                    <a:bodyPr/>
                    <a:lstStyle/>
                    <a:p>
                      <a:endParaRPr lang="it-IT"/>
                    </a:p>
                  </a:txBody>
                  <a:tcPr/>
                </a:tc>
                <a:tc hMerge="1">
                  <a:txBody>
                    <a:bodyPr/>
                    <a:lstStyle/>
                    <a:p>
                      <a:endParaRPr lang="it-IT"/>
                    </a:p>
                  </a:txBody>
                  <a:tcPr/>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10"/>
                  </a:ext>
                </a:extLst>
              </a:tr>
              <a:tr h="402794">
                <a:tc>
                  <a:txBody>
                    <a:bodyPr/>
                    <a:lstStyle/>
                    <a:p>
                      <a:pPr algn="ctr" fontAlgn="b"/>
                      <a:r>
                        <a:rPr lang="it-IT" sz="1900" u="none" strike="noStrike" dirty="0">
                          <a:effectLst/>
                        </a:rPr>
                        <a:t>ATTIVITA' in breve</a:t>
                      </a:r>
                      <a:endParaRPr lang="it-IT" sz="1900" b="0" i="0" u="none" strike="noStrike" dirty="0">
                        <a:solidFill>
                          <a:srgbClr val="FF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DOCENZA/ESPERTO</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TUTOR</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ALTRO</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11"/>
                  </a:ext>
                </a:extLst>
              </a:tr>
              <a:tr h="324834">
                <a:tc>
                  <a:txBody>
                    <a:bodyPr/>
                    <a:lstStyle/>
                    <a:p>
                      <a:pPr algn="ctr" fontAlgn="b"/>
                      <a:r>
                        <a:rPr lang="it-IT" sz="1900" u="none" strike="noStrike" dirty="0">
                          <a:effectLst/>
                        </a:rPr>
                        <a:t>MENTORING</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31,65</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12"/>
                  </a:ext>
                </a:extLst>
              </a:tr>
              <a:tr h="324834">
                <a:tc>
                  <a:txBody>
                    <a:bodyPr/>
                    <a:lstStyle/>
                    <a:p>
                      <a:pPr algn="ctr" fontAlgn="b"/>
                      <a:r>
                        <a:rPr lang="it-IT" sz="1900" u="none" strike="noStrike" dirty="0">
                          <a:effectLst/>
                        </a:rPr>
                        <a:t>POTENZIAMENTO</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59,53</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 </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 </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13"/>
                  </a:ext>
                </a:extLst>
              </a:tr>
              <a:tr h="324834">
                <a:tc>
                  <a:txBody>
                    <a:bodyPr/>
                    <a:lstStyle/>
                    <a:p>
                      <a:pPr algn="ctr" fontAlgn="b"/>
                      <a:r>
                        <a:rPr lang="it-IT" sz="1900" u="none" strike="noStrike" dirty="0">
                          <a:effectLst/>
                        </a:rPr>
                        <a:t>ORIENTAMENTO FAMIGLIE</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59,53</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 </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dirty="0">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14"/>
                  </a:ext>
                </a:extLst>
              </a:tr>
              <a:tr h="593701">
                <a:tc>
                  <a:txBody>
                    <a:bodyPr/>
                    <a:lstStyle/>
                    <a:p>
                      <a:pPr algn="ctr" fontAlgn="b"/>
                      <a:r>
                        <a:rPr lang="it-IT" sz="1900" u="none" strike="noStrike" dirty="0">
                          <a:effectLst/>
                        </a:rPr>
                        <a:t>LABORATORI</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59,53</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25,62</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a:effectLst/>
                        </a:rPr>
                        <a:t> </a:t>
                      </a:r>
                      <a:endParaRPr lang="it-IT" sz="1900" b="0" i="0" u="none" strike="noStrike">
                        <a:solidFill>
                          <a:srgbClr val="000000"/>
                        </a:solidFill>
                        <a:effectLst/>
                        <a:latin typeface="Calibri" panose="020F0502020204030204" pitchFamily="34" charset="0"/>
                      </a:endParaRPr>
                    </a:p>
                  </a:txBody>
                  <a:tcPr marL="8485" marR="8485" marT="8485" marB="0" anchor="b"/>
                </a:tc>
                <a:tc>
                  <a:txBody>
                    <a:bodyPr/>
                    <a:lstStyle/>
                    <a:p>
                      <a:pPr algn="l" fontAlgn="b"/>
                      <a:r>
                        <a:rPr lang="it-IT" sz="1900" u="none" strike="noStrike" dirty="0">
                          <a:effectLst/>
                        </a:rPr>
                        <a:t>ORARIO 85,15 EURO - PER 2 FIGURE</a:t>
                      </a:r>
                      <a:endParaRPr lang="it-IT" sz="1900" b="0" i="0" u="none" strike="noStrike" dirty="0">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15"/>
                  </a:ext>
                </a:extLst>
              </a:tr>
              <a:tr h="324834">
                <a:tc>
                  <a:txBody>
                    <a:bodyPr/>
                    <a:lstStyle/>
                    <a:p>
                      <a:pPr algn="ctr" fontAlgn="b"/>
                      <a:r>
                        <a:rPr lang="it-IT" sz="1900" u="none" strike="noStrike" dirty="0">
                          <a:effectLst/>
                        </a:rPr>
                        <a:t>ASSISTENZA TECNICA</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 </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 </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ctr" fontAlgn="b"/>
                      <a:r>
                        <a:rPr lang="it-IT" sz="1900" u="none" strike="noStrike" dirty="0">
                          <a:effectLst/>
                        </a:rPr>
                        <a:t>25,62</a:t>
                      </a:r>
                      <a:endParaRPr lang="it-IT" sz="1900" b="0" i="0" u="none" strike="noStrike" dirty="0">
                        <a:solidFill>
                          <a:srgbClr val="000000"/>
                        </a:solidFill>
                        <a:effectLst/>
                        <a:latin typeface="Calibri" panose="020F0502020204030204" pitchFamily="34" charset="0"/>
                      </a:endParaRPr>
                    </a:p>
                  </a:txBody>
                  <a:tcPr marL="8485" marR="8485" marT="8485" marB="0" anchor="b"/>
                </a:tc>
                <a:tc>
                  <a:txBody>
                    <a:bodyPr/>
                    <a:lstStyle/>
                    <a:p>
                      <a:pPr algn="l" fontAlgn="b"/>
                      <a:endParaRPr lang="it-IT" sz="1900" b="0" i="0" u="none" strike="noStrike" dirty="0">
                        <a:solidFill>
                          <a:srgbClr val="000000"/>
                        </a:solidFill>
                        <a:effectLst/>
                        <a:latin typeface="Calibri" panose="020F0502020204030204" pitchFamily="34" charset="0"/>
                      </a:endParaRPr>
                    </a:p>
                  </a:txBody>
                  <a:tcPr marL="8485" marR="8485" marT="8485" marB="0" anchor="b"/>
                </a:tc>
                <a:extLst>
                  <a:ext uri="{0D108BD9-81ED-4DB2-BD59-A6C34878D82A}">
                    <a16:rowId xmlns:a16="http://schemas.microsoft.com/office/drawing/2014/main" val="10016"/>
                  </a:ext>
                </a:extLst>
              </a:tr>
            </a:tbl>
          </a:graphicData>
        </a:graphic>
      </p:graphicFrame>
      <p:pic>
        <p:nvPicPr>
          <p:cNvPr id="4" name="object 5"/>
          <p:cNvPicPr/>
          <p:nvPr/>
        </p:nvPicPr>
        <p:blipFill>
          <a:blip r:embed="rId2" cstate="print"/>
          <a:stretch>
            <a:fillRect/>
          </a:stretch>
        </p:blipFill>
        <p:spPr>
          <a:xfrm>
            <a:off x="11107605" y="8477982"/>
            <a:ext cx="1445498" cy="889537"/>
          </a:xfrm>
          <a:prstGeom prst="rect">
            <a:avLst/>
          </a:prstGeom>
        </p:spPr>
      </p:pic>
      <p:pic>
        <p:nvPicPr>
          <p:cNvPr id="5"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321119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1500224" cy="889549"/>
          </a:xfrm>
          <a:prstGeom prst="rect">
            <a:avLst/>
          </a:prstGeom>
        </p:spPr>
      </p:pic>
      <p:sp>
        <p:nvSpPr>
          <p:cNvPr id="7" name="CasellaDiTesto 6"/>
          <p:cNvSpPr txBox="1"/>
          <p:nvPr/>
        </p:nvSpPr>
        <p:spPr>
          <a:xfrm>
            <a:off x="239251" y="1050374"/>
            <a:ext cx="12511550" cy="8309967"/>
          </a:xfrm>
          <a:prstGeom prst="rect">
            <a:avLst/>
          </a:prstGeom>
          <a:noFill/>
        </p:spPr>
        <p:txBody>
          <a:bodyPr wrap="square" rtlCol="0">
            <a:spAutoFit/>
          </a:bodyPr>
          <a:lstStyle/>
          <a:p>
            <a:pPr algn="ctr" defTabSz="1218987"/>
            <a:r>
              <a:rPr lang="it-IT" sz="3600" b="1" dirty="0">
                <a:solidFill>
                  <a:srgbClr val="FF0000"/>
                </a:solidFill>
                <a:latin typeface="Calibri"/>
              </a:rPr>
              <a:t>DM 170 del 24/06/2022</a:t>
            </a:r>
          </a:p>
          <a:p>
            <a:pPr algn="ctr" defTabSz="1218987"/>
            <a:r>
              <a:rPr lang="it-IT" sz="3600" dirty="0">
                <a:solidFill>
                  <a:prstClr val="black"/>
                </a:solidFill>
                <a:latin typeface="Calibri"/>
              </a:rPr>
              <a:t>Risorse per le azioni di prevenzione e contrasto della dispersione scolastica</a:t>
            </a:r>
          </a:p>
          <a:p>
            <a:pPr algn="ctr" defTabSz="1218987"/>
            <a:r>
              <a:rPr lang="it-IT" sz="3600" b="1" dirty="0">
                <a:solidFill>
                  <a:srgbClr val="00B050"/>
                </a:solidFill>
                <a:latin typeface="Calibri"/>
              </a:rPr>
              <a:t>Finanziamenti di diversi importi: </a:t>
            </a:r>
          </a:p>
          <a:p>
            <a:pPr algn="ctr" defTabSz="1218987"/>
            <a:r>
              <a:rPr lang="it-IT" sz="3600" b="1" dirty="0">
                <a:solidFill>
                  <a:srgbClr val="00B050"/>
                </a:solidFill>
                <a:latin typeface="Calibri"/>
              </a:rPr>
              <a:t>maggior divario territoriale uguale più soldi</a:t>
            </a:r>
          </a:p>
          <a:p>
            <a:pPr algn="ctr" defTabSz="1218987"/>
            <a:endParaRPr lang="it-IT" dirty="0">
              <a:solidFill>
                <a:prstClr val="black"/>
              </a:solidFill>
              <a:latin typeface="Calibri"/>
            </a:endParaRPr>
          </a:p>
          <a:p>
            <a:pPr algn="just" defTabSz="1218987"/>
            <a:r>
              <a:rPr lang="it-IT" sz="2800" b="1" dirty="0">
                <a:solidFill>
                  <a:prstClr val="black"/>
                </a:solidFill>
                <a:latin typeface="Calibri"/>
              </a:rPr>
              <a:t>Art. 2 c. 5 - </a:t>
            </a:r>
          </a:p>
          <a:p>
            <a:pPr algn="just" defTabSz="1218987"/>
            <a:r>
              <a:rPr lang="it-IT" sz="2800" dirty="0">
                <a:solidFill>
                  <a:prstClr val="black"/>
                </a:solidFill>
                <a:latin typeface="Calibri"/>
              </a:rPr>
              <a:t>Le azioni vengono attuate secondo un cronoprogramma pluriennale, nel rispetto dei </a:t>
            </a:r>
            <a:r>
              <a:rPr lang="it-IT" sz="2800" i="1" dirty="0">
                <a:solidFill>
                  <a:prstClr val="black"/>
                </a:solidFill>
                <a:latin typeface="Calibri"/>
              </a:rPr>
              <a:t>milestone </a:t>
            </a:r>
            <a:r>
              <a:rPr lang="it-IT" sz="2800" dirty="0">
                <a:solidFill>
                  <a:prstClr val="black"/>
                </a:solidFill>
                <a:latin typeface="Calibri"/>
              </a:rPr>
              <a:t>e dei </a:t>
            </a:r>
            <a:r>
              <a:rPr lang="it-IT" sz="2800" i="1" dirty="0">
                <a:solidFill>
                  <a:prstClr val="black"/>
                </a:solidFill>
                <a:latin typeface="Calibri"/>
              </a:rPr>
              <a:t>target </a:t>
            </a:r>
            <a:r>
              <a:rPr lang="it-IT" sz="2800" dirty="0">
                <a:solidFill>
                  <a:prstClr val="black"/>
                </a:solidFill>
                <a:latin typeface="Calibri"/>
              </a:rPr>
              <a:t>previsti dal PNRR, favorendo il consolidamento delle esperienze territoriali, e ricomprendono scambi di buone pratiche fra docenti ed esperti, gemellaggi fra scuole per la disseminazione delle esperienze più efficaci, rafforzamento dell’offerta formativa con percorsi personalizzati di </a:t>
            </a:r>
            <a:r>
              <a:rPr lang="it-IT" sz="2800" i="1" dirty="0">
                <a:solidFill>
                  <a:prstClr val="black"/>
                </a:solidFill>
                <a:latin typeface="Calibri"/>
              </a:rPr>
              <a:t>mentoring </a:t>
            </a:r>
            <a:r>
              <a:rPr lang="it-IT" sz="2800" dirty="0">
                <a:solidFill>
                  <a:prstClr val="black"/>
                </a:solidFill>
                <a:latin typeface="Calibri"/>
              </a:rPr>
              <a:t>e di </a:t>
            </a:r>
            <a:r>
              <a:rPr lang="it-IT" sz="2800" i="1" dirty="0">
                <a:solidFill>
                  <a:prstClr val="black"/>
                </a:solidFill>
                <a:latin typeface="Calibri"/>
              </a:rPr>
              <a:t>tutoring</a:t>
            </a:r>
            <a:r>
              <a:rPr lang="it-IT" sz="2800" dirty="0">
                <a:solidFill>
                  <a:prstClr val="black"/>
                </a:solidFill>
                <a:latin typeface="Calibri"/>
              </a:rPr>
              <a:t>, sia in favore delle alunne e degli alunni, delle studentesse e degli studenti più fragili negli apprendimenti, sia in favore delle loro famiglie, assicurando altresì continuità nelle fasi di transizione e di orientamento fra la scuola secondaria di primo e secondo grado, secondo un approccio di tipo longitudinale e preventivo dell’insuccesso scolastico. </a:t>
            </a:r>
            <a:endParaRPr lang="it-IT" sz="2800" b="1" dirty="0">
              <a:solidFill>
                <a:srgbClr val="FF0000"/>
              </a:solidFill>
              <a:latin typeface="Calibri"/>
            </a:endParaRPr>
          </a:p>
          <a:p>
            <a:pPr algn="ctr" defTabSz="1218987"/>
            <a:endParaRPr lang="it-IT" sz="2800" b="1" dirty="0">
              <a:solidFill>
                <a:srgbClr val="FF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14828" y="1500087"/>
            <a:ext cx="8631707" cy="524439"/>
          </a:xfrm>
          <a:prstGeom prst="rect">
            <a:avLst/>
          </a:prstGeom>
        </p:spPr>
        <p:txBody>
          <a:bodyPr wrap="square">
            <a:spAutoFit/>
          </a:bodyPr>
          <a:lstStyle/>
          <a:p>
            <a:pPr marL="69089" marR="113118" algn="ctr">
              <a:lnSpc>
                <a:spcPct val="93500"/>
              </a:lnSpc>
            </a:pPr>
            <a:r>
              <a:rPr lang="it-IT" sz="2987" b="1" spc="5" dirty="0">
                <a:solidFill>
                  <a:srgbClr val="FF0000"/>
                </a:solidFill>
                <a:latin typeface="Garamond"/>
                <a:cs typeface="Garamond"/>
              </a:rPr>
              <a:t>Esempi Costi per CORSO</a:t>
            </a:r>
          </a:p>
        </p:txBody>
      </p:sp>
      <p:graphicFrame>
        <p:nvGraphicFramePr>
          <p:cNvPr id="2" name="Tabella 1"/>
          <p:cNvGraphicFramePr>
            <a:graphicFrameLocks noGrp="1"/>
          </p:cNvGraphicFramePr>
          <p:nvPr/>
        </p:nvGraphicFramePr>
        <p:xfrm>
          <a:off x="1126473" y="2510521"/>
          <a:ext cx="10757914" cy="5330135"/>
        </p:xfrm>
        <a:graphic>
          <a:graphicData uri="http://schemas.openxmlformats.org/drawingml/2006/table">
            <a:tbl>
              <a:tblPr>
                <a:tableStyleId>{5C22544A-7EE6-4342-B048-85BDC9FD1C3A}</a:tableStyleId>
              </a:tblPr>
              <a:tblGrid>
                <a:gridCol w="3483611">
                  <a:extLst>
                    <a:ext uri="{9D8B030D-6E8A-4147-A177-3AD203B41FA5}">
                      <a16:colId xmlns:a16="http://schemas.microsoft.com/office/drawing/2014/main" val="20000"/>
                    </a:ext>
                  </a:extLst>
                </a:gridCol>
                <a:gridCol w="1369281">
                  <a:extLst>
                    <a:ext uri="{9D8B030D-6E8A-4147-A177-3AD203B41FA5}">
                      <a16:colId xmlns:a16="http://schemas.microsoft.com/office/drawing/2014/main" val="20001"/>
                    </a:ext>
                  </a:extLst>
                </a:gridCol>
                <a:gridCol w="1006823">
                  <a:extLst>
                    <a:ext uri="{9D8B030D-6E8A-4147-A177-3AD203B41FA5}">
                      <a16:colId xmlns:a16="http://schemas.microsoft.com/office/drawing/2014/main" val="20002"/>
                    </a:ext>
                  </a:extLst>
                </a:gridCol>
                <a:gridCol w="1429690">
                  <a:extLst>
                    <a:ext uri="{9D8B030D-6E8A-4147-A177-3AD203B41FA5}">
                      <a16:colId xmlns:a16="http://schemas.microsoft.com/office/drawing/2014/main" val="20003"/>
                    </a:ext>
                  </a:extLst>
                </a:gridCol>
                <a:gridCol w="1736771">
                  <a:extLst>
                    <a:ext uri="{9D8B030D-6E8A-4147-A177-3AD203B41FA5}">
                      <a16:colId xmlns:a16="http://schemas.microsoft.com/office/drawing/2014/main" val="20004"/>
                    </a:ext>
                  </a:extLst>
                </a:gridCol>
                <a:gridCol w="1731738">
                  <a:extLst>
                    <a:ext uri="{9D8B030D-6E8A-4147-A177-3AD203B41FA5}">
                      <a16:colId xmlns:a16="http://schemas.microsoft.com/office/drawing/2014/main" val="20005"/>
                    </a:ext>
                  </a:extLst>
                </a:gridCol>
              </a:tblGrid>
              <a:tr h="1419719">
                <a:tc>
                  <a:txBody>
                    <a:bodyPr/>
                    <a:lstStyle/>
                    <a:p>
                      <a:pPr algn="ctr" fontAlgn="b"/>
                      <a:r>
                        <a:rPr lang="it-IT" sz="2100" u="none" strike="noStrike" dirty="0">
                          <a:solidFill>
                            <a:srgbClr val="0070C0"/>
                          </a:solidFill>
                          <a:effectLst/>
                        </a:rPr>
                        <a:t>ATTIVITA' in breve</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COSTO ORARIO</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N. ORE</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COSTI DIRETTI</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COSTI INDIRETTI MAX</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COSTO SINGOLO CORSO</a:t>
                      </a:r>
                      <a:endParaRPr lang="it-IT" sz="2100" b="0" i="0" u="none" strike="noStrike">
                        <a:solidFill>
                          <a:srgbClr val="0070C0"/>
                        </a:solidFill>
                        <a:effectLst/>
                        <a:latin typeface="Calibri" panose="020F0502020204030204" pitchFamily="34" charset="0"/>
                      </a:endParaRPr>
                    </a:p>
                  </a:txBody>
                  <a:tcPr marL="10160" marR="10160" marT="10160" marB="0" anchor="b"/>
                </a:tc>
                <a:extLst>
                  <a:ext uri="{0D108BD9-81ED-4DB2-BD59-A6C34878D82A}">
                    <a16:rowId xmlns:a16="http://schemas.microsoft.com/office/drawing/2014/main" val="10000"/>
                  </a:ext>
                </a:extLst>
              </a:tr>
              <a:tr h="977604">
                <a:tc>
                  <a:txBody>
                    <a:bodyPr/>
                    <a:lstStyle/>
                    <a:p>
                      <a:pPr algn="ctr" fontAlgn="b"/>
                      <a:r>
                        <a:rPr lang="it-IT" sz="2100" u="none" strike="noStrike" dirty="0">
                          <a:solidFill>
                            <a:srgbClr val="0070C0"/>
                          </a:solidFill>
                          <a:effectLst/>
                        </a:rPr>
                        <a:t>MENTORING</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42,00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20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€ 840,00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€ 0,00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€ 840,00</a:t>
                      </a:r>
                      <a:endParaRPr lang="it-IT" sz="2100" b="0" i="0" u="none" strike="noStrike">
                        <a:solidFill>
                          <a:srgbClr val="0070C0"/>
                        </a:solidFill>
                        <a:effectLst/>
                        <a:latin typeface="Calibri" panose="020F0502020204030204" pitchFamily="34" charset="0"/>
                      </a:endParaRPr>
                    </a:p>
                  </a:txBody>
                  <a:tcPr marL="10160" marR="10160" marT="10160" marB="0" anchor="b"/>
                </a:tc>
                <a:extLst>
                  <a:ext uri="{0D108BD9-81ED-4DB2-BD59-A6C34878D82A}">
                    <a16:rowId xmlns:a16="http://schemas.microsoft.com/office/drawing/2014/main" val="10001"/>
                  </a:ext>
                </a:extLst>
              </a:tr>
              <a:tr h="977604">
                <a:tc>
                  <a:txBody>
                    <a:bodyPr/>
                    <a:lstStyle/>
                    <a:p>
                      <a:pPr algn="ctr" fontAlgn="b"/>
                      <a:r>
                        <a:rPr lang="it-IT" sz="2100" u="none" strike="noStrike" dirty="0">
                          <a:solidFill>
                            <a:srgbClr val="0070C0"/>
                          </a:solidFill>
                          <a:effectLst/>
                        </a:rPr>
                        <a:t>POTENZIAMENTO</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79,00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30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€ 2.370,00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€ 948,00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€ 3.318,00</a:t>
                      </a:r>
                      <a:endParaRPr lang="it-IT" sz="2100" b="0" i="0" u="none" strike="noStrike">
                        <a:solidFill>
                          <a:srgbClr val="0070C0"/>
                        </a:solidFill>
                        <a:effectLst/>
                        <a:latin typeface="Calibri" panose="020F0502020204030204" pitchFamily="34" charset="0"/>
                      </a:endParaRPr>
                    </a:p>
                  </a:txBody>
                  <a:tcPr marL="10160" marR="10160" marT="10160" marB="0" anchor="b"/>
                </a:tc>
                <a:extLst>
                  <a:ext uri="{0D108BD9-81ED-4DB2-BD59-A6C34878D82A}">
                    <a16:rowId xmlns:a16="http://schemas.microsoft.com/office/drawing/2014/main" val="10002"/>
                  </a:ext>
                </a:extLst>
              </a:tr>
              <a:tr h="977604">
                <a:tc>
                  <a:txBody>
                    <a:bodyPr/>
                    <a:lstStyle/>
                    <a:p>
                      <a:pPr algn="ctr" fontAlgn="b"/>
                      <a:r>
                        <a:rPr lang="it-IT" sz="2100" u="none" strike="noStrike" dirty="0">
                          <a:solidFill>
                            <a:srgbClr val="0070C0"/>
                          </a:solidFill>
                          <a:effectLst/>
                        </a:rPr>
                        <a:t>ORIENTAMENTO FAMIGLIE</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dirty="0">
                          <a:solidFill>
                            <a:srgbClr val="0070C0"/>
                          </a:solidFill>
                          <a:effectLst/>
                        </a:rPr>
                        <a:t>79,00</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10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€ 790,00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€ 316,00</a:t>
                      </a:r>
                      <a:endParaRPr lang="it-IT" sz="2100" b="0" i="0" u="none" strike="noStrike">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a:solidFill>
                            <a:srgbClr val="0070C0"/>
                          </a:solidFill>
                          <a:effectLst/>
                        </a:rPr>
                        <a:t>€ 1.106,00</a:t>
                      </a:r>
                      <a:endParaRPr lang="it-IT" sz="2100" b="0" i="0" u="none" strike="noStrike">
                        <a:solidFill>
                          <a:srgbClr val="0070C0"/>
                        </a:solidFill>
                        <a:effectLst/>
                        <a:latin typeface="Calibri" panose="020F0502020204030204" pitchFamily="34" charset="0"/>
                      </a:endParaRPr>
                    </a:p>
                  </a:txBody>
                  <a:tcPr marL="10160" marR="10160" marT="10160" marB="0" anchor="b"/>
                </a:tc>
                <a:extLst>
                  <a:ext uri="{0D108BD9-81ED-4DB2-BD59-A6C34878D82A}">
                    <a16:rowId xmlns:a16="http://schemas.microsoft.com/office/drawing/2014/main" val="10003"/>
                  </a:ext>
                </a:extLst>
              </a:tr>
              <a:tr h="977604">
                <a:tc>
                  <a:txBody>
                    <a:bodyPr/>
                    <a:lstStyle/>
                    <a:p>
                      <a:pPr algn="ctr" fontAlgn="b"/>
                      <a:r>
                        <a:rPr lang="it-IT" sz="2100" u="none" strike="noStrike" dirty="0">
                          <a:solidFill>
                            <a:srgbClr val="0070C0"/>
                          </a:solidFill>
                          <a:effectLst/>
                        </a:rPr>
                        <a:t>LABORATORI</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dirty="0">
                          <a:solidFill>
                            <a:srgbClr val="0070C0"/>
                          </a:solidFill>
                          <a:effectLst/>
                        </a:rPr>
                        <a:t>113,00</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dirty="0">
                          <a:solidFill>
                            <a:srgbClr val="0070C0"/>
                          </a:solidFill>
                          <a:effectLst/>
                        </a:rPr>
                        <a:t>40</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dirty="0">
                          <a:solidFill>
                            <a:srgbClr val="0070C0"/>
                          </a:solidFill>
                          <a:effectLst/>
                        </a:rPr>
                        <a:t>€ 4.520,00</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dirty="0">
                          <a:solidFill>
                            <a:srgbClr val="0070C0"/>
                          </a:solidFill>
                          <a:effectLst/>
                        </a:rPr>
                        <a:t>€ 1.808,00</a:t>
                      </a:r>
                      <a:endParaRPr lang="it-IT" sz="2100" b="0" i="0" u="none" strike="noStrike" dirty="0">
                        <a:solidFill>
                          <a:srgbClr val="0070C0"/>
                        </a:solidFill>
                        <a:effectLst/>
                        <a:latin typeface="Calibri" panose="020F0502020204030204" pitchFamily="34" charset="0"/>
                      </a:endParaRPr>
                    </a:p>
                  </a:txBody>
                  <a:tcPr marL="10160" marR="10160" marT="10160" marB="0" anchor="b"/>
                </a:tc>
                <a:tc>
                  <a:txBody>
                    <a:bodyPr/>
                    <a:lstStyle/>
                    <a:p>
                      <a:pPr algn="ctr" fontAlgn="b"/>
                      <a:r>
                        <a:rPr lang="it-IT" sz="2100" u="none" strike="noStrike" dirty="0">
                          <a:solidFill>
                            <a:srgbClr val="0070C0"/>
                          </a:solidFill>
                          <a:effectLst/>
                        </a:rPr>
                        <a:t>€ 6.328,00</a:t>
                      </a:r>
                      <a:endParaRPr lang="it-IT" sz="2100" b="0" i="0" u="none" strike="noStrike" dirty="0">
                        <a:solidFill>
                          <a:srgbClr val="0070C0"/>
                        </a:solidFill>
                        <a:effectLst/>
                        <a:latin typeface="Calibri" panose="020F0502020204030204" pitchFamily="34" charset="0"/>
                      </a:endParaRPr>
                    </a:p>
                  </a:txBody>
                  <a:tcPr marL="10160" marR="10160" marT="10160" marB="0" anchor="b"/>
                </a:tc>
                <a:extLst>
                  <a:ext uri="{0D108BD9-81ED-4DB2-BD59-A6C34878D82A}">
                    <a16:rowId xmlns:a16="http://schemas.microsoft.com/office/drawing/2014/main" val="10004"/>
                  </a:ext>
                </a:extLst>
              </a:tr>
            </a:tbl>
          </a:graphicData>
        </a:graphic>
      </p:graphicFrame>
      <p:pic>
        <p:nvPicPr>
          <p:cNvPr id="4" name="object 5"/>
          <p:cNvPicPr/>
          <p:nvPr/>
        </p:nvPicPr>
        <p:blipFill>
          <a:blip r:embed="rId2" cstate="print"/>
          <a:stretch>
            <a:fillRect/>
          </a:stretch>
        </p:blipFill>
        <p:spPr>
          <a:xfrm>
            <a:off x="11107605" y="8477982"/>
            <a:ext cx="1445498" cy="889537"/>
          </a:xfrm>
          <a:prstGeom prst="rect">
            <a:avLst/>
          </a:prstGeom>
        </p:spPr>
      </p:pic>
      <p:pic>
        <p:nvPicPr>
          <p:cNvPr id="5"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1340541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63;g1d52837f716_2_2442"/>
          <p:cNvSpPr txBox="1"/>
          <p:nvPr/>
        </p:nvSpPr>
        <p:spPr>
          <a:xfrm>
            <a:off x="1469332" y="1953341"/>
            <a:ext cx="10329377" cy="5124374"/>
          </a:xfrm>
          <a:prstGeom prst="rect">
            <a:avLst/>
          </a:prstGeom>
          <a:noFill/>
          <a:ln>
            <a:noFill/>
          </a:ln>
        </p:spPr>
        <p:txBody>
          <a:bodyPr spcFirstLastPara="1" wrap="square" lIns="0" tIns="237067" rIns="0" bIns="0" anchor="t" anchorCtr="0">
            <a:spAutoFit/>
          </a:bodyPr>
          <a:lstStyle/>
          <a:p>
            <a:pPr marL="27094" algn="l" rtl="0"/>
            <a:r>
              <a:rPr lang="en-US" sz="2347" b="1" dirty="0">
                <a:solidFill>
                  <a:srgbClr val="2A569F"/>
                </a:solidFill>
                <a:latin typeface="Trebuchet MS"/>
                <a:ea typeface="Trebuchet MS"/>
                <a:cs typeface="Trebuchet MS"/>
                <a:sym typeface="Trebuchet MS"/>
              </a:rPr>
              <a:t>Per l’attuazione LE SCUOLE INSERISCONO:</a:t>
            </a:r>
            <a:endParaRPr sz="2347" dirty="0">
              <a:latin typeface="Trebuchet MS"/>
              <a:ea typeface="Trebuchet MS"/>
              <a:cs typeface="Trebuchet MS"/>
              <a:sym typeface="Trebuchet MS"/>
            </a:endParaRPr>
          </a:p>
          <a:p>
            <a:pPr marL="758637" indent="-731543" algn="l" rtl="0">
              <a:spcBef>
                <a:spcPts val="1707"/>
              </a:spcBef>
              <a:buClr>
                <a:srgbClr val="3D9288"/>
              </a:buClr>
              <a:buSzPts val="3600"/>
              <a:buFont typeface="Trebuchet MS"/>
              <a:buAutoNum type="arabicPeriod"/>
            </a:pPr>
            <a:r>
              <a:rPr lang="en-US" sz="2347" b="1" dirty="0">
                <a:solidFill>
                  <a:srgbClr val="2A569F"/>
                </a:solidFill>
                <a:latin typeface="Trebuchet MS"/>
                <a:ea typeface="Trebuchet MS"/>
                <a:cs typeface="Trebuchet MS"/>
                <a:sym typeface="Trebuchet MS"/>
              </a:rPr>
              <a:t>numero di ore programmato per ciascuna tipologia di attività formativa;</a:t>
            </a:r>
            <a:endParaRPr sz="2347" dirty="0">
              <a:latin typeface="Trebuchet MS"/>
              <a:ea typeface="Trebuchet MS"/>
              <a:cs typeface="Trebuchet MS"/>
              <a:sym typeface="Trebuchet MS"/>
            </a:endParaRPr>
          </a:p>
          <a:p>
            <a:pPr marL="758637" marR="13547" indent="-731543" algn="l" rtl="0">
              <a:lnSpc>
                <a:spcPct val="107722"/>
              </a:lnSpc>
              <a:spcBef>
                <a:spcPts val="2240"/>
              </a:spcBef>
              <a:buClr>
                <a:srgbClr val="3D9288"/>
              </a:buClr>
              <a:buSzPts val="3600"/>
              <a:buFont typeface="Trebuchet MS"/>
              <a:buAutoNum type="arabicPeriod"/>
            </a:pPr>
            <a:r>
              <a:rPr lang="en-US" sz="2347" b="1" dirty="0">
                <a:solidFill>
                  <a:srgbClr val="2A569F"/>
                </a:solidFill>
                <a:latin typeface="Trebuchet MS"/>
                <a:ea typeface="Trebuchet MS"/>
                <a:cs typeface="Trebuchet MS"/>
                <a:sym typeface="Trebuchet MS"/>
              </a:rPr>
              <a:t>numero di edizioni previste (numero complessivo di percorsi per ciascuna singola  tipologia di attività);</a:t>
            </a:r>
            <a:endParaRPr sz="2347" dirty="0">
              <a:latin typeface="Trebuchet MS"/>
              <a:ea typeface="Trebuchet MS"/>
              <a:cs typeface="Trebuchet MS"/>
              <a:sym typeface="Trebuchet MS"/>
            </a:endParaRPr>
          </a:p>
          <a:p>
            <a:pPr marL="758637" indent="-731543" algn="l" rtl="0">
              <a:spcBef>
                <a:spcPts val="1600"/>
              </a:spcBef>
              <a:buClr>
                <a:srgbClr val="3D9288"/>
              </a:buClr>
              <a:buSzPts val="3600"/>
              <a:buFont typeface="Trebuchet MS"/>
              <a:buAutoNum type="arabicPeriod"/>
            </a:pPr>
            <a:r>
              <a:rPr lang="en-US" sz="2347" b="1" dirty="0">
                <a:solidFill>
                  <a:srgbClr val="2A569F"/>
                </a:solidFill>
                <a:latin typeface="Trebuchet MS"/>
                <a:ea typeface="Trebuchet MS"/>
                <a:cs typeface="Trebuchet MS"/>
                <a:sym typeface="Trebuchet MS"/>
              </a:rPr>
              <a:t>numero dei pasti eventualmente richiesto per ciascun percorso.</a:t>
            </a:r>
            <a:endParaRPr sz="2347" dirty="0">
              <a:latin typeface="Trebuchet MS"/>
              <a:ea typeface="Trebuchet MS"/>
              <a:cs typeface="Trebuchet MS"/>
              <a:sym typeface="Trebuchet MS"/>
            </a:endParaRPr>
          </a:p>
          <a:p>
            <a:pPr algn="l" rtl="0"/>
            <a:endParaRPr sz="2347" dirty="0">
              <a:latin typeface="Trebuchet MS"/>
              <a:ea typeface="Trebuchet MS"/>
              <a:cs typeface="Trebuchet MS"/>
              <a:sym typeface="Trebuchet MS"/>
            </a:endParaRPr>
          </a:p>
          <a:p>
            <a:pPr marL="27094" marR="745090" algn="ctr" rtl="0">
              <a:lnSpc>
                <a:spcPct val="107722"/>
              </a:lnSpc>
              <a:spcBef>
                <a:spcPts val="3307"/>
              </a:spcBef>
            </a:pPr>
            <a:r>
              <a:rPr lang="en-US" sz="2347" b="1" dirty="0">
                <a:solidFill>
                  <a:srgbClr val="2A569F"/>
                </a:solidFill>
                <a:latin typeface="Trebuchet MS"/>
                <a:ea typeface="Trebuchet MS"/>
                <a:cs typeface="Trebuchet MS"/>
                <a:sym typeface="Trebuchet MS"/>
              </a:rPr>
              <a:t>Il sistema calcola in automatico gli importi relativi a ciascuna attività, compresa la  quota di costi indiretti al 40% dei costi diretti di personale laddove previsti.</a:t>
            </a:r>
            <a:endParaRPr sz="2347" dirty="0">
              <a:latin typeface="Trebuchet MS"/>
              <a:ea typeface="Trebuchet MS"/>
              <a:cs typeface="Trebuchet MS"/>
              <a:sym typeface="Trebuchet MS"/>
            </a:endParaRPr>
          </a:p>
        </p:txBody>
      </p:sp>
      <p:pic>
        <p:nvPicPr>
          <p:cNvPr id="3" name="object 5"/>
          <p:cNvPicPr/>
          <p:nvPr/>
        </p:nvPicPr>
        <p:blipFill>
          <a:blip r:embed="rId2" cstate="print"/>
          <a:stretch>
            <a:fillRect/>
          </a:stretch>
        </p:blipFill>
        <p:spPr>
          <a:xfrm>
            <a:off x="11107605" y="8477982"/>
            <a:ext cx="1445498" cy="889537"/>
          </a:xfrm>
          <a:prstGeom prst="rect">
            <a:avLst/>
          </a:prstGeom>
        </p:spPr>
      </p:pic>
      <p:pic>
        <p:nvPicPr>
          <p:cNvPr id="5"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1837201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14828" y="1500087"/>
            <a:ext cx="8631707" cy="524439"/>
          </a:xfrm>
          <a:prstGeom prst="rect">
            <a:avLst/>
          </a:prstGeom>
        </p:spPr>
        <p:txBody>
          <a:bodyPr wrap="square">
            <a:spAutoFit/>
          </a:bodyPr>
          <a:lstStyle/>
          <a:p>
            <a:pPr marL="69089" marR="113118" algn="ctr">
              <a:lnSpc>
                <a:spcPct val="93500"/>
              </a:lnSpc>
            </a:pPr>
            <a:r>
              <a:rPr lang="it-IT" sz="2987" b="1" spc="5" dirty="0">
                <a:solidFill>
                  <a:srgbClr val="FF0000"/>
                </a:solidFill>
                <a:latin typeface="Garamond"/>
                <a:cs typeface="Garamond"/>
              </a:rPr>
              <a:t>Esempio RIPARTIZIONE budget</a:t>
            </a:r>
          </a:p>
        </p:txBody>
      </p:sp>
      <p:graphicFrame>
        <p:nvGraphicFramePr>
          <p:cNvPr id="4" name="Tabella 3"/>
          <p:cNvGraphicFramePr>
            <a:graphicFrameLocks noGrp="1"/>
          </p:cNvGraphicFramePr>
          <p:nvPr/>
        </p:nvGraphicFramePr>
        <p:xfrm>
          <a:off x="739387" y="2147362"/>
          <a:ext cx="11924562" cy="5946551"/>
        </p:xfrm>
        <a:graphic>
          <a:graphicData uri="http://schemas.openxmlformats.org/drawingml/2006/table">
            <a:tbl>
              <a:tblPr>
                <a:tableStyleId>{5C22544A-7EE6-4342-B048-85BDC9FD1C3A}</a:tableStyleId>
              </a:tblPr>
              <a:tblGrid>
                <a:gridCol w="3294369">
                  <a:extLst>
                    <a:ext uri="{9D8B030D-6E8A-4147-A177-3AD203B41FA5}">
                      <a16:colId xmlns:a16="http://schemas.microsoft.com/office/drawing/2014/main" val="20000"/>
                    </a:ext>
                  </a:extLst>
                </a:gridCol>
                <a:gridCol w="1542045">
                  <a:extLst>
                    <a:ext uri="{9D8B030D-6E8A-4147-A177-3AD203B41FA5}">
                      <a16:colId xmlns:a16="http://schemas.microsoft.com/office/drawing/2014/main" val="20001"/>
                    </a:ext>
                  </a:extLst>
                </a:gridCol>
                <a:gridCol w="683407">
                  <a:extLst>
                    <a:ext uri="{9D8B030D-6E8A-4147-A177-3AD203B41FA5}">
                      <a16:colId xmlns:a16="http://schemas.microsoft.com/office/drawing/2014/main" val="20002"/>
                    </a:ext>
                  </a:extLst>
                </a:gridCol>
                <a:gridCol w="1244148">
                  <a:extLst>
                    <a:ext uri="{9D8B030D-6E8A-4147-A177-3AD203B41FA5}">
                      <a16:colId xmlns:a16="http://schemas.microsoft.com/office/drawing/2014/main" val="20003"/>
                    </a:ext>
                  </a:extLst>
                </a:gridCol>
                <a:gridCol w="1406239">
                  <a:extLst>
                    <a:ext uri="{9D8B030D-6E8A-4147-A177-3AD203B41FA5}">
                      <a16:colId xmlns:a16="http://schemas.microsoft.com/office/drawing/2014/main" val="20004"/>
                    </a:ext>
                  </a:extLst>
                </a:gridCol>
                <a:gridCol w="1384337">
                  <a:extLst>
                    <a:ext uri="{9D8B030D-6E8A-4147-A177-3AD203B41FA5}">
                      <a16:colId xmlns:a16="http://schemas.microsoft.com/office/drawing/2014/main" val="20005"/>
                    </a:ext>
                  </a:extLst>
                </a:gridCol>
                <a:gridCol w="670263">
                  <a:extLst>
                    <a:ext uri="{9D8B030D-6E8A-4147-A177-3AD203B41FA5}">
                      <a16:colId xmlns:a16="http://schemas.microsoft.com/office/drawing/2014/main" val="20006"/>
                    </a:ext>
                  </a:extLst>
                </a:gridCol>
                <a:gridCol w="1699754">
                  <a:extLst>
                    <a:ext uri="{9D8B030D-6E8A-4147-A177-3AD203B41FA5}">
                      <a16:colId xmlns:a16="http://schemas.microsoft.com/office/drawing/2014/main" val="20007"/>
                    </a:ext>
                  </a:extLst>
                </a:gridCol>
              </a:tblGrid>
              <a:tr h="384002">
                <a:tc>
                  <a:txBody>
                    <a:bodyPr/>
                    <a:lstStyle/>
                    <a:p>
                      <a:pPr algn="l" fontAlgn="b"/>
                      <a:r>
                        <a:rPr lang="it-IT" sz="1700" u="none" strike="noStrike" dirty="0">
                          <a:effectLst/>
                        </a:rPr>
                        <a:t>FINANZIAMENTO</a:t>
                      </a:r>
                      <a:endParaRPr lang="it-IT" sz="1700" b="1" i="0" u="none" strike="noStrike" dirty="0">
                        <a:solidFill>
                          <a:srgbClr val="000000"/>
                        </a:solidFill>
                        <a:effectLst/>
                        <a:latin typeface="Calibri" panose="020F0502020204030204" pitchFamily="34" charset="0"/>
                      </a:endParaRPr>
                    </a:p>
                  </a:txBody>
                  <a:tcPr marL="6971" marR="6971" marT="6971" marB="0" anchor="b"/>
                </a:tc>
                <a:tc gridSpan="3">
                  <a:txBody>
                    <a:bodyPr/>
                    <a:lstStyle/>
                    <a:p>
                      <a:pPr algn="ctr" fontAlgn="b"/>
                      <a:r>
                        <a:rPr lang="it-IT" sz="1700" u="none" strike="noStrike" dirty="0">
                          <a:effectLst/>
                        </a:rPr>
                        <a:t>€ 100.000,00</a:t>
                      </a:r>
                      <a:endParaRPr lang="it-IT" sz="1700" b="0" i="0" u="none" strike="noStrike" dirty="0">
                        <a:solidFill>
                          <a:srgbClr val="FF0000"/>
                        </a:solidFill>
                        <a:effectLst/>
                        <a:latin typeface="Calibri" panose="020F0502020204030204" pitchFamily="34" charset="0"/>
                      </a:endParaRPr>
                    </a:p>
                  </a:txBody>
                  <a:tcPr marL="6971" marR="6971" marT="6971" marB="0" anchor="b"/>
                </a:tc>
                <a:tc hMerge="1">
                  <a:txBody>
                    <a:bodyPr/>
                    <a:lstStyle/>
                    <a:p>
                      <a:endParaRPr lang="it-IT"/>
                    </a:p>
                  </a:txBody>
                  <a:tcPr/>
                </a:tc>
                <a:tc hMerge="1">
                  <a:txBody>
                    <a:bodyPr/>
                    <a:lstStyle/>
                    <a:p>
                      <a:endParaRPr lang="it-IT"/>
                    </a:p>
                  </a:txBody>
                  <a:tcPr/>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0"/>
                  </a:ext>
                </a:extLst>
              </a:tr>
              <a:tr h="384002">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1"/>
                  </a:ext>
                </a:extLst>
              </a:tr>
              <a:tr h="384002">
                <a:tc>
                  <a:txBody>
                    <a:bodyPr/>
                    <a:lstStyle/>
                    <a:p>
                      <a:pPr algn="ctr" fontAlgn="b"/>
                      <a:r>
                        <a:rPr lang="it-IT" sz="1700" u="none" strike="noStrike" dirty="0">
                          <a:effectLst/>
                        </a:rPr>
                        <a:t>ATTIVITA' DEL TEAM 20%</a:t>
                      </a:r>
                      <a:endParaRPr lang="it-IT" sz="1700" b="0" i="0" u="none" strike="noStrike" dirty="0">
                        <a:solidFill>
                          <a:srgbClr val="FF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€ 20.000,00</a:t>
                      </a:r>
                      <a:endParaRPr lang="it-IT" sz="1700" b="1" i="0" u="none" strike="noStrike" dirty="0">
                        <a:solidFill>
                          <a:srgbClr val="000000"/>
                        </a:solidFill>
                        <a:effectLst/>
                        <a:latin typeface="Calibri" panose="020F0502020204030204" pitchFamily="34" charset="0"/>
                      </a:endParaRPr>
                    </a:p>
                  </a:txBody>
                  <a:tcPr marL="6971" marR="6971" marT="6971" marB="0" anchor="b"/>
                </a:tc>
                <a:tc gridSpan="4">
                  <a:txBody>
                    <a:bodyPr/>
                    <a:lstStyle/>
                    <a:p>
                      <a:pPr algn="l" fontAlgn="b"/>
                      <a:r>
                        <a:rPr lang="it-IT" sz="1700" u="none" strike="noStrike" dirty="0">
                          <a:effectLst/>
                        </a:rPr>
                        <a:t>DISPONIBILITA' PER I PERCORSI</a:t>
                      </a:r>
                      <a:endParaRPr lang="it-IT" sz="1700" b="0" i="0" u="none" strike="noStrike" dirty="0">
                        <a:solidFill>
                          <a:srgbClr val="000000"/>
                        </a:solidFill>
                        <a:effectLst/>
                        <a:latin typeface="Calibri" panose="020F0502020204030204" pitchFamily="34" charset="0"/>
                      </a:endParaRPr>
                    </a:p>
                  </a:txBody>
                  <a:tcPr marL="6971" marR="6971" marT="6971"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€ 80.000,00</a:t>
                      </a:r>
                      <a:endParaRPr lang="it-IT" sz="1700" b="1"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2"/>
                  </a:ext>
                </a:extLst>
              </a:tr>
              <a:tr h="394975">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3"/>
                  </a:ext>
                </a:extLst>
              </a:tr>
              <a:tr h="921606">
                <a:tc>
                  <a:txBody>
                    <a:bodyPr/>
                    <a:lstStyle/>
                    <a:p>
                      <a:pPr algn="ctr" fontAlgn="b"/>
                      <a:r>
                        <a:rPr lang="it-IT" sz="1700" u="none" strike="noStrike" dirty="0">
                          <a:effectLst/>
                        </a:rPr>
                        <a:t>ATTIVITA' in breve</a:t>
                      </a:r>
                      <a:endParaRPr lang="it-IT" sz="1700" b="0" i="0" u="none" strike="noStrike" dirty="0">
                        <a:solidFill>
                          <a:srgbClr val="FF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COSTO ORARIO</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N. ORE MAX</a:t>
                      </a:r>
                      <a:endParaRPr lang="it-IT" sz="1700" b="1"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COSTI DIRETTI</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COSTI INDIRETTI MAX</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COSTO SINGOLO CORSO</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N. CORSI</a:t>
                      </a:r>
                      <a:endParaRPr lang="it-IT" sz="1700" b="1"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COSTO TOTALE</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4"/>
                  </a:ext>
                </a:extLst>
              </a:tr>
              <a:tr h="274287">
                <a:tc>
                  <a:txBody>
                    <a:bodyPr/>
                    <a:lstStyle/>
                    <a:p>
                      <a:pPr algn="ctr" fontAlgn="b"/>
                      <a:r>
                        <a:rPr lang="it-IT" sz="1700" u="none" strike="noStrike" dirty="0">
                          <a:effectLst/>
                        </a:rPr>
                        <a:t>MENTORING</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42,00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20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€ 840,00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€ 0,00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€ 840,00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22</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€ 18.480,00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5"/>
                  </a:ext>
                </a:extLst>
              </a:tr>
              <a:tr h="274287">
                <a:tc>
                  <a:txBody>
                    <a:bodyPr/>
                    <a:lstStyle/>
                    <a:p>
                      <a:pPr algn="ctr" fontAlgn="b"/>
                      <a:r>
                        <a:rPr lang="it-IT" sz="1700" u="none" strike="noStrike" dirty="0">
                          <a:effectLst/>
                        </a:rPr>
                        <a:t>POTENZIAMENTO</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79,00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30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€ 2.370,00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€ 948,00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€ 3.318,00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8</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€ 26.544,00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6"/>
                  </a:ext>
                </a:extLst>
              </a:tr>
              <a:tr h="274287">
                <a:tc>
                  <a:txBody>
                    <a:bodyPr/>
                    <a:lstStyle/>
                    <a:p>
                      <a:pPr algn="ctr" fontAlgn="b"/>
                      <a:r>
                        <a:rPr lang="it-IT" sz="1700" u="none" strike="noStrike" dirty="0">
                          <a:effectLst/>
                        </a:rPr>
                        <a:t>ORIENTAMENTO FAMIGLIE</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79,00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10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€ 790,00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€ 316,00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€ 1.106,00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8</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€ 8.848,00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7"/>
                  </a:ext>
                </a:extLst>
              </a:tr>
              <a:tr h="274287">
                <a:tc>
                  <a:txBody>
                    <a:bodyPr/>
                    <a:lstStyle/>
                    <a:p>
                      <a:pPr algn="ctr" fontAlgn="b"/>
                      <a:r>
                        <a:rPr lang="it-IT" sz="1700" u="none" strike="noStrike" dirty="0">
                          <a:effectLst/>
                        </a:rPr>
                        <a:t>LABORATORI</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113,00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40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€ 4.520,00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€ 1.808,00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€ 6.328,00</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4</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€ 25.312,00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8"/>
                  </a:ext>
                </a:extLst>
              </a:tr>
              <a:tr h="449830">
                <a:tc>
                  <a:txBody>
                    <a:bodyPr/>
                    <a:lstStyle/>
                    <a:p>
                      <a:pPr algn="ctr" fontAlgn="b"/>
                      <a:r>
                        <a:rPr lang="it-IT" sz="1700" u="none" strike="noStrike" dirty="0">
                          <a:effectLst/>
                        </a:rPr>
                        <a:t>COSTO COMPLESSIVO</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€ 79.184,00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09"/>
                  </a:ext>
                </a:extLst>
              </a:tr>
              <a:tr h="405946">
                <a:tc>
                  <a:txBody>
                    <a:bodyPr/>
                    <a:lstStyle/>
                    <a:p>
                      <a:pPr algn="ctr" fontAlgn="b"/>
                      <a:r>
                        <a:rPr lang="it-IT" sz="1700" u="none" strike="noStrike" dirty="0">
                          <a:effectLst/>
                        </a:rPr>
                        <a:t>DISPONIBILITA' RESIDUA</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€ 816,00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10"/>
                  </a:ext>
                </a:extLst>
              </a:tr>
              <a:tr h="394975">
                <a:tc gridSpan="2">
                  <a:txBody>
                    <a:bodyPr/>
                    <a:lstStyle/>
                    <a:p>
                      <a:pPr algn="l" fontAlgn="b"/>
                      <a:r>
                        <a:rPr lang="it-IT" sz="1700" u="none" strike="noStrike" dirty="0">
                          <a:effectLst/>
                        </a:rPr>
                        <a:t>N. UNITA COINVOLTE (ALUNNI/GENITORI)</a:t>
                      </a:r>
                      <a:endParaRPr lang="it-IT" sz="1700" b="0" i="0" u="none" strike="noStrike" dirty="0">
                        <a:solidFill>
                          <a:srgbClr val="000000"/>
                        </a:solidFill>
                        <a:effectLst/>
                        <a:latin typeface="Calibri" panose="020F0502020204030204" pitchFamily="34" charset="0"/>
                      </a:endParaRPr>
                    </a:p>
                  </a:txBody>
                  <a:tcPr marL="6971" marR="6971" marT="6971" marB="0" anchor="b"/>
                </a:tc>
                <a:tc hMerge="1">
                  <a:txBody>
                    <a:bodyPr/>
                    <a:lstStyle/>
                    <a:p>
                      <a:endParaRPr lang="it-IT"/>
                    </a:p>
                  </a:txBody>
                  <a:tcPr/>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100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11"/>
                  </a:ext>
                </a:extLst>
              </a:tr>
              <a:tr h="394975">
                <a:tc gridSpan="5">
                  <a:txBody>
                    <a:bodyPr/>
                    <a:lstStyle/>
                    <a:p>
                      <a:pPr algn="l" fontAlgn="b"/>
                      <a:r>
                        <a:rPr lang="it-IT" sz="1700" u="none" strike="noStrike" dirty="0">
                          <a:effectLst/>
                        </a:rPr>
                        <a:t>N. UNITA COINVOLTE (ALUNNI/GENITORI) AI FINI DEL RIMBORSO PASTI</a:t>
                      </a:r>
                      <a:endParaRPr lang="it-IT" sz="1700" b="0" i="0" u="none" strike="noStrike" dirty="0">
                        <a:solidFill>
                          <a:srgbClr val="000000"/>
                        </a:solidFill>
                        <a:effectLst/>
                        <a:latin typeface="Calibri" panose="020F0502020204030204" pitchFamily="34" charset="0"/>
                      </a:endParaRPr>
                    </a:p>
                  </a:txBody>
                  <a:tcPr marL="6971" marR="6971" marT="6971"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50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12"/>
                  </a:ext>
                </a:extLst>
              </a:tr>
              <a:tr h="384002">
                <a:tc>
                  <a:txBody>
                    <a:bodyPr/>
                    <a:lstStyle/>
                    <a:p>
                      <a:pPr algn="ctr" fontAlgn="b"/>
                      <a:r>
                        <a:rPr lang="it-IT" sz="1700" u="none" strike="noStrike" dirty="0">
                          <a:effectLst/>
                        </a:rPr>
                        <a:t>MENSA ???? IPOTETICA</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€ 350,00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13"/>
                  </a:ext>
                </a:extLst>
              </a:tr>
              <a:tr h="351088">
                <a:tc>
                  <a:txBody>
                    <a:bodyPr/>
                    <a:lstStyle/>
                    <a:p>
                      <a:pPr algn="ctr" fontAlgn="b"/>
                      <a:r>
                        <a:rPr lang="it-IT" sz="1700" u="none" strike="noStrike" dirty="0">
                          <a:effectLst/>
                        </a:rPr>
                        <a:t>SALDO</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l"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ctr" fontAlgn="b"/>
                      <a:r>
                        <a:rPr lang="it-IT" sz="1700" u="none" strike="noStrike" dirty="0">
                          <a:effectLst/>
                        </a:rPr>
                        <a:t> </a:t>
                      </a:r>
                      <a:endParaRPr lang="it-IT" sz="1700" b="0" i="0" u="none" strike="noStrike" dirty="0">
                        <a:solidFill>
                          <a:srgbClr val="000000"/>
                        </a:solidFill>
                        <a:effectLst/>
                        <a:latin typeface="Calibri" panose="020F0502020204030204" pitchFamily="34" charset="0"/>
                      </a:endParaRPr>
                    </a:p>
                  </a:txBody>
                  <a:tcPr marL="6971" marR="6971" marT="6971" marB="0" anchor="b"/>
                </a:tc>
                <a:tc>
                  <a:txBody>
                    <a:bodyPr/>
                    <a:lstStyle/>
                    <a:p>
                      <a:pPr algn="r" fontAlgn="b"/>
                      <a:r>
                        <a:rPr lang="it-IT" sz="1700" u="none" strike="noStrike" dirty="0">
                          <a:effectLst/>
                        </a:rPr>
                        <a:t>€ 466,00</a:t>
                      </a:r>
                      <a:endParaRPr lang="it-IT" sz="1700" b="0" i="0" u="none" strike="noStrike" dirty="0">
                        <a:solidFill>
                          <a:srgbClr val="000000"/>
                        </a:solidFill>
                        <a:effectLst/>
                        <a:latin typeface="Calibri" panose="020F0502020204030204" pitchFamily="34" charset="0"/>
                      </a:endParaRPr>
                    </a:p>
                  </a:txBody>
                  <a:tcPr marL="6971" marR="6971" marT="6971" marB="0" anchor="b"/>
                </a:tc>
                <a:extLst>
                  <a:ext uri="{0D108BD9-81ED-4DB2-BD59-A6C34878D82A}">
                    <a16:rowId xmlns:a16="http://schemas.microsoft.com/office/drawing/2014/main" val="10014"/>
                  </a:ext>
                </a:extLst>
              </a:tr>
            </a:tbl>
          </a:graphicData>
        </a:graphic>
      </p:graphicFrame>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284496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11981422" y="9015798"/>
            <a:ext cx="647644" cy="262827"/>
          </a:xfrm>
          <a:prstGeom prst="rect">
            <a:avLst/>
          </a:prstGeom>
          <a:noFill/>
          <a:ln>
            <a:noFill/>
          </a:ln>
        </p:spPr>
      </p:pic>
      <p:sp>
        <p:nvSpPr>
          <p:cNvPr id="5" name="Google Shape;2075;g16a77b617b8_0_7"/>
          <p:cNvSpPr txBox="1">
            <a:spLocks/>
          </p:cNvSpPr>
          <p:nvPr/>
        </p:nvSpPr>
        <p:spPr>
          <a:xfrm>
            <a:off x="484480" y="1437598"/>
            <a:ext cx="11866880" cy="7792761"/>
          </a:xfrm>
          <a:prstGeom prst="rect">
            <a:avLst/>
          </a:prstGeom>
          <a:noFill/>
          <a:ln>
            <a:noFill/>
          </a:ln>
        </p:spPr>
        <p:txBody>
          <a:bodyPr spcFirstLastPara="1" wrap="square" lIns="80914" tIns="80914" rIns="80914" bIns="80914"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Bef>
                <a:spcPts val="2548"/>
              </a:spcBef>
              <a:buSzPts val="3000"/>
              <a:buNone/>
            </a:pPr>
            <a:r>
              <a:rPr lang="it-IT" sz="2200" dirty="0">
                <a:solidFill>
                  <a:srgbClr val="212529"/>
                </a:solidFill>
                <a:highlight>
                  <a:srgbClr val="FFFFFF"/>
                </a:highlight>
                <a:latin typeface="Goudy Old Style" panose="02020502050305020303" pitchFamily="18" charset="0"/>
                <a:ea typeface="Merriweather"/>
                <a:cs typeface="Merriweather"/>
                <a:sym typeface="Merriweather"/>
              </a:rPr>
              <a:t>– </a:t>
            </a:r>
            <a:r>
              <a:rPr lang="it-IT" sz="2200" b="1" u="sng" dirty="0">
                <a:solidFill>
                  <a:srgbClr val="212529"/>
                </a:solidFill>
                <a:highlight>
                  <a:srgbClr val="FFFFFF"/>
                </a:highlight>
                <a:latin typeface="Goudy Old Style" panose="02020502050305020303" pitchFamily="18" charset="0"/>
                <a:ea typeface="Comfortaa"/>
                <a:cs typeface="Comfortaa"/>
                <a:sym typeface="Comfortaa"/>
              </a:rPr>
              <a:t>Nucleo interno di valutazione</a:t>
            </a:r>
            <a:r>
              <a:rPr lang="it-IT" sz="2200" b="1" dirty="0">
                <a:solidFill>
                  <a:srgbClr val="212529"/>
                </a:solidFill>
                <a:highlight>
                  <a:srgbClr val="FFFFFF"/>
                </a:highlight>
                <a:latin typeface="Goudy Old Style" panose="02020502050305020303" pitchFamily="18" charset="0"/>
                <a:ea typeface="Comfortaa"/>
                <a:cs typeface="Comfortaa"/>
                <a:sym typeface="Comfortaa"/>
              </a:rPr>
              <a:t>.</a:t>
            </a:r>
            <a:r>
              <a:rPr lang="it-IT" sz="2200" dirty="0">
                <a:solidFill>
                  <a:srgbClr val="212529"/>
                </a:solidFill>
                <a:highlight>
                  <a:srgbClr val="FFFFFF"/>
                </a:highlight>
                <a:latin typeface="Goudy Old Style" panose="02020502050305020303" pitchFamily="18" charset="0"/>
                <a:ea typeface="Comfortaa"/>
                <a:cs typeface="Comfortaa"/>
                <a:sym typeface="Comfortaa"/>
              </a:rPr>
              <a:t> </a:t>
            </a:r>
            <a:r>
              <a:rPr lang="it-IT" sz="2200" dirty="0">
                <a:solidFill>
                  <a:schemeClr val="accent5"/>
                </a:solidFill>
                <a:highlight>
                  <a:srgbClr val="FFFFFF"/>
                </a:highlight>
                <a:latin typeface="Goudy Old Style" panose="02020502050305020303" pitchFamily="18" charset="0"/>
                <a:ea typeface="Comfortaa"/>
                <a:cs typeface="Comfortaa"/>
                <a:sym typeface="Comfortaa"/>
              </a:rPr>
              <a:t>È opportuno che il “gruppo di lavoro” per la prevenzione della dispersione scolastica</a:t>
            </a:r>
            <a:r>
              <a:rPr lang="it-IT" sz="2200" dirty="0">
                <a:solidFill>
                  <a:srgbClr val="212529"/>
                </a:solidFill>
                <a:highlight>
                  <a:srgbClr val="FFFFFF"/>
                </a:highlight>
                <a:latin typeface="Goudy Old Style" panose="02020502050305020303" pitchFamily="18" charset="0"/>
                <a:ea typeface="Comfortaa"/>
                <a:cs typeface="Comfortaa"/>
                <a:sym typeface="Comfortaa"/>
              </a:rPr>
              <a:t>, di cui all’art. 2, comma 4, del DM 170/2022, </a:t>
            </a:r>
            <a:r>
              <a:rPr lang="it-IT" sz="2200" b="1" dirty="0">
                <a:solidFill>
                  <a:schemeClr val="accent5"/>
                </a:solidFill>
                <a:highlight>
                  <a:srgbClr val="FFFFFF"/>
                </a:highlight>
                <a:latin typeface="Goudy Old Style" panose="02020502050305020303" pitchFamily="18" charset="0"/>
                <a:ea typeface="Comfortaa"/>
                <a:cs typeface="Comfortaa"/>
                <a:sym typeface="Comfortaa"/>
              </a:rPr>
              <a:t>sia composto</a:t>
            </a:r>
            <a:r>
              <a:rPr lang="it-IT" sz="2200" b="1" dirty="0">
                <a:solidFill>
                  <a:srgbClr val="212529"/>
                </a:solidFill>
                <a:highlight>
                  <a:srgbClr val="FFFFFF"/>
                </a:highlight>
                <a:latin typeface="Goudy Old Style" panose="02020502050305020303" pitchFamily="18" charset="0"/>
                <a:ea typeface="Comfortaa"/>
                <a:cs typeface="Comfortaa"/>
                <a:sym typeface="Comfortaa"/>
              </a:rPr>
              <a:t>,</a:t>
            </a:r>
            <a:r>
              <a:rPr lang="it-IT" sz="2200" dirty="0">
                <a:solidFill>
                  <a:srgbClr val="212529"/>
                </a:solidFill>
                <a:highlight>
                  <a:srgbClr val="FFFFFF"/>
                </a:highlight>
                <a:latin typeface="Goudy Old Style" panose="02020502050305020303" pitchFamily="18" charset="0"/>
                <a:ea typeface="Comfortaa"/>
                <a:cs typeface="Comfortaa"/>
                <a:sym typeface="Comfortaa"/>
              </a:rPr>
              <a:t> nel rispetto delle procedure di trasparenza per la selezione del personale previste dal PNRR, </a:t>
            </a:r>
            <a:r>
              <a:rPr lang="it-IT" sz="2200" b="1" dirty="0">
                <a:solidFill>
                  <a:schemeClr val="accent5"/>
                </a:solidFill>
                <a:highlight>
                  <a:srgbClr val="FFFFFF"/>
                </a:highlight>
                <a:latin typeface="Goudy Old Style" panose="02020502050305020303" pitchFamily="18" charset="0"/>
                <a:ea typeface="Comfortaa"/>
                <a:cs typeface="Comfortaa"/>
                <a:sym typeface="Comfortaa"/>
              </a:rPr>
              <a:t>anche</a:t>
            </a:r>
            <a:r>
              <a:rPr lang="it-IT" sz="2200" b="1" dirty="0">
                <a:solidFill>
                  <a:srgbClr val="212529"/>
                </a:solidFill>
                <a:highlight>
                  <a:srgbClr val="FFFFFF"/>
                </a:highlight>
                <a:latin typeface="Goudy Old Style" panose="02020502050305020303" pitchFamily="18" charset="0"/>
                <a:ea typeface="Comfortaa"/>
                <a:cs typeface="Comfortaa"/>
                <a:sym typeface="Comfortaa"/>
              </a:rPr>
              <a:t> da docenti del Nucleo interno di valutazione;</a:t>
            </a:r>
          </a:p>
          <a:p>
            <a:pPr marL="0" indent="0" algn="just">
              <a:spcBef>
                <a:spcPts val="2548"/>
              </a:spcBef>
              <a:buSzPts val="3000"/>
              <a:buNone/>
            </a:pPr>
            <a:r>
              <a:rPr lang="it-IT" sz="2200" dirty="0">
                <a:solidFill>
                  <a:srgbClr val="212529"/>
                </a:solidFill>
                <a:highlight>
                  <a:srgbClr val="FFFFFF"/>
                </a:highlight>
                <a:latin typeface="Goudy Old Style" panose="02020502050305020303" pitchFamily="18" charset="0"/>
                <a:ea typeface="Comfortaa"/>
                <a:cs typeface="Comfortaa"/>
                <a:sym typeface="Comfortaa"/>
              </a:rPr>
              <a:t>– </a:t>
            </a:r>
            <a:r>
              <a:rPr lang="it-IT" sz="2200" b="1" u="sng" dirty="0">
                <a:solidFill>
                  <a:srgbClr val="212529"/>
                </a:solidFill>
                <a:highlight>
                  <a:srgbClr val="FFFFFF"/>
                </a:highlight>
                <a:latin typeface="Goudy Old Style" panose="02020502050305020303" pitchFamily="18" charset="0"/>
                <a:ea typeface="Comfortaa"/>
                <a:cs typeface="Comfortaa"/>
                <a:sym typeface="Comfortaa"/>
              </a:rPr>
              <a:t>RAV</a:t>
            </a:r>
            <a:r>
              <a:rPr lang="it-IT" sz="2200" dirty="0">
                <a:solidFill>
                  <a:srgbClr val="212529"/>
                </a:solidFill>
                <a:highlight>
                  <a:srgbClr val="FFFFFF"/>
                </a:highlight>
                <a:latin typeface="Goudy Old Style" panose="02020502050305020303" pitchFamily="18" charset="0"/>
                <a:ea typeface="Comfortaa"/>
                <a:cs typeface="Comfortaa"/>
                <a:sym typeface="Comfortaa"/>
              </a:rPr>
              <a:t>. </a:t>
            </a:r>
            <a:r>
              <a:rPr lang="it-IT" sz="2200" b="1" dirty="0">
                <a:solidFill>
                  <a:srgbClr val="212529"/>
                </a:solidFill>
                <a:highlight>
                  <a:srgbClr val="FFFFFF"/>
                </a:highlight>
                <a:latin typeface="Goudy Old Style" panose="02020502050305020303" pitchFamily="18" charset="0"/>
                <a:ea typeface="Comfortaa"/>
                <a:cs typeface="Comfortaa"/>
                <a:sym typeface="Comfortaa"/>
              </a:rPr>
              <a:t>Individuare nell’ultima sezione del RAV </a:t>
            </a:r>
            <a:r>
              <a:rPr lang="it-IT" sz="2200" dirty="0">
                <a:solidFill>
                  <a:srgbClr val="212529"/>
                </a:solidFill>
                <a:highlight>
                  <a:srgbClr val="FFFFFF"/>
                </a:highlight>
                <a:latin typeface="Goudy Old Style" panose="02020502050305020303" pitchFamily="18" charset="0"/>
                <a:ea typeface="Comfortaa"/>
                <a:cs typeface="Comfortaa"/>
                <a:sym typeface="Comfortaa"/>
              </a:rPr>
              <a:t>delle istituzioni scolastiche attuatrici, sulla base dell’autovalutazione svolta con riferimento ai dati e ai benchmark presenti, </a:t>
            </a:r>
            <a:r>
              <a:rPr lang="it-IT" sz="2200" b="1" dirty="0">
                <a:solidFill>
                  <a:schemeClr val="accent5"/>
                </a:solidFill>
                <a:highlight>
                  <a:srgbClr val="FFFFFF"/>
                </a:highlight>
                <a:latin typeface="Goudy Old Style" panose="02020502050305020303" pitchFamily="18" charset="0"/>
                <a:ea typeface="Comfortaa"/>
                <a:cs typeface="Comfortaa"/>
                <a:sym typeface="Comfortaa"/>
              </a:rPr>
              <a:t>priorità di miglioramento e connessi </a:t>
            </a:r>
            <a:r>
              <a:rPr lang="it-IT" sz="2200" dirty="0">
                <a:solidFill>
                  <a:schemeClr val="accent5"/>
                </a:solidFill>
                <a:highlight>
                  <a:srgbClr val="FFFFFF"/>
                </a:highlight>
                <a:latin typeface="Goudy Old Style" panose="02020502050305020303" pitchFamily="18" charset="0"/>
                <a:ea typeface="Comfortaa"/>
                <a:cs typeface="Comfortaa"/>
                <a:sym typeface="Comfortaa"/>
              </a:rPr>
              <a:t>traguardi </a:t>
            </a:r>
            <a:r>
              <a:rPr lang="it-IT" sz="2200" dirty="0">
                <a:solidFill>
                  <a:srgbClr val="212529"/>
                </a:solidFill>
                <a:highlight>
                  <a:srgbClr val="FFFFFF"/>
                </a:highlight>
                <a:latin typeface="Goudy Old Style" panose="02020502050305020303" pitchFamily="18" charset="0"/>
                <a:ea typeface="Comfortaa"/>
                <a:cs typeface="Comfortaa"/>
                <a:sym typeface="Comfortaa"/>
              </a:rPr>
              <a:t>collegati </a:t>
            </a:r>
            <a:r>
              <a:rPr lang="it-IT" sz="2200" b="1" dirty="0">
                <a:solidFill>
                  <a:srgbClr val="212529"/>
                </a:solidFill>
                <a:highlight>
                  <a:srgbClr val="FFFFFF"/>
                </a:highlight>
                <a:latin typeface="Goudy Old Style" panose="02020502050305020303" pitchFamily="18" charset="0"/>
                <a:ea typeface="Comfortaa"/>
                <a:cs typeface="Comfortaa"/>
                <a:sym typeface="Comfortaa"/>
              </a:rPr>
              <a:t>alle finalità degli </a:t>
            </a:r>
            <a:r>
              <a:rPr lang="it-IT" sz="2200" dirty="0">
                <a:solidFill>
                  <a:srgbClr val="212529"/>
                </a:solidFill>
                <a:highlight>
                  <a:srgbClr val="FFFFFF"/>
                </a:highlight>
                <a:latin typeface="Goudy Old Style" panose="02020502050305020303" pitchFamily="18" charset="0"/>
                <a:ea typeface="Comfortaa"/>
                <a:cs typeface="Comfortaa"/>
                <a:sym typeface="Comfortaa"/>
              </a:rPr>
              <a:t>interventi sostenuti dall’investimento 1.4 </a:t>
            </a:r>
            <a:r>
              <a:rPr lang="it-IT" sz="2200" b="1" dirty="0">
                <a:solidFill>
                  <a:srgbClr val="212529"/>
                </a:solidFill>
                <a:highlight>
                  <a:srgbClr val="FFFFFF"/>
                </a:highlight>
                <a:latin typeface="Goudy Old Style" panose="02020502050305020303" pitchFamily="18" charset="0"/>
                <a:ea typeface="Comfortaa"/>
                <a:cs typeface="Comfortaa"/>
                <a:sym typeface="Comfortaa"/>
              </a:rPr>
              <a:t>del PNRR</a:t>
            </a:r>
            <a:r>
              <a:rPr lang="it-IT" sz="2200" dirty="0">
                <a:solidFill>
                  <a:srgbClr val="212529"/>
                </a:solidFill>
                <a:highlight>
                  <a:srgbClr val="FFFFFF"/>
                </a:highlight>
                <a:latin typeface="Goudy Old Style" panose="02020502050305020303" pitchFamily="18" charset="0"/>
                <a:ea typeface="Comfortaa"/>
                <a:cs typeface="Comfortaa"/>
                <a:sym typeface="Comfortaa"/>
              </a:rPr>
              <a:t>, anche ai fini dell’assegnazione degli obiettivi oggetto dell’atto d’obbligo da sottoscrivere per la realizzazione delle attività;</a:t>
            </a:r>
          </a:p>
          <a:p>
            <a:pPr marL="0" indent="0" algn="just">
              <a:spcBef>
                <a:spcPts val="2548"/>
              </a:spcBef>
              <a:buSzPts val="3000"/>
              <a:buNone/>
            </a:pPr>
            <a:r>
              <a:rPr lang="it-IT" sz="2200" dirty="0">
                <a:solidFill>
                  <a:srgbClr val="212529"/>
                </a:solidFill>
                <a:highlight>
                  <a:srgbClr val="FFFFFF"/>
                </a:highlight>
                <a:latin typeface="Goudy Old Style" panose="02020502050305020303" pitchFamily="18" charset="0"/>
                <a:ea typeface="Comfortaa"/>
                <a:cs typeface="Comfortaa"/>
                <a:sym typeface="Comfortaa"/>
              </a:rPr>
              <a:t>– </a:t>
            </a:r>
            <a:r>
              <a:rPr lang="it-IT" sz="2200" b="1" u="sng" dirty="0">
                <a:solidFill>
                  <a:srgbClr val="212529"/>
                </a:solidFill>
                <a:highlight>
                  <a:srgbClr val="FFFFFF"/>
                </a:highlight>
                <a:latin typeface="Goudy Old Style" panose="02020502050305020303" pitchFamily="18" charset="0"/>
                <a:ea typeface="Comfortaa"/>
                <a:cs typeface="Comfortaa"/>
                <a:sym typeface="Comfortaa"/>
              </a:rPr>
              <a:t>Piano di miglioramento</a:t>
            </a:r>
            <a:r>
              <a:rPr lang="it-IT" sz="2200" dirty="0">
                <a:solidFill>
                  <a:srgbClr val="212529"/>
                </a:solidFill>
                <a:highlight>
                  <a:srgbClr val="FFFFFF"/>
                </a:highlight>
                <a:latin typeface="Goudy Old Style" panose="02020502050305020303" pitchFamily="18" charset="0"/>
                <a:ea typeface="Comfortaa"/>
                <a:cs typeface="Comfortaa"/>
                <a:sym typeface="Comfortaa"/>
              </a:rPr>
              <a:t>. </a:t>
            </a:r>
            <a:r>
              <a:rPr lang="it-IT" sz="2200" dirty="0">
                <a:solidFill>
                  <a:schemeClr val="accent5"/>
                </a:solidFill>
                <a:highlight>
                  <a:srgbClr val="FFFFFF"/>
                </a:highlight>
                <a:latin typeface="Goudy Old Style" panose="02020502050305020303" pitchFamily="18" charset="0"/>
                <a:ea typeface="Comfortaa"/>
                <a:cs typeface="Comfortaa"/>
                <a:sym typeface="Comfortaa"/>
              </a:rPr>
              <a:t>Definire nel Piano di miglioramento i percorsi e le azioni </a:t>
            </a:r>
            <a:r>
              <a:rPr lang="it-IT" sz="2200" dirty="0">
                <a:solidFill>
                  <a:srgbClr val="212529"/>
                </a:solidFill>
                <a:highlight>
                  <a:srgbClr val="FFFFFF"/>
                </a:highlight>
                <a:latin typeface="Goudy Old Style" panose="02020502050305020303" pitchFamily="18" charset="0"/>
                <a:ea typeface="Comfortaa"/>
                <a:cs typeface="Comfortaa"/>
                <a:sym typeface="Comfortaa"/>
              </a:rPr>
              <a:t>da attuare per il raggiungimento delle priorità individuate, ponendo particolare attenzione al collegamento fra gli obiettivi previsti nel PNRR, le azioni finanziate con il DM 170/2022, nonché le azioni previste </a:t>
            </a:r>
            <a:r>
              <a:rPr lang="it-IT" sz="2200" b="1" dirty="0">
                <a:solidFill>
                  <a:srgbClr val="212529"/>
                </a:solidFill>
                <a:highlight>
                  <a:srgbClr val="FFFFFF"/>
                </a:highlight>
                <a:latin typeface="Goudy Old Style" panose="02020502050305020303" pitchFamily="18" charset="0"/>
                <a:ea typeface="Comfortaa"/>
                <a:cs typeface="Comfortaa"/>
                <a:sym typeface="Comfortaa"/>
              </a:rPr>
              <a:t>nell’ambito del Piano “Scuola 4.0</a:t>
            </a:r>
            <a:r>
              <a:rPr lang="it-IT" sz="2200" dirty="0">
                <a:solidFill>
                  <a:srgbClr val="212529"/>
                </a:solidFill>
                <a:highlight>
                  <a:srgbClr val="FFFFFF"/>
                </a:highlight>
                <a:latin typeface="Goudy Old Style" panose="02020502050305020303" pitchFamily="18" charset="0"/>
                <a:ea typeface="Comfortaa"/>
                <a:cs typeface="Comfortaa"/>
                <a:sym typeface="Comfortaa"/>
              </a:rPr>
              <a:t>”;</a:t>
            </a:r>
          </a:p>
          <a:p>
            <a:pPr marL="0" indent="0" algn="just">
              <a:spcBef>
                <a:spcPts val="2548"/>
              </a:spcBef>
              <a:buSzPts val="3000"/>
              <a:buNone/>
            </a:pPr>
            <a:r>
              <a:rPr lang="it-IT" sz="2200" dirty="0">
                <a:solidFill>
                  <a:srgbClr val="212529"/>
                </a:solidFill>
                <a:highlight>
                  <a:srgbClr val="FFFFFF"/>
                </a:highlight>
                <a:latin typeface="Goudy Old Style" panose="02020502050305020303" pitchFamily="18" charset="0"/>
                <a:ea typeface="Comfortaa"/>
                <a:cs typeface="Comfortaa"/>
                <a:sym typeface="Comfortaa"/>
              </a:rPr>
              <a:t>– </a:t>
            </a:r>
            <a:r>
              <a:rPr lang="it-IT" sz="2200" b="1" u="sng" dirty="0">
                <a:solidFill>
                  <a:srgbClr val="212529"/>
                </a:solidFill>
                <a:highlight>
                  <a:srgbClr val="FFFFFF"/>
                </a:highlight>
                <a:latin typeface="Goudy Old Style" panose="02020502050305020303" pitchFamily="18" charset="0"/>
                <a:ea typeface="Comfortaa"/>
                <a:cs typeface="Comfortaa"/>
                <a:sym typeface="Comfortaa"/>
              </a:rPr>
              <a:t>PTOF</a:t>
            </a:r>
            <a:r>
              <a:rPr lang="it-IT" sz="2200" u="sng" dirty="0">
                <a:solidFill>
                  <a:srgbClr val="212529"/>
                </a:solidFill>
                <a:highlight>
                  <a:srgbClr val="FFFFFF"/>
                </a:highlight>
                <a:latin typeface="Goudy Old Style" panose="02020502050305020303" pitchFamily="18" charset="0"/>
                <a:ea typeface="Comfortaa"/>
                <a:cs typeface="Comfortaa"/>
                <a:sym typeface="Comfortaa"/>
              </a:rPr>
              <a:t>.</a:t>
            </a:r>
            <a:r>
              <a:rPr lang="it-IT" sz="2200" dirty="0">
                <a:solidFill>
                  <a:srgbClr val="212529"/>
                </a:solidFill>
                <a:highlight>
                  <a:srgbClr val="FFFFFF"/>
                </a:highlight>
                <a:latin typeface="Goudy Old Style" panose="02020502050305020303" pitchFamily="18" charset="0"/>
                <a:ea typeface="Comfortaa"/>
                <a:cs typeface="Comfortaa"/>
                <a:sym typeface="Comfortaa"/>
              </a:rPr>
              <a:t> </a:t>
            </a:r>
            <a:r>
              <a:rPr lang="it-IT" sz="2200" dirty="0">
                <a:solidFill>
                  <a:schemeClr val="accent5"/>
                </a:solidFill>
                <a:highlight>
                  <a:srgbClr val="FFFFFF"/>
                </a:highlight>
                <a:latin typeface="Goudy Old Style" panose="02020502050305020303" pitchFamily="18" charset="0"/>
                <a:ea typeface="Comfortaa"/>
                <a:cs typeface="Comfortaa"/>
                <a:sym typeface="Comfortaa"/>
              </a:rPr>
              <a:t>Riportare nel PTOF le iniziative curriculari ed extracurriculari,</a:t>
            </a:r>
            <a:r>
              <a:rPr lang="it-IT" sz="2200" dirty="0">
                <a:solidFill>
                  <a:srgbClr val="212529"/>
                </a:solidFill>
                <a:highlight>
                  <a:srgbClr val="FFFFFF"/>
                </a:highlight>
                <a:latin typeface="Goudy Old Style" panose="02020502050305020303" pitchFamily="18" charset="0"/>
                <a:ea typeface="Comfortaa"/>
                <a:cs typeface="Comfortaa"/>
                <a:sym typeface="Comfortaa"/>
              </a:rPr>
              <a:t> così come indicato negli “Orientamenti per l’attuazione degli interventi nelle scuole”, previste per il raggiungimento degli obiettivi. In relazione al Piano “Scuola 4.0” è opportuno, altresì, r</a:t>
            </a:r>
            <a:r>
              <a:rPr lang="it-IT" sz="2200" b="1" dirty="0">
                <a:solidFill>
                  <a:srgbClr val="212529"/>
                </a:solidFill>
                <a:highlight>
                  <a:srgbClr val="FFFFFF"/>
                </a:highlight>
                <a:latin typeface="Goudy Old Style" panose="02020502050305020303" pitchFamily="18" charset="0"/>
                <a:ea typeface="Comfortaa"/>
                <a:cs typeface="Comfortaa"/>
                <a:sym typeface="Comfortaa"/>
              </a:rPr>
              <a:t>iportare nel PTOF i </a:t>
            </a:r>
            <a:r>
              <a:rPr lang="it-IT" sz="2200" b="1" dirty="0">
                <a:solidFill>
                  <a:schemeClr val="accent5"/>
                </a:solidFill>
                <a:highlight>
                  <a:srgbClr val="FFFFFF"/>
                </a:highlight>
                <a:latin typeface="Goudy Old Style" panose="02020502050305020303" pitchFamily="18" charset="0"/>
                <a:ea typeface="Comfortaa"/>
                <a:cs typeface="Comfortaa"/>
                <a:sym typeface="Comfortaa"/>
              </a:rPr>
              <a:t>principali aspetti relativi alle nuove strategie didattiche e organizzative </a:t>
            </a:r>
            <a:r>
              <a:rPr lang="it-IT" sz="2200" b="1" dirty="0">
                <a:solidFill>
                  <a:srgbClr val="212529"/>
                </a:solidFill>
                <a:highlight>
                  <a:srgbClr val="FFFFFF"/>
                </a:highlight>
                <a:latin typeface="Goudy Old Style" panose="02020502050305020303" pitchFamily="18" charset="0"/>
                <a:ea typeface="Comfortaa"/>
                <a:cs typeface="Comfortaa"/>
                <a:sym typeface="Comfortaa"/>
              </a:rPr>
              <a:t>per la trasformazione delle classi in ambienti innovativi di apprendimento</a:t>
            </a:r>
            <a:r>
              <a:rPr lang="it-IT" sz="2200" dirty="0">
                <a:solidFill>
                  <a:srgbClr val="212529"/>
                </a:solidFill>
                <a:highlight>
                  <a:srgbClr val="FFFFFF"/>
                </a:highlight>
                <a:latin typeface="Goudy Old Style" panose="02020502050305020303" pitchFamily="18" charset="0"/>
                <a:ea typeface="Comfortaa"/>
                <a:cs typeface="Comfortaa"/>
                <a:sym typeface="Comfortaa"/>
              </a:rPr>
              <a:t>.</a:t>
            </a:r>
            <a:endParaRPr lang="it-IT" sz="2200" dirty="0">
              <a:latin typeface="Goudy Old Style" panose="02020502050305020303" pitchFamily="18" charset="0"/>
            </a:endParaRPr>
          </a:p>
        </p:txBody>
      </p:sp>
      <p:sp>
        <p:nvSpPr>
          <p:cNvPr id="6" name="CasellaDiTesto 5"/>
          <p:cNvSpPr txBox="1"/>
          <p:nvPr/>
        </p:nvSpPr>
        <p:spPr>
          <a:xfrm>
            <a:off x="2824199" y="313225"/>
            <a:ext cx="7742854" cy="839566"/>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2"/>
          </a:lnRef>
          <a:fillRef idx="3">
            <a:schemeClr val="accent2"/>
          </a:fillRef>
          <a:effectRef idx="2">
            <a:schemeClr val="accent2"/>
          </a:effectRef>
          <a:fontRef idx="minor">
            <a:schemeClr val="lt1"/>
          </a:fontRef>
        </p:style>
        <p:txBody>
          <a:bodyPr wrap="square" lIns="145646" tIns="72823" rIns="145646" bIns="72823" rtlCol="0">
            <a:spAutoFit/>
          </a:bodyPr>
          <a:lstStyle/>
          <a:p>
            <a:pPr algn="ctr"/>
            <a:r>
              <a:rPr lang="it-IT" sz="4500" dirty="0">
                <a:solidFill>
                  <a:srgbClr val="FF0000"/>
                </a:solidFill>
              </a:rPr>
              <a:t>Divari – Dispersione Scolastica</a:t>
            </a:r>
          </a:p>
        </p:txBody>
      </p:sp>
      <p:pic>
        <p:nvPicPr>
          <p:cNvPr id="7" name="object 5"/>
          <p:cNvPicPr/>
          <p:nvPr/>
        </p:nvPicPr>
        <p:blipFill>
          <a:blip r:embed="rId4" cstate="print"/>
          <a:stretch>
            <a:fillRect/>
          </a:stretch>
        </p:blipFill>
        <p:spPr>
          <a:xfrm>
            <a:off x="11258673" y="8785590"/>
            <a:ext cx="1445498" cy="889537"/>
          </a:xfrm>
          <a:prstGeom prst="rect">
            <a:avLst/>
          </a:prstGeom>
        </p:spPr>
      </p:pic>
      <p:pic>
        <p:nvPicPr>
          <p:cNvPr id="8" name="object 6"/>
          <p:cNvPicPr/>
          <p:nvPr/>
        </p:nvPicPr>
        <p:blipFill>
          <a:blip r:embed="rId5"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598034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9928" y="4849548"/>
            <a:ext cx="5525770" cy="2176237"/>
          </a:xfrm>
          <a:prstGeom prst="rect">
            <a:avLst/>
          </a:prstGeom>
        </p:spPr>
        <p:txBody>
          <a:bodyPr vert="horz" wrap="square" lIns="0" tIns="11430" rIns="0" bIns="0" rtlCol="0">
            <a:spAutoFit/>
          </a:bodyPr>
          <a:lstStyle/>
          <a:p>
            <a:pPr marL="329565" marR="323215" algn="ctr">
              <a:lnSpc>
                <a:spcPct val="100000"/>
              </a:lnSpc>
              <a:spcBef>
                <a:spcPts val="90"/>
              </a:spcBef>
            </a:pPr>
            <a:r>
              <a:rPr sz="4700" b="1" spc="-10" dirty="0">
                <a:solidFill>
                  <a:srgbClr val="7030A0"/>
                </a:solidFill>
                <a:latin typeface="Calibri"/>
                <a:cs typeface="Calibri"/>
              </a:rPr>
              <a:t>Istruzioni</a:t>
            </a:r>
            <a:r>
              <a:rPr sz="4700" b="1" spc="-225" dirty="0">
                <a:solidFill>
                  <a:srgbClr val="7030A0"/>
                </a:solidFill>
                <a:latin typeface="Calibri"/>
                <a:cs typeface="Calibri"/>
              </a:rPr>
              <a:t> </a:t>
            </a:r>
            <a:r>
              <a:rPr sz="4700" b="1" spc="-10" dirty="0">
                <a:solidFill>
                  <a:srgbClr val="7030A0"/>
                </a:solidFill>
                <a:latin typeface="Calibri"/>
                <a:cs typeface="Calibri"/>
              </a:rPr>
              <a:t>Operative </a:t>
            </a:r>
            <a:r>
              <a:rPr sz="4700" b="1" dirty="0">
                <a:solidFill>
                  <a:srgbClr val="7030A0"/>
                </a:solidFill>
                <a:latin typeface="Calibri"/>
                <a:cs typeface="Calibri"/>
              </a:rPr>
              <a:t>prot.</a:t>
            </a:r>
            <a:r>
              <a:rPr sz="4700" b="1" spc="-125" dirty="0">
                <a:solidFill>
                  <a:srgbClr val="7030A0"/>
                </a:solidFill>
                <a:latin typeface="Calibri"/>
                <a:cs typeface="Calibri"/>
              </a:rPr>
              <a:t> </a:t>
            </a:r>
            <a:r>
              <a:rPr sz="4700" b="1" dirty="0">
                <a:solidFill>
                  <a:srgbClr val="7030A0"/>
                </a:solidFill>
                <a:latin typeface="Calibri"/>
                <a:cs typeface="Calibri"/>
              </a:rPr>
              <a:t>n.</a:t>
            </a:r>
            <a:r>
              <a:rPr sz="4700" b="1" spc="-125" dirty="0">
                <a:solidFill>
                  <a:srgbClr val="7030A0"/>
                </a:solidFill>
                <a:latin typeface="Calibri"/>
                <a:cs typeface="Calibri"/>
              </a:rPr>
              <a:t> </a:t>
            </a:r>
            <a:r>
              <a:rPr lang="it-IT" sz="4700" b="1" spc="-10" dirty="0">
                <a:solidFill>
                  <a:srgbClr val="7030A0"/>
                </a:solidFill>
                <a:latin typeface="Calibri"/>
                <a:cs typeface="Calibri"/>
              </a:rPr>
              <a:t>109799</a:t>
            </a:r>
            <a:endParaRPr sz="4700" dirty="0">
              <a:latin typeface="Calibri"/>
              <a:cs typeface="Calibri"/>
            </a:endParaRPr>
          </a:p>
          <a:p>
            <a:pPr algn="ctr">
              <a:lnSpc>
                <a:spcPts val="5625"/>
              </a:lnSpc>
            </a:pPr>
            <a:r>
              <a:rPr sz="4700" b="1" dirty="0">
                <a:solidFill>
                  <a:srgbClr val="7030A0"/>
                </a:solidFill>
                <a:latin typeface="Calibri"/>
                <a:cs typeface="Calibri"/>
              </a:rPr>
              <a:t>del</a:t>
            </a:r>
            <a:r>
              <a:rPr sz="4700" b="1" spc="-114" dirty="0">
                <a:solidFill>
                  <a:srgbClr val="7030A0"/>
                </a:solidFill>
                <a:latin typeface="Calibri"/>
                <a:cs typeface="Calibri"/>
              </a:rPr>
              <a:t> </a:t>
            </a:r>
            <a:r>
              <a:rPr lang="it-IT" sz="4700" b="1" spc="-114" dirty="0">
                <a:solidFill>
                  <a:srgbClr val="7030A0"/>
                </a:solidFill>
                <a:latin typeface="Calibri"/>
                <a:cs typeface="Calibri"/>
              </a:rPr>
              <a:t>30</a:t>
            </a:r>
            <a:r>
              <a:rPr sz="4700" b="1" spc="-114" dirty="0">
                <a:solidFill>
                  <a:srgbClr val="7030A0"/>
                </a:solidFill>
                <a:latin typeface="Calibri"/>
                <a:cs typeface="Calibri"/>
              </a:rPr>
              <a:t> </a:t>
            </a:r>
            <a:r>
              <a:rPr lang="it-IT" sz="4700" b="1" spc="-114" dirty="0">
                <a:solidFill>
                  <a:srgbClr val="7030A0"/>
                </a:solidFill>
                <a:latin typeface="Calibri"/>
                <a:cs typeface="Calibri"/>
              </a:rPr>
              <a:t>dicembre</a:t>
            </a:r>
            <a:r>
              <a:rPr sz="4700" b="1" spc="-114" dirty="0">
                <a:solidFill>
                  <a:srgbClr val="7030A0"/>
                </a:solidFill>
                <a:latin typeface="Calibri"/>
                <a:cs typeface="Calibri"/>
              </a:rPr>
              <a:t> </a:t>
            </a:r>
            <a:r>
              <a:rPr sz="4700" b="1" spc="-20" dirty="0">
                <a:solidFill>
                  <a:srgbClr val="7030A0"/>
                </a:solidFill>
                <a:latin typeface="Calibri"/>
                <a:cs typeface="Calibri"/>
              </a:rPr>
              <a:t>202</a:t>
            </a:r>
            <a:r>
              <a:rPr lang="it-IT" sz="4700" b="1" spc="-20" dirty="0">
                <a:solidFill>
                  <a:srgbClr val="7030A0"/>
                </a:solidFill>
                <a:latin typeface="Calibri"/>
                <a:cs typeface="Calibri"/>
              </a:rPr>
              <a:t>2</a:t>
            </a:r>
            <a:endParaRPr sz="4700" dirty="0">
              <a:latin typeface="Calibri"/>
              <a:cs typeface="Calibri"/>
            </a:endParaRPr>
          </a:p>
        </p:txBody>
      </p:sp>
      <p:sp>
        <p:nvSpPr>
          <p:cNvPr id="3" name="object 3"/>
          <p:cNvSpPr txBox="1">
            <a:spLocks noGrp="1"/>
          </p:cNvSpPr>
          <p:nvPr>
            <p:ph type="title"/>
          </p:nvPr>
        </p:nvSpPr>
        <p:spPr>
          <a:xfrm>
            <a:off x="3450826" y="2231165"/>
            <a:ext cx="5196205" cy="1456055"/>
          </a:xfrm>
          <a:prstGeom prst="rect">
            <a:avLst/>
          </a:prstGeom>
        </p:spPr>
        <p:txBody>
          <a:bodyPr vert="horz" wrap="square" lIns="0" tIns="11430" rIns="0" bIns="0" rtlCol="0">
            <a:spAutoFit/>
          </a:bodyPr>
          <a:lstStyle/>
          <a:p>
            <a:pPr marL="1372870" marR="5080" indent="-1360805">
              <a:lnSpc>
                <a:spcPct val="100000"/>
              </a:lnSpc>
              <a:spcBef>
                <a:spcPts val="90"/>
              </a:spcBef>
            </a:pPr>
            <a:r>
              <a:rPr sz="4700" b="1" spc="-20" dirty="0">
                <a:solidFill>
                  <a:srgbClr val="FF0000"/>
                </a:solidFill>
                <a:latin typeface="Calibri"/>
                <a:cs typeface="Calibri"/>
              </a:rPr>
              <a:t>Documento</a:t>
            </a:r>
            <a:r>
              <a:rPr sz="4700" b="1" spc="-125" dirty="0">
                <a:solidFill>
                  <a:srgbClr val="FF0000"/>
                </a:solidFill>
                <a:latin typeface="Calibri"/>
                <a:cs typeface="Calibri"/>
              </a:rPr>
              <a:t> </a:t>
            </a:r>
            <a:r>
              <a:rPr sz="4700" b="1" dirty="0">
                <a:solidFill>
                  <a:srgbClr val="FF0000"/>
                </a:solidFill>
                <a:latin typeface="Calibri"/>
                <a:cs typeface="Calibri"/>
              </a:rPr>
              <a:t>di</a:t>
            </a:r>
            <a:r>
              <a:rPr sz="4700" b="1" spc="-120" dirty="0">
                <a:solidFill>
                  <a:srgbClr val="FF0000"/>
                </a:solidFill>
                <a:latin typeface="Calibri"/>
                <a:cs typeface="Calibri"/>
              </a:rPr>
              <a:t> </a:t>
            </a:r>
            <a:r>
              <a:rPr sz="4700" b="1" spc="-10" dirty="0">
                <a:solidFill>
                  <a:srgbClr val="FF0000"/>
                </a:solidFill>
                <a:latin typeface="Calibri"/>
                <a:cs typeface="Calibri"/>
              </a:rPr>
              <a:t>lavoro principale</a:t>
            </a:r>
            <a:endParaRPr sz="470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160825"/>
            <a:ext cx="1500224" cy="88954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30600" y="3048000"/>
            <a:ext cx="5525770" cy="2181366"/>
          </a:xfrm>
          <a:prstGeom prst="rect">
            <a:avLst/>
          </a:prstGeom>
        </p:spPr>
        <p:txBody>
          <a:bodyPr vert="horz" wrap="square" lIns="0" tIns="11430" rIns="0" bIns="0" rtlCol="0">
            <a:spAutoFit/>
          </a:bodyPr>
          <a:lstStyle/>
          <a:p>
            <a:pPr marL="329565" marR="323215" algn="ctr">
              <a:lnSpc>
                <a:spcPct val="100000"/>
              </a:lnSpc>
              <a:spcBef>
                <a:spcPts val="90"/>
              </a:spcBef>
            </a:pPr>
            <a:r>
              <a:rPr lang="it-IT" sz="4700" b="1" spc="-10" dirty="0">
                <a:solidFill>
                  <a:srgbClr val="7030A0"/>
                </a:solidFill>
                <a:latin typeface="Calibri"/>
                <a:cs typeface="Calibri"/>
              </a:rPr>
              <a:t>Un po’ di piattaforma FUTURA ……….</a:t>
            </a:r>
            <a:endParaRPr sz="4700" dirty="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1882163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160825"/>
            <a:ext cx="1500224" cy="889549"/>
          </a:xfrm>
          <a:prstGeom prst="rect">
            <a:avLst/>
          </a:prstGeom>
        </p:spPr>
      </p:pic>
      <p:pic>
        <p:nvPicPr>
          <p:cNvPr id="5" name="Immagine 4"/>
          <p:cNvPicPr/>
          <p:nvPr/>
        </p:nvPicPr>
        <p:blipFill>
          <a:blip r:embed="rId4"/>
          <a:stretch>
            <a:fillRect/>
          </a:stretch>
        </p:blipFill>
        <p:spPr>
          <a:xfrm>
            <a:off x="2006600" y="1295400"/>
            <a:ext cx="9101005" cy="685799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239250" y="160825"/>
            <a:ext cx="1500224" cy="889549"/>
          </a:xfrm>
          <a:prstGeom prst="rect">
            <a:avLst/>
          </a:prstGeom>
        </p:spPr>
      </p:pic>
      <p:pic>
        <p:nvPicPr>
          <p:cNvPr id="3" name="Immagine 2"/>
          <p:cNvPicPr/>
          <p:nvPr/>
        </p:nvPicPr>
        <p:blipFill>
          <a:blip r:embed="rId3"/>
          <a:stretch>
            <a:fillRect/>
          </a:stretch>
        </p:blipFill>
        <p:spPr>
          <a:xfrm>
            <a:off x="2006600" y="1371600"/>
            <a:ext cx="9296400" cy="6477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160825"/>
            <a:ext cx="1500224" cy="889549"/>
          </a:xfrm>
          <a:prstGeom prst="rect">
            <a:avLst/>
          </a:prstGeom>
        </p:spPr>
      </p:pic>
      <p:pic>
        <p:nvPicPr>
          <p:cNvPr id="5" name="Immagine 4"/>
          <p:cNvPicPr/>
          <p:nvPr/>
        </p:nvPicPr>
        <p:blipFill>
          <a:blip r:embed="rId4"/>
          <a:stretch>
            <a:fillRect/>
          </a:stretch>
        </p:blipFill>
        <p:spPr>
          <a:xfrm>
            <a:off x="2296160" y="1050374"/>
            <a:ext cx="8796205" cy="762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239250" y="160825"/>
            <a:ext cx="1500224" cy="889549"/>
          </a:xfrm>
          <a:prstGeom prst="rect">
            <a:avLst/>
          </a:prstGeom>
        </p:spPr>
      </p:pic>
      <p:pic>
        <p:nvPicPr>
          <p:cNvPr id="3" name="Immagine 2"/>
          <p:cNvPicPr/>
          <p:nvPr/>
        </p:nvPicPr>
        <p:blipFill>
          <a:blip r:embed="rId3"/>
          <a:stretch>
            <a:fillRect/>
          </a:stretch>
        </p:blipFill>
        <p:spPr>
          <a:xfrm>
            <a:off x="2235200" y="1447800"/>
            <a:ext cx="8686800" cy="6858000"/>
          </a:xfrm>
          <a:prstGeom prst="rect">
            <a:avLst/>
          </a:prstGeom>
        </p:spPr>
      </p:pic>
      <p:pic>
        <p:nvPicPr>
          <p:cNvPr id="4" name="object 3"/>
          <p:cNvPicPr/>
          <p:nvPr/>
        </p:nvPicPr>
        <p:blipFill>
          <a:blip r:embed="rId4" cstate="print"/>
          <a:stretch>
            <a:fillRect/>
          </a:stretch>
        </p:blipFill>
        <p:spPr>
          <a:xfrm>
            <a:off x="11107605" y="8477982"/>
            <a:ext cx="1445498" cy="889537"/>
          </a:xfrm>
          <a:prstGeom prst="rect">
            <a:avLst/>
          </a:prstGeom>
        </p:spPr>
      </p:pic>
    </p:spTree>
    <p:extLst>
      <p:ext uri="{BB962C8B-B14F-4D97-AF65-F5344CB8AC3E}">
        <p14:creationId xmlns:p14="http://schemas.microsoft.com/office/powerpoint/2010/main" val="379913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26938" y="4648200"/>
            <a:ext cx="12136517" cy="2915735"/>
          </a:xfrm>
          <a:prstGeom prst="rect">
            <a:avLst/>
          </a:prstGeom>
          <a:gradFill>
            <a:gsLst>
              <a:gs pos="100000">
                <a:schemeClr val="tx2">
                  <a:lumMod val="60000"/>
                  <a:lumOff val="40000"/>
                </a:schemeClr>
              </a:gs>
              <a:gs pos="100000">
                <a:schemeClr val="accent2">
                  <a:shade val="74000"/>
                  <a:satMod val="128000"/>
                  <a:lumMod val="100000"/>
                </a:schemeClr>
              </a:gs>
            </a:gsLst>
          </a:gra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t-IT" sz="2987" dirty="0">
                <a:solidFill>
                  <a:schemeClr val="bg1"/>
                </a:solidFill>
              </a:rPr>
              <a:t>-     </a:t>
            </a:r>
            <a:r>
              <a:rPr lang="it-IT" sz="3840" dirty="0">
                <a:solidFill>
                  <a:schemeClr val="bg1"/>
                </a:solidFill>
              </a:rPr>
              <a:t>Piani pluriennali</a:t>
            </a:r>
          </a:p>
          <a:p>
            <a:r>
              <a:rPr lang="it-IT" sz="3840" dirty="0">
                <a:solidFill>
                  <a:schemeClr val="bg1"/>
                </a:solidFill>
              </a:rPr>
              <a:t>-    Integrazione con enti locali e terzo settore</a:t>
            </a:r>
          </a:p>
          <a:p>
            <a:pPr marL="609619" indent="-609619">
              <a:buFontTx/>
              <a:buChar char="-"/>
            </a:pPr>
            <a:r>
              <a:rPr lang="it-IT" sz="3840" dirty="0">
                <a:solidFill>
                  <a:schemeClr val="bg1"/>
                </a:solidFill>
              </a:rPr>
              <a:t>Continuità dei percorsi</a:t>
            </a:r>
          </a:p>
          <a:p>
            <a:pPr marL="609619" indent="-609619">
              <a:buFontTx/>
              <a:buChar char="-"/>
            </a:pPr>
            <a:r>
              <a:rPr lang="it-IT" sz="3840" dirty="0">
                <a:solidFill>
                  <a:schemeClr val="bg1"/>
                </a:solidFill>
              </a:rPr>
              <a:t>Avvisi per personale interno ed esterno</a:t>
            </a:r>
          </a:p>
          <a:p>
            <a:endParaRPr lang="it-IT" sz="2987" dirty="0">
              <a:solidFill>
                <a:srgbClr val="FF0000"/>
              </a:solidFill>
            </a:endParaRPr>
          </a:p>
        </p:txBody>
      </p:sp>
      <p:sp>
        <p:nvSpPr>
          <p:cNvPr id="6" name="CasellaDiTesto 5"/>
          <p:cNvSpPr txBox="1"/>
          <p:nvPr/>
        </p:nvSpPr>
        <p:spPr>
          <a:xfrm>
            <a:off x="361826" y="1559606"/>
            <a:ext cx="12286389" cy="1208664"/>
          </a:xfrm>
          <a:prstGeom prst="rect">
            <a:avLst/>
          </a:prstGeom>
          <a:gradFill>
            <a:gsLst>
              <a:gs pos="0">
                <a:schemeClr val="bg1"/>
              </a:gs>
              <a:gs pos="86720">
                <a:schemeClr val="bg1"/>
              </a:gs>
              <a:gs pos="80000">
                <a:schemeClr val="bg1"/>
              </a:gs>
              <a:gs pos="100000">
                <a:schemeClr val="bg1"/>
              </a:gs>
            </a:gsLst>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lvl="0" algn="ctr"/>
            <a:r>
              <a:rPr lang="it-IT" sz="3627" dirty="0">
                <a:solidFill>
                  <a:srgbClr val="7030A0"/>
                </a:solidFill>
              </a:rPr>
              <a:t>Dispersione Scolastica - D. M. 170 del 24 giugno 2022</a:t>
            </a:r>
          </a:p>
          <a:p>
            <a:pPr lvl="0" algn="ctr"/>
            <a:r>
              <a:rPr lang="it-IT" sz="3627" dirty="0">
                <a:solidFill>
                  <a:srgbClr val="7030A0"/>
                </a:solidFill>
              </a:rPr>
              <a:t>Azioni di prevenzione e contrasto della dispersione scolastica</a:t>
            </a:r>
          </a:p>
        </p:txBody>
      </p:sp>
      <p:sp>
        <p:nvSpPr>
          <p:cNvPr id="2" name="Rettangolo 1"/>
          <p:cNvSpPr/>
          <p:nvPr/>
        </p:nvSpPr>
        <p:spPr>
          <a:xfrm>
            <a:off x="8407400" y="3395229"/>
            <a:ext cx="3974165" cy="646331"/>
          </a:xfrm>
          <a:prstGeom prst="rect">
            <a:avLst/>
          </a:prstGeom>
        </p:spPr>
        <p:txBody>
          <a:bodyPr wrap="none">
            <a:spAutoFit/>
          </a:bodyPr>
          <a:lstStyle/>
          <a:p>
            <a:pPr algn="ctr" defTabSz="1218987"/>
            <a:r>
              <a:rPr lang="it-IT" sz="3600" b="1" dirty="0">
                <a:solidFill>
                  <a:srgbClr val="7030A0"/>
                </a:solidFill>
                <a:latin typeface="Calibri"/>
              </a:rPr>
              <a:t>Connotati principali</a:t>
            </a:r>
          </a:p>
        </p:txBody>
      </p:sp>
    </p:spTree>
    <p:extLst>
      <p:ext uri="{BB962C8B-B14F-4D97-AF65-F5344CB8AC3E}">
        <p14:creationId xmlns:p14="http://schemas.microsoft.com/office/powerpoint/2010/main" val="1524343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239250" y="160825"/>
            <a:ext cx="1500224" cy="889549"/>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Immagine 3"/>
          <p:cNvPicPr/>
          <p:nvPr/>
        </p:nvPicPr>
        <p:blipFill>
          <a:blip r:embed="rId4"/>
          <a:stretch>
            <a:fillRect/>
          </a:stretch>
        </p:blipFill>
        <p:spPr>
          <a:xfrm>
            <a:off x="2082800" y="1035134"/>
            <a:ext cx="9177205" cy="6737266"/>
          </a:xfrm>
          <a:prstGeom prst="rect">
            <a:avLst/>
          </a:prstGeom>
        </p:spPr>
      </p:pic>
    </p:spTree>
    <p:extLst>
      <p:ext uri="{BB962C8B-B14F-4D97-AF65-F5344CB8AC3E}">
        <p14:creationId xmlns:p14="http://schemas.microsoft.com/office/powerpoint/2010/main" val="3232492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160825"/>
            <a:ext cx="1500224" cy="889549"/>
          </a:xfrm>
          <a:prstGeom prst="rect">
            <a:avLst/>
          </a:prstGeom>
        </p:spPr>
      </p:pic>
      <p:pic>
        <p:nvPicPr>
          <p:cNvPr id="5" name="Immagine 4"/>
          <p:cNvPicPr/>
          <p:nvPr/>
        </p:nvPicPr>
        <p:blipFill>
          <a:blip r:embed="rId4"/>
          <a:stretch>
            <a:fillRect/>
          </a:stretch>
        </p:blipFill>
        <p:spPr>
          <a:xfrm>
            <a:off x="1625600" y="1600200"/>
            <a:ext cx="9144000" cy="6095999"/>
          </a:xfrm>
          <a:prstGeom prst="rect">
            <a:avLst/>
          </a:prstGeom>
        </p:spPr>
      </p:pic>
    </p:spTree>
    <p:extLst>
      <p:ext uri="{BB962C8B-B14F-4D97-AF65-F5344CB8AC3E}">
        <p14:creationId xmlns:p14="http://schemas.microsoft.com/office/powerpoint/2010/main" val="1028928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239250" y="160825"/>
            <a:ext cx="1500224" cy="889549"/>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Immagine 3"/>
          <p:cNvPicPr/>
          <p:nvPr/>
        </p:nvPicPr>
        <p:blipFill>
          <a:blip r:embed="rId4"/>
          <a:stretch>
            <a:fillRect/>
          </a:stretch>
        </p:blipFill>
        <p:spPr>
          <a:xfrm>
            <a:off x="1473200" y="1050374"/>
            <a:ext cx="10363200" cy="7255426"/>
          </a:xfrm>
          <a:prstGeom prst="rect">
            <a:avLst/>
          </a:prstGeom>
        </p:spPr>
      </p:pic>
    </p:spTree>
    <p:extLst>
      <p:ext uri="{BB962C8B-B14F-4D97-AF65-F5344CB8AC3E}">
        <p14:creationId xmlns:p14="http://schemas.microsoft.com/office/powerpoint/2010/main" val="1399186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160825"/>
            <a:ext cx="1500224" cy="889549"/>
          </a:xfrm>
          <a:prstGeom prst="rect">
            <a:avLst/>
          </a:prstGeom>
        </p:spPr>
      </p:pic>
      <p:pic>
        <p:nvPicPr>
          <p:cNvPr id="5" name="Immagine 4"/>
          <p:cNvPicPr/>
          <p:nvPr/>
        </p:nvPicPr>
        <p:blipFill>
          <a:blip r:embed="rId4"/>
          <a:stretch>
            <a:fillRect/>
          </a:stretch>
        </p:blipFill>
        <p:spPr>
          <a:xfrm>
            <a:off x="1092200" y="1447800"/>
            <a:ext cx="10591800" cy="6553200"/>
          </a:xfrm>
          <a:prstGeom prst="rect">
            <a:avLst/>
          </a:prstGeom>
        </p:spPr>
      </p:pic>
    </p:spTree>
    <p:extLst>
      <p:ext uri="{BB962C8B-B14F-4D97-AF65-F5344CB8AC3E}">
        <p14:creationId xmlns:p14="http://schemas.microsoft.com/office/powerpoint/2010/main" val="22820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160825"/>
            <a:ext cx="1500224" cy="889549"/>
          </a:xfrm>
          <a:prstGeom prst="rect">
            <a:avLst/>
          </a:prstGeom>
        </p:spPr>
      </p:pic>
      <p:pic>
        <p:nvPicPr>
          <p:cNvPr id="5" name="Immagine 4"/>
          <p:cNvPicPr/>
          <p:nvPr/>
        </p:nvPicPr>
        <p:blipFill>
          <a:blip r:embed="rId4"/>
          <a:stretch>
            <a:fillRect/>
          </a:stretch>
        </p:blipFill>
        <p:spPr>
          <a:xfrm>
            <a:off x="1473200" y="1219200"/>
            <a:ext cx="9448800" cy="6553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239250" y="160825"/>
            <a:ext cx="1500224" cy="889549"/>
          </a:xfrm>
          <a:prstGeom prst="rect">
            <a:avLst/>
          </a:prstGeom>
        </p:spPr>
      </p:pic>
      <p:pic>
        <p:nvPicPr>
          <p:cNvPr id="3" name="object 3"/>
          <p:cNvPicPr/>
          <p:nvPr/>
        </p:nvPicPr>
        <p:blipFill>
          <a:blip r:embed="rId3" cstate="print"/>
          <a:stretch>
            <a:fillRect/>
          </a:stretch>
        </p:blipFill>
        <p:spPr>
          <a:xfrm>
            <a:off x="11107605" y="8477982"/>
            <a:ext cx="1445498" cy="889537"/>
          </a:xfrm>
          <a:prstGeom prst="rect">
            <a:avLst/>
          </a:prstGeom>
        </p:spPr>
      </p:pic>
      <p:pic>
        <p:nvPicPr>
          <p:cNvPr id="4" name="Immagine 3"/>
          <p:cNvPicPr/>
          <p:nvPr/>
        </p:nvPicPr>
        <p:blipFill>
          <a:blip r:embed="rId4"/>
          <a:stretch>
            <a:fillRect/>
          </a:stretch>
        </p:blipFill>
        <p:spPr>
          <a:xfrm>
            <a:off x="1397000" y="1752600"/>
            <a:ext cx="8763000" cy="6553200"/>
          </a:xfrm>
          <a:prstGeom prst="rect">
            <a:avLst/>
          </a:prstGeom>
        </p:spPr>
      </p:pic>
    </p:spTree>
    <p:extLst>
      <p:ext uri="{BB962C8B-B14F-4D97-AF65-F5344CB8AC3E}">
        <p14:creationId xmlns:p14="http://schemas.microsoft.com/office/powerpoint/2010/main" val="1259885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160825"/>
            <a:ext cx="1500224" cy="889549"/>
          </a:xfrm>
          <a:prstGeom prst="rect">
            <a:avLst/>
          </a:prstGeom>
        </p:spPr>
      </p:pic>
      <p:pic>
        <p:nvPicPr>
          <p:cNvPr id="5" name="object 2"/>
          <p:cNvPicPr/>
          <p:nvPr/>
        </p:nvPicPr>
        <p:blipFill>
          <a:blip r:embed="rId4" cstate="print"/>
          <a:stretch>
            <a:fillRect/>
          </a:stretch>
        </p:blipFill>
        <p:spPr>
          <a:xfrm>
            <a:off x="1739474" y="1295400"/>
            <a:ext cx="9786805" cy="7182582"/>
          </a:xfrm>
          <a:prstGeom prst="rect">
            <a:avLst/>
          </a:prstGeom>
        </p:spPr>
      </p:pic>
    </p:spTree>
    <p:extLst>
      <p:ext uri="{BB962C8B-B14F-4D97-AF65-F5344CB8AC3E}">
        <p14:creationId xmlns:p14="http://schemas.microsoft.com/office/powerpoint/2010/main" val="972957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160825"/>
            <a:ext cx="1500224" cy="889549"/>
          </a:xfrm>
          <a:prstGeom prst="rect">
            <a:avLst/>
          </a:prstGeom>
        </p:spPr>
      </p:pic>
      <p:pic>
        <p:nvPicPr>
          <p:cNvPr id="5" name="object 2"/>
          <p:cNvPicPr/>
          <p:nvPr/>
        </p:nvPicPr>
        <p:blipFill>
          <a:blip r:embed="rId4" cstate="print"/>
          <a:stretch>
            <a:fillRect/>
          </a:stretch>
        </p:blipFill>
        <p:spPr>
          <a:xfrm>
            <a:off x="1549400" y="1219200"/>
            <a:ext cx="10058400" cy="7543800"/>
          </a:xfrm>
          <a:prstGeom prst="rect">
            <a:avLst/>
          </a:prstGeom>
        </p:spPr>
      </p:pic>
    </p:spTree>
    <p:extLst>
      <p:ext uri="{BB962C8B-B14F-4D97-AF65-F5344CB8AC3E}">
        <p14:creationId xmlns:p14="http://schemas.microsoft.com/office/powerpoint/2010/main" val="2328436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160825"/>
            <a:ext cx="1500224" cy="889549"/>
          </a:xfrm>
          <a:prstGeom prst="rect">
            <a:avLst/>
          </a:prstGeom>
        </p:spPr>
      </p:pic>
      <p:pic>
        <p:nvPicPr>
          <p:cNvPr id="5" name="Immagine 4"/>
          <p:cNvPicPr/>
          <p:nvPr/>
        </p:nvPicPr>
        <p:blipFill>
          <a:blip r:embed="rId4"/>
          <a:stretch>
            <a:fillRect/>
          </a:stretch>
        </p:blipFill>
        <p:spPr>
          <a:xfrm>
            <a:off x="1739474" y="1219200"/>
            <a:ext cx="10249326" cy="7258782"/>
          </a:xfrm>
          <a:prstGeom prst="rect">
            <a:avLst/>
          </a:prstGeom>
        </p:spPr>
      </p:pic>
    </p:spTree>
    <p:extLst>
      <p:ext uri="{BB962C8B-B14F-4D97-AF65-F5344CB8AC3E}">
        <p14:creationId xmlns:p14="http://schemas.microsoft.com/office/powerpoint/2010/main" val="1712982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9682" y="1447800"/>
            <a:ext cx="10996295" cy="7762381"/>
          </a:xfrm>
          <a:prstGeom prst="rect">
            <a:avLst/>
          </a:prstGeom>
        </p:spPr>
        <p:txBody>
          <a:bodyPr vert="horz" wrap="square" lIns="0" tIns="13970" rIns="0" bIns="0" rtlCol="0">
            <a:spAutoFit/>
          </a:bodyPr>
          <a:lstStyle/>
          <a:p>
            <a:pPr marL="1663064" indent="-602615">
              <a:lnSpc>
                <a:spcPct val="100000"/>
              </a:lnSpc>
              <a:spcBef>
                <a:spcPts val="110"/>
              </a:spcBef>
              <a:buAutoNum type="arabicParenR"/>
              <a:tabLst>
                <a:tab pos="1663064" algn="l"/>
                <a:tab pos="1663700" algn="l"/>
              </a:tabLst>
            </a:pPr>
            <a:r>
              <a:rPr sz="2550" b="1" spc="150" dirty="0">
                <a:solidFill>
                  <a:srgbClr val="7030A0"/>
                </a:solidFill>
                <a:latin typeface="Calibri"/>
                <a:cs typeface="Calibri"/>
              </a:rPr>
              <a:t>Avviso</a:t>
            </a:r>
            <a:r>
              <a:rPr sz="2550" b="1" spc="140" dirty="0">
                <a:solidFill>
                  <a:srgbClr val="7030A0"/>
                </a:solidFill>
                <a:latin typeface="Calibri"/>
                <a:cs typeface="Calibri"/>
              </a:rPr>
              <a:t> </a:t>
            </a:r>
            <a:r>
              <a:rPr sz="2550" b="1" spc="165" dirty="0">
                <a:solidFill>
                  <a:srgbClr val="7030A0"/>
                </a:solidFill>
                <a:latin typeface="Calibri"/>
                <a:cs typeface="Calibri"/>
              </a:rPr>
              <a:t>pubblico</a:t>
            </a:r>
            <a:r>
              <a:rPr sz="2550" b="1" spc="135" dirty="0">
                <a:solidFill>
                  <a:srgbClr val="7030A0"/>
                </a:solidFill>
                <a:latin typeface="Calibri"/>
                <a:cs typeface="Calibri"/>
              </a:rPr>
              <a:t> </a:t>
            </a:r>
            <a:r>
              <a:rPr sz="2550" b="1" spc="85" dirty="0">
                <a:solidFill>
                  <a:srgbClr val="7030A0"/>
                </a:solidFill>
                <a:latin typeface="Calibri"/>
                <a:cs typeface="Calibri"/>
              </a:rPr>
              <a:t>(interno</a:t>
            </a:r>
            <a:r>
              <a:rPr sz="2550" b="1" spc="145" dirty="0">
                <a:solidFill>
                  <a:srgbClr val="7030A0"/>
                </a:solidFill>
                <a:latin typeface="Calibri"/>
                <a:cs typeface="Calibri"/>
              </a:rPr>
              <a:t> </a:t>
            </a:r>
            <a:r>
              <a:rPr sz="2550" b="1" spc="70" dirty="0">
                <a:solidFill>
                  <a:srgbClr val="7030A0"/>
                </a:solidFill>
                <a:latin typeface="Calibri"/>
                <a:cs typeface="Calibri"/>
              </a:rPr>
              <a:t>e/o</a:t>
            </a:r>
            <a:r>
              <a:rPr sz="2550" b="1" spc="140" dirty="0">
                <a:solidFill>
                  <a:srgbClr val="7030A0"/>
                </a:solidFill>
                <a:latin typeface="Calibri"/>
                <a:cs typeface="Calibri"/>
              </a:rPr>
              <a:t> </a:t>
            </a:r>
            <a:r>
              <a:rPr sz="2550" b="1" spc="130" dirty="0">
                <a:solidFill>
                  <a:srgbClr val="7030A0"/>
                </a:solidFill>
                <a:latin typeface="Calibri"/>
                <a:cs typeface="Calibri"/>
              </a:rPr>
              <a:t>esterno)</a:t>
            </a:r>
            <a:r>
              <a:rPr sz="2550" b="1" spc="140" dirty="0">
                <a:solidFill>
                  <a:srgbClr val="7030A0"/>
                </a:solidFill>
                <a:latin typeface="Calibri"/>
                <a:cs typeface="Calibri"/>
              </a:rPr>
              <a:t> </a:t>
            </a:r>
            <a:r>
              <a:rPr sz="2550" b="1" spc="150" dirty="0">
                <a:solidFill>
                  <a:srgbClr val="7030A0"/>
                </a:solidFill>
                <a:latin typeface="Calibri"/>
                <a:cs typeface="Calibri"/>
              </a:rPr>
              <a:t>per</a:t>
            </a:r>
            <a:r>
              <a:rPr sz="2550" b="1" spc="140" dirty="0">
                <a:solidFill>
                  <a:srgbClr val="7030A0"/>
                </a:solidFill>
                <a:latin typeface="Calibri"/>
                <a:cs typeface="Calibri"/>
              </a:rPr>
              <a:t> </a:t>
            </a:r>
            <a:r>
              <a:rPr sz="2550" b="1" spc="110" dirty="0">
                <a:solidFill>
                  <a:srgbClr val="7030A0"/>
                </a:solidFill>
                <a:latin typeface="Calibri"/>
                <a:cs typeface="Calibri"/>
              </a:rPr>
              <a:t>la</a:t>
            </a:r>
            <a:r>
              <a:rPr sz="2550" b="1" spc="135" dirty="0">
                <a:solidFill>
                  <a:srgbClr val="7030A0"/>
                </a:solidFill>
                <a:latin typeface="Calibri"/>
                <a:cs typeface="Calibri"/>
              </a:rPr>
              <a:t> </a:t>
            </a:r>
            <a:r>
              <a:rPr sz="2550" b="1" spc="140" dirty="0">
                <a:solidFill>
                  <a:srgbClr val="7030A0"/>
                </a:solidFill>
                <a:latin typeface="Calibri"/>
                <a:cs typeface="Calibri"/>
              </a:rPr>
              <a:t>selezione;</a:t>
            </a:r>
            <a:endParaRPr sz="2550" dirty="0">
              <a:latin typeface="Calibri"/>
              <a:cs typeface="Calibri"/>
            </a:endParaRPr>
          </a:p>
          <a:p>
            <a:pPr marL="614680" marR="5080" indent="-614680">
              <a:lnSpc>
                <a:spcPct val="100400"/>
              </a:lnSpc>
              <a:buAutoNum type="arabicParenR"/>
              <a:tabLst>
                <a:tab pos="614680" algn="l"/>
                <a:tab pos="615315" algn="l"/>
              </a:tabLst>
            </a:pPr>
            <a:r>
              <a:rPr sz="2550" b="1" spc="180" dirty="0">
                <a:solidFill>
                  <a:srgbClr val="7030A0"/>
                </a:solidFill>
                <a:latin typeface="Calibri"/>
                <a:cs typeface="Calibri"/>
              </a:rPr>
              <a:t>Acquisizione</a:t>
            </a:r>
            <a:r>
              <a:rPr sz="2550" b="1" spc="145" dirty="0">
                <a:solidFill>
                  <a:srgbClr val="7030A0"/>
                </a:solidFill>
                <a:latin typeface="Calibri"/>
                <a:cs typeface="Calibri"/>
              </a:rPr>
              <a:t> </a:t>
            </a:r>
            <a:r>
              <a:rPr sz="2550" b="1" spc="150" dirty="0">
                <a:solidFill>
                  <a:srgbClr val="7030A0"/>
                </a:solidFill>
                <a:latin typeface="Calibri"/>
                <a:cs typeface="Calibri"/>
              </a:rPr>
              <a:t>agli</a:t>
            </a:r>
            <a:r>
              <a:rPr sz="2550" b="1" spc="155" dirty="0">
                <a:solidFill>
                  <a:srgbClr val="7030A0"/>
                </a:solidFill>
                <a:latin typeface="Calibri"/>
                <a:cs typeface="Calibri"/>
              </a:rPr>
              <a:t> </a:t>
            </a:r>
            <a:r>
              <a:rPr sz="2550" b="1" spc="60" dirty="0">
                <a:solidFill>
                  <a:srgbClr val="7030A0"/>
                </a:solidFill>
                <a:latin typeface="Calibri"/>
                <a:cs typeface="Calibri"/>
              </a:rPr>
              <a:t>atti</a:t>
            </a:r>
            <a:r>
              <a:rPr sz="2550" b="1" spc="145" dirty="0">
                <a:solidFill>
                  <a:srgbClr val="7030A0"/>
                </a:solidFill>
                <a:latin typeface="Calibri"/>
                <a:cs typeface="Calibri"/>
              </a:rPr>
              <a:t> </a:t>
            </a:r>
            <a:r>
              <a:rPr sz="2550" b="1" spc="155" dirty="0">
                <a:solidFill>
                  <a:srgbClr val="7030A0"/>
                </a:solidFill>
                <a:latin typeface="Calibri"/>
                <a:cs typeface="Calibri"/>
              </a:rPr>
              <a:t>candidature</a:t>
            </a:r>
            <a:r>
              <a:rPr sz="2550" b="1" spc="150" dirty="0">
                <a:solidFill>
                  <a:srgbClr val="7030A0"/>
                </a:solidFill>
                <a:latin typeface="Calibri"/>
                <a:cs typeface="Calibri"/>
              </a:rPr>
              <a:t> </a:t>
            </a:r>
            <a:r>
              <a:rPr sz="2550" b="1" spc="130" dirty="0">
                <a:solidFill>
                  <a:srgbClr val="7030A0"/>
                </a:solidFill>
                <a:latin typeface="Calibri"/>
                <a:cs typeface="Calibri"/>
              </a:rPr>
              <a:t>(istanza,</a:t>
            </a:r>
            <a:r>
              <a:rPr sz="2550" b="1" spc="145" dirty="0">
                <a:solidFill>
                  <a:srgbClr val="7030A0"/>
                </a:solidFill>
                <a:latin typeface="Calibri"/>
                <a:cs typeface="Calibri"/>
              </a:rPr>
              <a:t> </a:t>
            </a:r>
            <a:r>
              <a:rPr sz="2550" b="1" spc="240" dirty="0">
                <a:solidFill>
                  <a:srgbClr val="7030A0"/>
                </a:solidFill>
                <a:latin typeface="Calibri"/>
                <a:cs typeface="Calibri"/>
              </a:rPr>
              <a:t>scheda</a:t>
            </a:r>
            <a:r>
              <a:rPr sz="2550" b="1" spc="150" dirty="0">
                <a:solidFill>
                  <a:srgbClr val="7030A0"/>
                </a:solidFill>
                <a:latin typeface="Calibri"/>
                <a:cs typeface="Calibri"/>
              </a:rPr>
              <a:t> </a:t>
            </a:r>
            <a:r>
              <a:rPr sz="2550" b="1" spc="120" dirty="0">
                <a:solidFill>
                  <a:srgbClr val="7030A0"/>
                </a:solidFill>
                <a:latin typeface="Calibri"/>
                <a:cs typeface="Calibri"/>
              </a:rPr>
              <a:t>autovalutazione, </a:t>
            </a:r>
            <a:r>
              <a:rPr sz="2550" b="1" spc="240" dirty="0">
                <a:solidFill>
                  <a:srgbClr val="7030A0"/>
                </a:solidFill>
                <a:latin typeface="Calibri"/>
                <a:cs typeface="Calibri"/>
              </a:rPr>
              <a:t>assenza</a:t>
            </a:r>
            <a:r>
              <a:rPr sz="2550" b="1" spc="155" dirty="0">
                <a:solidFill>
                  <a:srgbClr val="7030A0"/>
                </a:solidFill>
                <a:latin typeface="Calibri"/>
                <a:cs typeface="Calibri"/>
              </a:rPr>
              <a:t> </a:t>
            </a:r>
            <a:r>
              <a:rPr sz="2550" b="1" spc="120" dirty="0">
                <a:solidFill>
                  <a:srgbClr val="7030A0"/>
                </a:solidFill>
                <a:latin typeface="Calibri"/>
                <a:cs typeface="Calibri"/>
              </a:rPr>
              <a:t>conﬂitto</a:t>
            </a:r>
            <a:r>
              <a:rPr sz="2550" b="1" spc="150" dirty="0">
                <a:solidFill>
                  <a:srgbClr val="7030A0"/>
                </a:solidFill>
                <a:latin typeface="Calibri"/>
                <a:cs typeface="Calibri"/>
              </a:rPr>
              <a:t> </a:t>
            </a:r>
            <a:r>
              <a:rPr sz="2550" b="1" spc="105" dirty="0">
                <a:solidFill>
                  <a:srgbClr val="7030A0"/>
                </a:solidFill>
                <a:latin typeface="Calibri"/>
                <a:cs typeface="Calibri"/>
              </a:rPr>
              <a:t>di</a:t>
            </a:r>
            <a:r>
              <a:rPr sz="2550" b="1" spc="150" dirty="0">
                <a:solidFill>
                  <a:srgbClr val="7030A0"/>
                </a:solidFill>
                <a:latin typeface="Calibri"/>
                <a:cs typeface="Calibri"/>
              </a:rPr>
              <a:t> </a:t>
            </a:r>
            <a:r>
              <a:rPr sz="2550" b="1" spc="140" dirty="0">
                <a:solidFill>
                  <a:srgbClr val="7030A0"/>
                </a:solidFill>
                <a:latin typeface="Calibri"/>
                <a:cs typeface="Calibri"/>
              </a:rPr>
              <a:t>interesse;</a:t>
            </a:r>
            <a:r>
              <a:rPr sz="2550" b="1" spc="155" dirty="0">
                <a:solidFill>
                  <a:srgbClr val="7030A0"/>
                </a:solidFill>
                <a:latin typeface="Calibri"/>
                <a:cs typeface="Calibri"/>
              </a:rPr>
              <a:t> </a:t>
            </a:r>
            <a:r>
              <a:rPr sz="2550" b="1" spc="180" dirty="0">
                <a:solidFill>
                  <a:srgbClr val="7030A0"/>
                </a:solidFill>
                <a:latin typeface="Calibri"/>
                <a:cs typeface="Calibri"/>
              </a:rPr>
              <a:t>accettazione</a:t>
            </a:r>
            <a:r>
              <a:rPr sz="2550" b="1" spc="155" dirty="0">
                <a:solidFill>
                  <a:srgbClr val="7030A0"/>
                </a:solidFill>
                <a:latin typeface="Calibri"/>
                <a:cs typeface="Calibri"/>
              </a:rPr>
              <a:t> </a:t>
            </a:r>
            <a:r>
              <a:rPr sz="2550" b="1" spc="210" dirty="0">
                <a:solidFill>
                  <a:srgbClr val="7030A0"/>
                </a:solidFill>
                <a:latin typeface="Calibri"/>
                <a:cs typeface="Calibri"/>
              </a:rPr>
              <a:t>codice</a:t>
            </a:r>
            <a:endParaRPr sz="2550" dirty="0">
              <a:latin typeface="Calibri"/>
              <a:cs typeface="Calibri"/>
            </a:endParaRPr>
          </a:p>
          <a:p>
            <a:pPr marL="3336290">
              <a:lnSpc>
                <a:spcPct val="100000"/>
              </a:lnSpc>
              <a:spcBef>
                <a:spcPts val="10"/>
              </a:spcBef>
            </a:pPr>
            <a:r>
              <a:rPr sz="2550" b="1" spc="155" dirty="0">
                <a:solidFill>
                  <a:srgbClr val="7030A0"/>
                </a:solidFill>
                <a:latin typeface="Calibri"/>
                <a:cs typeface="Calibri"/>
              </a:rPr>
              <a:t>comportamentale,</a:t>
            </a:r>
            <a:r>
              <a:rPr sz="2550" b="1" spc="145" dirty="0">
                <a:solidFill>
                  <a:srgbClr val="7030A0"/>
                </a:solidFill>
                <a:latin typeface="Calibri"/>
                <a:cs typeface="Calibri"/>
              </a:rPr>
              <a:t> </a:t>
            </a:r>
            <a:r>
              <a:rPr sz="2550" b="1" spc="140" dirty="0">
                <a:solidFill>
                  <a:srgbClr val="7030A0"/>
                </a:solidFill>
                <a:latin typeface="Calibri"/>
                <a:cs typeface="Calibri"/>
              </a:rPr>
              <a:t>privacy,</a:t>
            </a:r>
            <a:r>
              <a:rPr sz="2550" b="1" spc="145" dirty="0">
                <a:solidFill>
                  <a:srgbClr val="7030A0"/>
                </a:solidFill>
                <a:latin typeface="Calibri"/>
                <a:cs typeface="Calibri"/>
              </a:rPr>
              <a:t> </a:t>
            </a:r>
            <a:r>
              <a:rPr sz="2550" b="1" spc="55" dirty="0">
                <a:solidFill>
                  <a:srgbClr val="7030A0"/>
                </a:solidFill>
                <a:latin typeface="Calibri"/>
                <a:cs typeface="Calibri"/>
              </a:rPr>
              <a:t>c.v.);</a:t>
            </a:r>
            <a:endParaRPr sz="2550" dirty="0">
              <a:latin typeface="Calibri"/>
              <a:cs typeface="Calibri"/>
            </a:endParaRPr>
          </a:p>
          <a:p>
            <a:pPr marL="2548255" indent="-602615">
              <a:lnSpc>
                <a:spcPct val="100000"/>
              </a:lnSpc>
              <a:spcBef>
                <a:spcPts val="10"/>
              </a:spcBef>
              <a:buAutoNum type="arabicParenR" startAt="3"/>
              <a:tabLst>
                <a:tab pos="2548255" algn="l"/>
                <a:tab pos="2548890" algn="l"/>
              </a:tabLst>
            </a:pPr>
            <a:r>
              <a:rPr sz="2550" b="1" spc="170" dirty="0">
                <a:solidFill>
                  <a:srgbClr val="7030A0"/>
                </a:solidFill>
                <a:latin typeface="Calibri"/>
                <a:cs typeface="Calibri"/>
              </a:rPr>
              <a:t>Costituzione</a:t>
            </a:r>
            <a:r>
              <a:rPr sz="2550" b="1" spc="155" dirty="0">
                <a:solidFill>
                  <a:srgbClr val="7030A0"/>
                </a:solidFill>
                <a:latin typeface="Calibri"/>
                <a:cs typeface="Calibri"/>
              </a:rPr>
              <a:t> </a:t>
            </a:r>
            <a:r>
              <a:rPr sz="2550" b="1" spc="114" dirty="0">
                <a:solidFill>
                  <a:srgbClr val="7030A0"/>
                </a:solidFill>
                <a:latin typeface="Calibri"/>
                <a:cs typeface="Calibri"/>
              </a:rPr>
              <a:t>della</a:t>
            </a:r>
            <a:r>
              <a:rPr sz="2550" b="1" spc="155" dirty="0">
                <a:solidFill>
                  <a:srgbClr val="7030A0"/>
                </a:solidFill>
                <a:latin typeface="Calibri"/>
                <a:cs typeface="Calibri"/>
              </a:rPr>
              <a:t> </a:t>
            </a:r>
            <a:r>
              <a:rPr sz="2550" b="1" spc="210" dirty="0">
                <a:solidFill>
                  <a:srgbClr val="7030A0"/>
                </a:solidFill>
                <a:latin typeface="Calibri"/>
                <a:cs typeface="Calibri"/>
              </a:rPr>
              <a:t>Commissione</a:t>
            </a:r>
            <a:r>
              <a:rPr sz="2550" b="1" spc="160" dirty="0">
                <a:solidFill>
                  <a:srgbClr val="7030A0"/>
                </a:solidFill>
                <a:latin typeface="Calibri"/>
                <a:cs typeface="Calibri"/>
              </a:rPr>
              <a:t> </a:t>
            </a:r>
            <a:r>
              <a:rPr sz="2550" b="1" spc="75" dirty="0">
                <a:solidFill>
                  <a:srgbClr val="7030A0"/>
                </a:solidFill>
                <a:latin typeface="Calibri"/>
                <a:cs typeface="Calibri"/>
              </a:rPr>
              <a:t>(nomina);</a:t>
            </a:r>
            <a:endParaRPr sz="2550" dirty="0">
              <a:latin typeface="Calibri"/>
              <a:cs typeface="Calibri"/>
            </a:endParaRPr>
          </a:p>
          <a:p>
            <a:pPr marL="673100" marR="60960" indent="-673100">
              <a:lnSpc>
                <a:spcPct val="100400"/>
              </a:lnSpc>
              <a:buAutoNum type="arabicParenR" startAt="3"/>
              <a:tabLst>
                <a:tab pos="673100" algn="l"/>
                <a:tab pos="673735" algn="l"/>
              </a:tabLst>
            </a:pPr>
            <a:r>
              <a:rPr sz="2550" b="1" spc="150" dirty="0">
                <a:solidFill>
                  <a:srgbClr val="7030A0"/>
                </a:solidFill>
                <a:latin typeface="Calibri"/>
                <a:cs typeface="Calibri"/>
              </a:rPr>
              <a:t>Dichiarazioni</a:t>
            </a:r>
            <a:r>
              <a:rPr sz="2550" b="1" spc="140" dirty="0">
                <a:solidFill>
                  <a:srgbClr val="7030A0"/>
                </a:solidFill>
                <a:latin typeface="Calibri"/>
                <a:cs typeface="Calibri"/>
              </a:rPr>
              <a:t> </a:t>
            </a:r>
            <a:r>
              <a:rPr sz="2550" b="1" spc="105" dirty="0">
                <a:solidFill>
                  <a:srgbClr val="7030A0"/>
                </a:solidFill>
                <a:latin typeface="Calibri"/>
                <a:cs typeface="Calibri"/>
              </a:rPr>
              <a:t>di</a:t>
            </a:r>
            <a:r>
              <a:rPr sz="2550" b="1" spc="135" dirty="0">
                <a:solidFill>
                  <a:srgbClr val="7030A0"/>
                </a:solidFill>
                <a:latin typeface="Calibri"/>
                <a:cs typeface="Calibri"/>
              </a:rPr>
              <a:t> </a:t>
            </a:r>
            <a:r>
              <a:rPr sz="2550" b="1" spc="240" dirty="0">
                <a:solidFill>
                  <a:srgbClr val="7030A0"/>
                </a:solidFill>
                <a:latin typeface="Calibri"/>
                <a:cs typeface="Calibri"/>
              </a:rPr>
              <a:t>assenza</a:t>
            </a:r>
            <a:r>
              <a:rPr sz="2550" b="1" spc="145" dirty="0">
                <a:solidFill>
                  <a:srgbClr val="7030A0"/>
                </a:solidFill>
                <a:latin typeface="Calibri"/>
                <a:cs typeface="Calibri"/>
              </a:rPr>
              <a:t> </a:t>
            </a:r>
            <a:r>
              <a:rPr sz="2550" b="1" spc="105" dirty="0">
                <a:solidFill>
                  <a:srgbClr val="7030A0"/>
                </a:solidFill>
                <a:latin typeface="Calibri"/>
                <a:cs typeface="Calibri"/>
              </a:rPr>
              <a:t>di</a:t>
            </a:r>
            <a:r>
              <a:rPr sz="2550" b="1" spc="140" dirty="0">
                <a:solidFill>
                  <a:srgbClr val="7030A0"/>
                </a:solidFill>
                <a:latin typeface="Calibri"/>
                <a:cs typeface="Calibri"/>
              </a:rPr>
              <a:t> </a:t>
            </a:r>
            <a:r>
              <a:rPr sz="2550" b="1" spc="120" dirty="0">
                <a:solidFill>
                  <a:srgbClr val="7030A0"/>
                </a:solidFill>
                <a:latin typeface="Calibri"/>
                <a:cs typeface="Calibri"/>
              </a:rPr>
              <a:t>conﬂitto</a:t>
            </a:r>
            <a:r>
              <a:rPr sz="2550" b="1" spc="135" dirty="0">
                <a:solidFill>
                  <a:srgbClr val="7030A0"/>
                </a:solidFill>
                <a:latin typeface="Calibri"/>
                <a:cs typeface="Calibri"/>
              </a:rPr>
              <a:t> </a:t>
            </a:r>
            <a:r>
              <a:rPr sz="2550" b="1" spc="105" dirty="0">
                <a:solidFill>
                  <a:srgbClr val="7030A0"/>
                </a:solidFill>
                <a:latin typeface="Calibri"/>
                <a:cs typeface="Calibri"/>
              </a:rPr>
              <a:t>di</a:t>
            </a:r>
            <a:r>
              <a:rPr sz="2550" b="1" spc="135" dirty="0">
                <a:solidFill>
                  <a:srgbClr val="7030A0"/>
                </a:solidFill>
                <a:latin typeface="Calibri"/>
                <a:cs typeface="Calibri"/>
              </a:rPr>
              <a:t> </a:t>
            </a:r>
            <a:r>
              <a:rPr sz="2550" b="1" spc="140" dirty="0">
                <a:solidFill>
                  <a:srgbClr val="7030A0"/>
                </a:solidFill>
                <a:latin typeface="Calibri"/>
                <a:cs typeface="Calibri"/>
              </a:rPr>
              <a:t>interessi </a:t>
            </a:r>
            <a:r>
              <a:rPr sz="2550" b="1" spc="190" dirty="0">
                <a:solidFill>
                  <a:srgbClr val="7030A0"/>
                </a:solidFill>
                <a:latin typeface="Calibri"/>
                <a:cs typeface="Calibri"/>
              </a:rPr>
              <a:t>da</a:t>
            </a:r>
            <a:r>
              <a:rPr sz="2550" b="1" spc="140" dirty="0">
                <a:solidFill>
                  <a:srgbClr val="7030A0"/>
                </a:solidFill>
                <a:latin typeface="Calibri"/>
                <a:cs typeface="Calibri"/>
              </a:rPr>
              <a:t> </a:t>
            </a:r>
            <a:r>
              <a:rPr sz="2550" b="1" spc="130" dirty="0">
                <a:solidFill>
                  <a:srgbClr val="7030A0"/>
                </a:solidFill>
                <a:latin typeface="Calibri"/>
                <a:cs typeface="Calibri"/>
              </a:rPr>
              <a:t>parte</a:t>
            </a:r>
            <a:r>
              <a:rPr sz="2550" b="1" spc="145" dirty="0">
                <a:solidFill>
                  <a:srgbClr val="7030A0"/>
                </a:solidFill>
                <a:latin typeface="Calibri"/>
                <a:cs typeface="Calibri"/>
              </a:rPr>
              <a:t> </a:t>
            </a:r>
            <a:r>
              <a:rPr sz="2550" b="1" spc="125" dirty="0">
                <a:solidFill>
                  <a:srgbClr val="7030A0"/>
                </a:solidFill>
                <a:latin typeface="Calibri"/>
                <a:cs typeface="Calibri"/>
              </a:rPr>
              <a:t>del</a:t>
            </a:r>
            <a:r>
              <a:rPr sz="2550" b="1" spc="135" dirty="0">
                <a:solidFill>
                  <a:srgbClr val="7030A0"/>
                </a:solidFill>
                <a:latin typeface="Calibri"/>
                <a:cs typeface="Calibri"/>
              </a:rPr>
              <a:t> </a:t>
            </a:r>
            <a:r>
              <a:rPr sz="2550" b="1" spc="320" dirty="0">
                <a:solidFill>
                  <a:srgbClr val="7030A0"/>
                </a:solidFill>
                <a:latin typeface="Calibri"/>
                <a:cs typeface="Calibri"/>
              </a:rPr>
              <a:t>RUP</a:t>
            </a:r>
            <a:r>
              <a:rPr sz="2550" b="1" spc="140" dirty="0">
                <a:solidFill>
                  <a:srgbClr val="7030A0"/>
                </a:solidFill>
                <a:latin typeface="Calibri"/>
                <a:cs typeface="Calibri"/>
              </a:rPr>
              <a:t> </a:t>
            </a:r>
            <a:r>
              <a:rPr sz="2550" b="1" spc="125" dirty="0">
                <a:solidFill>
                  <a:srgbClr val="7030A0"/>
                </a:solidFill>
                <a:latin typeface="Calibri"/>
                <a:cs typeface="Calibri"/>
              </a:rPr>
              <a:t>e dei</a:t>
            </a:r>
            <a:r>
              <a:rPr sz="2550" b="1" spc="130" dirty="0">
                <a:solidFill>
                  <a:srgbClr val="7030A0"/>
                </a:solidFill>
                <a:latin typeface="Calibri"/>
                <a:cs typeface="Calibri"/>
              </a:rPr>
              <a:t> </a:t>
            </a:r>
            <a:r>
              <a:rPr sz="2550" b="1" spc="160" dirty="0">
                <a:solidFill>
                  <a:srgbClr val="7030A0"/>
                </a:solidFill>
                <a:latin typeface="Calibri"/>
                <a:cs typeface="Calibri"/>
              </a:rPr>
              <a:t>componenti</a:t>
            </a:r>
            <a:r>
              <a:rPr sz="2550" b="1" spc="140" dirty="0">
                <a:solidFill>
                  <a:srgbClr val="7030A0"/>
                </a:solidFill>
                <a:latin typeface="Calibri"/>
                <a:cs typeface="Calibri"/>
              </a:rPr>
              <a:t> </a:t>
            </a:r>
            <a:r>
              <a:rPr sz="2550" b="1" spc="110" dirty="0">
                <a:solidFill>
                  <a:srgbClr val="7030A0"/>
                </a:solidFill>
                <a:latin typeface="Calibri"/>
                <a:cs typeface="Calibri"/>
              </a:rPr>
              <a:t>la</a:t>
            </a:r>
            <a:r>
              <a:rPr sz="2550" b="1" spc="135" dirty="0">
                <a:solidFill>
                  <a:srgbClr val="7030A0"/>
                </a:solidFill>
                <a:latin typeface="Calibri"/>
                <a:cs typeface="Calibri"/>
              </a:rPr>
              <a:t> </a:t>
            </a:r>
            <a:r>
              <a:rPr sz="2550" b="1" spc="195" dirty="0">
                <a:solidFill>
                  <a:srgbClr val="7030A0"/>
                </a:solidFill>
                <a:latin typeface="Calibri"/>
                <a:cs typeface="Calibri"/>
              </a:rPr>
              <a:t>Commissione;</a:t>
            </a:r>
            <a:endParaRPr sz="2550" dirty="0">
              <a:latin typeface="Calibri"/>
              <a:cs typeface="Calibri"/>
            </a:endParaRPr>
          </a:p>
          <a:p>
            <a:pPr marL="1268095" indent="-602615">
              <a:lnSpc>
                <a:spcPct val="100000"/>
              </a:lnSpc>
              <a:spcBef>
                <a:spcPts val="15"/>
              </a:spcBef>
              <a:buAutoNum type="arabicParenR" startAt="3"/>
              <a:tabLst>
                <a:tab pos="1268095" algn="l"/>
                <a:tab pos="1268730" algn="l"/>
              </a:tabLst>
            </a:pPr>
            <a:r>
              <a:rPr sz="2550" b="1" spc="114" dirty="0">
                <a:solidFill>
                  <a:srgbClr val="7030A0"/>
                </a:solidFill>
                <a:latin typeface="Calibri"/>
                <a:cs typeface="Calibri"/>
              </a:rPr>
              <a:t>Verbale</a:t>
            </a:r>
            <a:r>
              <a:rPr sz="2550" b="1" spc="155" dirty="0">
                <a:solidFill>
                  <a:srgbClr val="7030A0"/>
                </a:solidFill>
                <a:latin typeface="Calibri"/>
                <a:cs typeface="Calibri"/>
              </a:rPr>
              <a:t> </a:t>
            </a:r>
            <a:r>
              <a:rPr sz="2550" b="1" spc="105" dirty="0">
                <a:solidFill>
                  <a:srgbClr val="7030A0"/>
                </a:solidFill>
                <a:latin typeface="Calibri"/>
                <a:cs typeface="Calibri"/>
              </a:rPr>
              <a:t>di</a:t>
            </a:r>
            <a:r>
              <a:rPr sz="2550" b="1" spc="150" dirty="0">
                <a:solidFill>
                  <a:srgbClr val="7030A0"/>
                </a:solidFill>
                <a:latin typeface="Calibri"/>
                <a:cs typeface="Calibri"/>
              </a:rPr>
              <a:t> insediamento </a:t>
            </a:r>
            <a:r>
              <a:rPr sz="2550" b="1" spc="114" dirty="0">
                <a:solidFill>
                  <a:srgbClr val="7030A0"/>
                </a:solidFill>
                <a:latin typeface="Calibri"/>
                <a:cs typeface="Calibri"/>
              </a:rPr>
              <a:t>della</a:t>
            </a:r>
            <a:r>
              <a:rPr sz="2550" b="1" spc="150" dirty="0">
                <a:solidFill>
                  <a:srgbClr val="7030A0"/>
                </a:solidFill>
                <a:latin typeface="Calibri"/>
                <a:cs typeface="Calibri"/>
              </a:rPr>
              <a:t> </a:t>
            </a:r>
            <a:r>
              <a:rPr sz="2550" b="1" spc="210" dirty="0">
                <a:solidFill>
                  <a:srgbClr val="7030A0"/>
                </a:solidFill>
                <a:latin typeface="Calibri"/>
                <a:cs typeface="Calibri"/>
              </a:rPr>
              <a:t>Commissione</a:t>
            </a:r>
            <a:r>
              <a:rPr sz="2550" b="1" spc="155" dirty="0">
                <a:solidFill>
                  <a:srgbClr val="7030A0"/>
                </a:solidFill>
                <a:latin typeface="Calibri"/>
                <a:cs typeface="Calibri"/>
              </a:rPr>
              <a:t> </a:t>
            </a:r>
            <a:r>
              <a:rPr sz="2550" b="1" spc="105" dirty="0">
                <a:solidFill>
                  <a:srgbClr val="7030A0"/>
                </a:solidFill>
                <a:latin typeface="Calibri"/>
                <a:cs typeface="Calibri"/>
              </a:rPr>
              <a:t>di</a:t>
            </a:r>
            <a:r>
              <a:rPr sz="2550" b="1" spc="150" dirty="0">
                <a:solidFill>
                  <a:srgbClr val="7030A0"/>
                </a:solidFill>
                <a:latin typeface="Calibri"/>
                <a:cs typeface="Calibri"/>
              </a:rPr>
              <a:t> </a:t>
            </a:r>
            <a:r>
              <a:rPr sz="2550" b="1" spc="110" dirty="0">
                <a:solidFill>
                  <a:srgbClr val="7030A0"/>
                </a:solidFill>
                <a:latin typeface="Calibri"/>
                <a:cs typeface="Calibri"/>
              </a:rPr>
              <a:t>valutazione;</a:t>
            </a:r>
            <a:endParaRPr sz="2550" dirty="0">
              <a:latin typeface="Calibri"/>
              <a:cs typeface="Calibri"/>
            </a:endParaRPr>
          </a:p>
          <a:p>
            <a:pPr marL="1805939" indent="-602615">
              <a:lnSpc>
                <a:spcPct val="100000"/>
              </a:lnSpc>
              <a:spcBef>
                <a:spcPts val="10"/>
              </a:spcBef>
              <a:buAutoNum type="arabicParenR" startAt="3"/>
              <a:tabLst>
                <a:tab pos="1805939" algn="l"/>
                <a:tab pos="1806575" algn="l"/>
              </a:tabLst>
            </a:pPr>
            <a:r>
              <a:rPr sz="2550" b="1" spc="114" dirty="0">
                <a:solidFill>
                  <a:srgbClr val="7030A0"/>
                </a:solidFill>
                <a:latin typeface="Calibri"/>
                <a:cs typeface="Calibri"/>
              </a:rPr>
              <a:t>Verbale</a:t>
            </a:r>
            <a:r>
              <a:rPr sz="2550" b="1" spc="150" dirty="0">
                <a:solidFill>
                  <a:srgbClr val="7030A0"/>
                </a:solidFill>
                <a:latin typeface="Calibri"/>
                <a:cs typeface="Calibri"/>
              </a:rPr>
              <a:t> </a:t>
            </a:r>
            <a:r>
              <a:rPr sz="2550" b="1" spc="140" dirty="0">
                <a:solidFill>
                  <a:srgbClr val="7030A0"/>
                </a:solidFill>
                <a:latin typeface="Calibri"/>
                <a:cs typeface="Calibri"/>
              </a:rPr>
              <a:t>valutazione</a:t>
            </a:r>
            <a:r>
              <a:rPr sz="2550" b="1" spc="145" dirty="0">
                <a:solidFill>
                  <a:srgbClr val="7030A0"/>
                </a:solidFill>
                <a:latin typeface="Calibri"/>
                <a:cs typeface="Calibri"/>
              </a:rPr>
              <a:t> </a:t>
            </a:r>
            <a:r>
              <a:rPr sz="2550" b="1" spc="155" dirty="0">
                <a:solidFill>
                  <a:srgbClr val="7030A0"/>
                </a:solidFill>
                <a:latin typeface="Calibri"/>
                <a:cs typeface="Calibri"/>
              </a:rPr>
              <a:t>candidature</a:t>
            </a:r>
            <a:r>
              <a:rPr sz="2550" b="1" spc="150" dirty="0">
                <a:solidFill>
                  <a:srgbClr val="7030A0"/>
                </a:solidFill>
                <a:latin typeface="Calibri"/>
                <a:cs typeface="Calibri"/>
              </a:rPr>
              <a:t> </a:t>
            </a:r>
            <a:r>
              <a:rPr sz="2550" b="1" spc="114" dirty="0">
                <a:solidFill>
                  <a:srgbClr val="7030A0"/>
                </a:solidFill>
                <a:latin typeface="Calibri"/>
                <a:cs typeface="Calibri"/>
              </a:rPr>
              <a:t>della</a:t>
            </a:r>
            <a:r>
              <a:rPr sz="2550" b="1" spc="145" dirty="0">
                <a:solidFill>
                  <a:srgbClr val="7030A0"/>
                </a:solidFill>
                <a:latin typeface="Calibri"/>
                <a:cs typeface="Calibri"/>
              </a:rPr>
              <a:t> </a:t>
            </a:r>
            <a:r>
              <a:rPr sz="2550" b="1" spc="200" dirty="0">
                <a:solidFill>
                  <a:srgbClr val="7030A0"/>
                </a:solidFill>
                <a:latin typeface="Calibri"/>
                <a:cs typeface="Calibri"/>
              </a:rPr>
              <a:t>Commissione</a:t>
            </a:r>
            <a:endParaRPr sz="2550" dirty="0">
              <a:latin typeface="Calibri"/>
              <a:cs typeface="Calibri"/>
            </a:endParaRPr>
          </a:p>
          <a:p>
            <a:pPr marL="2830195" indent="-602615">
              <a:lnSpc>
                <a:spcPct val="100000"/>
              </a:lnSpc>
              <a:spcBef>
                <a:spcPts val="15"/>
              </a:spcBef>
              <a:buAutoNum type="arabicParenR" startAt="3"/>
              <a:tabLst>
                <a:tab pos="2830195" algn="l"/>
                <a:tab pos="2830830" algn="l"/>
              </a:tabLst>
            </a:pPr>
            <a:r>
              <a:rPr sz="2550" b="1" spc="170" dirty="0">
                <a:solidFill>
                  <a:srgbClr val="7030A0"/>
                </a:solidFill>
                <a:latin typeface="Calibri"/>
                <a:cs typeface="Calibri"/>
              </a:rPr>
              <a:t>Pubblicazione</a:t>
            </a:r>
            <a:r>
              <a:rPr sz="2550" b="1" spc="160" dirty="0">
                <a:solidFill>
                  <a:srgbClr val="7030A0"/>
                </a:solidFill>
                <a:latin typeface="Calibri"/>
                <a:cs typeface="Calibri"/>
              </a:rPr>
              <a:t> </a:t>
            </a:r>
            <a:r>
              <a:rPr sz="2550" b="1" spc="140" dirty="0">
                <a:solidFill>
                  <a:srgbClr val="7030A0"/>
                </a:solidFill>
                <a:latin typeface="Calibri"/>
                <a:cs typeface="Calibri"/>
              </a:rPr>
              <a:t>graduatoria</a:t>
            </a:r>
            <a:r>
              <a:rPr sz="2550" b="1" spc="160" dirty="0">
                <a:solidFill>
                  <a:srgbClr val="7030A0"/>
                </a:solidFill>
                <a:latin typeface="Calibri"/>
                <a:cs typeface="Calibri"/>
              </a:rPr>
              <a:t> </a:t>
            </a:r>
            <a:r>
              <a:rPr sz="2550" b="1" spc="114" dirty="0">
                <a:solidFill>
                  <a:srgbClr val="7030A0"/>
                </a:solidFill>
                <a:latin typeface="Calibri"/>
                <a:cs typeface="Calibri"/>
              </a:rPr>
              <a:t>provvisoria;</a:t>
            </a:r>
            <a:endParaRPr sz="2550" dirty="0">
              <a:latin typeface="Calibri"/>
              <a:cs typeface="Calibri"/>
            </a:endParaRPr>
          </a:p>
          <a:p>
            <a:pPr marL="788670" indent="-602615">
              <a:lnSpc>
                <a:spcPct val="100000"/>
              </a:lnSpc>
              <a:spcBef>
                <a:spcPts val="10"/>
              </a:spcBef>
              <a:buAutoNum type="arabicParenR" startAt="3"/>
              <a:tabLst>
                <a:tab pos="788670" algn="l"/>
                <a:tab pos="789305" algn="l"/>
              </a:tabLst>
            </a:pPr>
            <a:r>
              <a:rPr sz="2550" b="1" spc="114" dirty="0">
                <a:solidFill>
                  <a:srgbClr val="7030A0"/>
                </a:solidFill>
                <a:latin typeface="Calibri"/>
                <a:cs typeface="Calibri"/>
              </a:rPr>
              <a:t>Verbale</a:t>
            </a:r>
            <a:r>
              <a:rPr sz="2550" b="1" spc="140" dirty="0">
                <a:solidFill>
                  <a:srgbClr val="7030A0"/>
                </a:solidFill>
                <a:latin typeface="Calibri"/>
                <a:cs typeface="Calibri"/>
              </a:rPr>
              <a:t> </a:t>
            </a:r>
            <a:r>
              <a:rPr sz="2550" b="1" spc="200" dirty="0">
                <a:solidFill>
                  <a:srgbClr val="7030A0"/>
                </a:solidFill>
                <a:latin typeface="Calibri"/>
                <a:cs typeface="Calibri"/>
              </a:rPr>
              <a:t>a</a:t>
            </a:r>
            <a:r>
              <a:rPr sz="2550" b="1" spc="150" dirty="0">
                <a:solidFill>
                  <a:srgbClr val="7030A0"/>
                </a:solidFill>
                <a:latin typeface="Calibri"/>
                <a:cs typeface="Calibri"/>
              </a:rPr>
              <a:t> </a:t>
            </a:r>
            <a:r>
              <a:rPr sz="2550" b="1" spc="175" dirty="0">
                <a:solidFill>
                  <a:srgbClr val="7030A0"/>
                </a:solidFill>
                <a:latin typeface="Calibri"/>
                <a:cs typeface="Calibri"/>
              </a:rPr>
              <a:t>seguito</a:t>
            </a:r>
            <a:r>
              <a:rPr sz="2550" b="1" spc="150" dirty="0">
                <a:solidFill>
                  <a:srgbClr val="7030A0"/>
                </a:solidFill>
                <a:latin typeface="Calibri"/>
                <a:cs typeface="Calibri"/>
              </a:rPr>
              <a:t> </a:t>
            </a:r>
            <a:r>
              <a:rPr sz="2550" b="1" spc="114" dirty="0">
                <a:solidFill>
                  <a:srgbClr val="7030A0"/>
                </a:solidFill>
                <a:latin typeface="Calibri"/>
                <a:cs typeface="Calibri"/>
              </a:rPr>
              <a:t>eventuali</a:t>
            </a:r>
            <a:r>
              <a:rPr sz="2550" b="1" spc="150" dirty="0">
                <a:solidFill>
                  <a:srgbClr val="7030A0"/>
                </a:solidFill>
                <a:latin typeface="Calibri"/>
                <a:cs typeface="Calibri"/>
              </a:rPr>
              <a:t> </a:t>
            </a:r>
            <a:r>
              <a:rPr sz="2550" b="1" spc="160" dirty="0">
                <a:solidFill>
                  <a:srgbClr val="7030A0"/>
                </a:solidFill>
                <a:latin typeface="Calibri"/>
                <a:cs typeface="Calibri"/>
              </a:rPr>
              <a:t>reclami</a:t>
            </a:r>
            <a:r>
              <a:rPr sz="2550" b="1" spc="150" dirty="0">
                <a:solidFill>
                  <a:srgbClr val="7030A0"/>
                </a:solidFill>
                <a:latin typeface="Calibri"/>
                <a:cs typeface="Calibri"/>
              </a:rPr>
              <a:t> </a:t>
            </a:r>
            <a:r>
              <a:rPr sz="2550" b="1" spc="175" dirty="0">
                <a:solidFill>
                  <a:srgbClr val="7030A0"/>
                </a:solidFill>
                <a:latin typeface="Calibri"/>
                <a:cs typeface="Calibri"/>
              </a:rPr>
              <a:t>e</a:t>
            </a:r>
            <a:r>
              <a:rPr sz="2550" b="1" spc="155" dirty="0">
                <a:solidFill>
                  <a:srgbClr val="7030A0"/>
                </a:solidFill>
                <a:latin typeface="Calibri"/>
                <a:cs typeface="Calibri"/>
              </a:rPr>
              <a:t> </a:t>
            </a:r>
            <a:r>
              <a:rPr sz="2550" b="1" spc="145" dirty="0">
                <a:solidFill>
                  <a:srgbClr val="7030A0"/>
                </a:solidFill>
                <a:latin typeface="Calibri"/>
                <a:cs typeface="Calibri"/>
              </a:rPr>
              <a:t>approntamento</a:t>
            </a:r>
            <a:r>
              <a:rPr sz="2550" b="1" spc="150" dirty="0">
                <a:solidFill>
                  <a:srgbClr val="7030A0"/>
                </a:solidFill>
                <a:latin typeface="Calibri"/>
                <a:cs typeface="Calibri"/>
              </a:rPr>
              <a:t> </a:t>
            </a:r>
            <a:r>
              <a:rPr sz="2550" b="1" spc="130" dirty="0">
                <a:solidFill>
                  <a:srgbClr val="7030A0"/>
                </a:solidFill>
                <a:latin typeface="Calibri"/>
                <a:cs typeface="Calibri"/>
              </a:rPr>
              <a:t>graduatoria</a:t>
            </a:r>
            <a:endParaRPr sz="2550" dirty="0">
              <a:latin typeface="Calibri"/>
              <a:cs typeface="Calibri"/>
            </a:endParaRPr>
          </a:p>
          <a:p>
            <a:pPr marL="5056505">
              <a:lnSpc>
                <a:spcPct val="100000"/>
              </a:lnSpc>
              <a:spcBef>
                <a:spcPts val="10"/>
              </a:spcBef>
            </a:pPr>
            <a:r>
              <a:rPr sz="2550" b="1" spc="80" dirty="0">
                <a:solidFill>
                  <a:srgbClr val="7030A0"/>
                </a:solidFill>
                <a:latin typeface="Calibri"/>
                <a:cs typeface="Calibri"/>
              </a:rPr>
              <a:t>deﬁnitiva;</a:t>
            </a:r>
            <a:endParaRPr sz="2550" dirty="0">
              <a:latin typeface="Calibri"/>
              <a:cs typeface="Calibri"/>
            </a:endParaRPr>
          </a:p>
          <a:p>
            <a:pPr marL="2909570" indent="-603250">
              <a:lnSpc>
                <a:spcPct val="100000"/>
              </a:lnSpc>
              <a:spcBef>
                <a:spcPts val="15"/>
              </a:spcBef>
              <a:buAutoNum type="arabicParenR" startAt="9"/>
              <a:tabLst>
                <a:tab pos="2908935" algn="l"/>
                <a:tab pos="2910205" algn="l"/>
              </a:tabLst>
            </a:pPr>
            <a:r>
              <a:rPr sz="2550" b="1" spc="180" dirty="0">
                <a:solidFill>
                  <a:srgbClr val="7030A0"/>
                </a:solidFill>
                <a:latin typeface="Calibri"/>
                <a:cs typeface="Calibri"/>
              </a:rPr>
              <a:t>Acquisizione</a:t>
            </a:r>
            <a:r>
              <a:rPr sz="2550" b="1" spc="145" dirty="0">
                <a:solidFill>
                  <a:srgbClr val="7030A0"/>
                </a:solidFill>
                <a:latin typeface="Calibri"/>
                <a:cs typeface="Calibri"/>
              </a:rPr>
              <a:t> </a:t>
            </a:r>
            <a:r>
              <a:rPr sz="2550" b="1" spc="114" dirty="0">
                <a:solidFill>
                  <a:srgbClr val="7030A0"/>
                </a:solidFill>
                <a:latin typeface="Calibri"/>
                <a:cs typeface="Calibri"/>
              </a:rPr>
              <a:t>eventuali</a:t>
            </a:r>
            <a:r>
              <a:rPr sz="2550" b="1" spc="165" dirty="0">
                <a:solidFill>
                  <a:srgbClr val="7030A0"/>
                </a:solidFill>
                <a:latin typeface="Calibri"/>
                <a:cs typeface="Calibri"/>
              </a:rPr>
              <a:t> </a:t>
            </a:r>
            <a:r>
              <a:rPr sz="2550" b="1" spc="125" dirty="0">
                <a:solidFill>
                  <a:srgbClr val="7030A0"/>
                </a:solidFill>
                <a:latin typeface="Calibri"/>
                <a:cs typeface="Calibri"/>
              </a:rPr>
              <a:t>autorizzazioni;</a:t>
            </a:r>
            <a:endParaRPr sz="2550" dirty="0">
              <a:latin typeface="Calibri"/>
              <a:cs typeface="Calibri"/>
            </a:endParaRPr>
          </a:p>
          <a:p>
            <a:pPr marL="3356610" indent="-783590">
              <a:lnSpc>
                <a:spcPct val="100000"/>
              </a:lnSpc>
              <a:spcBef>
                <a:spcPts val="10"/>
              </a:spcBef>
              <a:buAutoNum type="arabicParenR" startAt="9"/>
              <a:tabLst>
                <a:tab pos="3356610" algn="l"/>
                <a:tab pos="3357245" algn="l"/>
              </a:tabLst>
            </a:pPr>
            <a:r>
              <a:rPr sz="2550" b="1" spc="175" dirty="0">
                <a:solidFill>
                  <a:srgbClr val="7030A0"/>
                </a:solidFill>
                <a:latin typeface="Calibri"/>
                <a:cs typeface="Calibri"/>
              </a:rPr>
              <a:t>Decreto</a:t>
            </a:r>
            <a:r>
              <a:rPr sz="2550" b="1" spc="140" dirty="0">
                <a:solidFill>
                  <a:srgbClr val="7030A0"/>
                </a:solidFill>
                <a:latin typeface="Calibri"/>
                <a:cs typeface="Calibri"/>
              </a:rPr>
              <a:t> </a:t>
            </a:r>
            <a:r>
              <a:rPr sz="2550" b="1" spc="150" dirty="0">
                <a:solidFill>
                  <a:srgbClr val="7030A0"/>
                </a:solidFill>
                <a:latin typeface="Calibri"/>
                <a:cs typeface="Calibri"/>
              </a:rPr>
              <a:t>conferimento</a:t>
            </a:r>
            <a:r>
              <a:rPr sz="2550" b="1" spc="155" dirty="0">
                <a:solidFill>
                  <a:srgbClr val="7030A0"/>
                </a:solidFill>
                <a:latin typeface="Calibri"/>
                <a:cs typeface="Calibri"/>
              </a:rPr>
              <a:t> </a:t>
            </a:r>
            <a:r>
              <a:rPr sz="2550" b="1" spc="125" dirty="0">
                <a:solidFill>
                  <a:srgbClr val="7030A0"/>
                </a:solidFill>
                <a:latin typeface="Calibri"/>
                <a:cs typeface="Calibri"/>
              </a:rPr>
              <a:t>incarichi;</a:t>
            </a:r>
            <a:endParaRPr sz="2550" dirty="0">
              <a:latin typeface="Calibri"/>
              <a:cs typeface="Calibri"/>
            </a:endParaRPr>
          </a:p>
          <a:p>
            <a:pPr marL="802640" indent="-783590">
              <a:lnSpc>
                <a:spcPct val="100000"/>
              </a:lnSpc>
              <a:spcBef>
                <a:spcPts val="15"/>
              </a:spcBef>
              <a:buAutoNum type="arabicParenR" startAt="9"/>
              <a:tabLst>
                <a:tab pos="802640" algn="l"/>
                <a:tab pos="803275" algn="l"/>
              </a:tabLst>
            </a:pPr>
            <a:r>
              <a:rPr sz="2550" b="1" spc="105" dirty="0">
                <a:solidFill>
                  <a:srgbClr val="7030A0"/>
                </a:solidFill>
                <a:latin typeface="Calibri"/>
                <a:cs typeface="Calibri"/>
              </a:rPr>
              <a:t>Lettere/contratti</a:t>
            </a:r>
            <a:r>
              <a:rPr sz="2550" b="1" spc="155" dirty="0">
                <a:solidFill>
                  <a:srgbClr val="7030A0"/>
                </a:solidFill>
                <a:latin typeface="Calibri"/>
                <a:cs typeface="Calibri"/>
              </a:rPr>
              <a:t> </a:t>
            </a:r>
            <a:r>
              <a:rPr sz="2550" b="1" spc="105" dirty="0">
                <a:solidFill>
                  <a:srgbClr val="7030A0"/>
                </a:solidFill>
                <a:latin typeface="Calibri"/>
                <a:cs typeface="Calibri"/>
              </a:rPr>
              <a:t>di</a:t>
            </a:r>
            <a:r>
              <a:rPr sz="2550" b="1" spc="150" dirty="0">
                <a:solidFill>
                  <a:srgbClr val="7030A0"/>
                </a:solidFill>
                <a:latin typeface="Calibri"/>
                <a:cs typeface="Calibri"/>
              </a:rPr>
              <a:t> </a:t>
            </a:r>
            <a:r>
              <a:rPr sz="2550" b="1" spc="180" dirty="0">
                <a:solidFill>
                  <a:srgbClr val="7030A0"/>
                </a:solidFill>
                <a:latin typeface="Calibri"/>
                <a:cs typeface="Calibri"/>
              </a:rPr>
              <a:t>incarico</a:t>
            </a:r>
            <a:r>
              <a:rPr sz="2550" b="1" spc="150" dirty="0">
                <a:solidFill>
                  <a:srgbClr val="7030A0"/>
                </a:solidFill>
                <a:latin typeface="Calibri"/>
                <a:cs typeface="Calibri"/>
              </a:rPr>
              <a:t> </a:t>
            </a:r>
            <a:r>
              <a:rPr sz="2550" b="1" spc="235" dirty="0">
                <a:solidFill>
                  <a:srgbClr val="7030A0"/>
                </a:solidFill>
                <a:latin typeface="Calibri"/>
                <a:cs typeface="Calibri"/>
              </a:rPr>
              <a:t>con</a:t>
            </a:r>
            <a:r>
              <a:rPr sz="2550" b="1" spc="160" dirty="0">
                <a:solidFill>
                  <a:srgbClr val="7030A0"/>
                </a:solidFill>
                <a:latin typeface="Calibri"/>
                <a:cs typeface="Calibri"/>
              </a:rPr>
              <a:t> </a:t>
            </a:r>
            <a:r>
              <a:rPr sz="2550" b="1" dirty="0">
                <a:solidFill>
                  <a:srgbClr val="7030A0"/>
                </a:solidFill>
                <a:latin typeface="Calibri"/>
                <a:cs typeface="Calibri"/>
              </a:rPr>
              <a:t>il</a:t>
            </a:r>
            <a:r>
              <a:rPr sz="2550" b="1" spc="150" dirty="0">
                <a:solidFill>
                  <a:srgbClr val="7030A0"/>
                </a:solidFill>
                <a:latin typeface="Calibri"/>
                <a:cs typeface="Calibri"/>
              </a:rPr>
              <a:t> </a:t>
            </a:r>
            <a:r>
              <a:rPr sz="2550" b="1" spc="170" dirty="0">
                <a:solidFill>
                  <a:srgbClr val="7030A0"/>
                </a:solidFill>
                <a:latin typeface="Calibri"/>
                <a:cs typeface="Calibri"/>
              </a:rPr>
              <a:t>personale</a:t>
            </a:r>
            <a:r>
              <a:rPr sz="2550" b="1" spc="150" dirty="0">
                <a:solidFill>
                  <a:srgbClr val="7030A0"/>
                </a:solidFill>
                <a:latin typeface="Calibri"/>
                <a:cs typeface="Calibri"/>
              </a:rPr>
              <a:t> </a:t>
            </a:r>
            <a:r>
              <a:rPr sz="2550" b="1" spc="160" dirty="0">
                <a:solidFill>
                  <a:srgbClr val="7030A0"/>
                </a:solidFill>
                <a:latin typeface="Calibri"/>
                <a:cs typeface="Calibri"/>
              </a:rPr>
              <a:t>selezionato</a:t>
            </a:r>
            <a:r>
              <a:rPr sz="2550" b="1" spc="150" dirty="0">
                <a:solidFill>
                  <a:srgbClr val="7030A0"/>
                </a:solidFill>
                <a:latin typeface="Calibri"/>
                <a:cs typeface="Calibri"/>
              </a:rPr>
              <a:t> </a:t>
            </a:r>
            <a:r>
              <a:rPr sz="2550" b="1" spc="125" dirty="0">
                <a:solidFill>
                  <a:srgbClr val="7030A0"/>
                </a:solidFill>
                <a:latin typeface="Calibri"/>
                <a:cs typeface="Calibri"/>
              </a:rPr>
              <a:t>datate</a:t>
            </a:r>
            <a:r>
              <a:rPr sz="2550" b="1" spc="160" dirty="0">
                <a:solidFill>
                  <a:srgbClr val="7030A0"/>
                </a:solidFill>
                <a:latin typeface="Calibri"/>
                <a:cs typeface="Calibri"/>
              </a:rPr>
              <a:t> </a:t>
            </a:r>
            <a:r>
              <a:rPr sz="2550" b="1" spc="125" dirty="0">
                <a:solidFill>
                  <a:srgbClr val="7030A0"/>
                </a:solidFill>
                <a:latin typeface="Calibri"/>
                <a:cs typeface="Calibri"/>
              </a:rPr>
              <a:t>e</a:t>
            </a:r>
            <a:endParaRPr sz="2550" dirty="0">
              <a:latin typeface="Calibri"/>
              <a:cs typeface="Calibri"/>
            </a:endParaRPr>
          </a:p>
          <a:p>
            <a:pPr marL="5210810">
              <a:lnSpc>
                <a:spcPct val="100000"/>
              </a:lnSpc>
              <a:spcBef>
                <a:spcPts val="10"/>
              </a:spcBef>
            </a:pPr>
            <a:r>
              <a:rPr sz="2550" b="1" spc="100" dirty="0" err="1">
                <a:solidFill>
                  <a:srgbClr val="7030A0"/>
                </a:solidFill>
                <a:latin typeface="Calibri"/>
                <a:cs typeface="Calibri"/>
              </a:rPr>
              <a:t>ﬁrmate</a:t>
            </a:r>
            <a:r>
              <a:rPr sz="2550" b="1" spc="100" dirty="0">
                <a:solidFill>
                  <a:srgbClr val="7030A0"/>
                </a:solidFill>
                <a:latin typeface="Calibri"/>
                <a:cs typeface="Calibri"/>
              </a:rPr>
              <a:t>;</a:t>
            </a:r>
            <a:endParaRPr lang="it-IT" sz="2550" b="1" spc="100" dirty="0">
              <a:solidFill>
                <a:srgbClr val="7030A0"/>
              </a:solidFill>
              <a:latin typeface="Calibri"/>
              <a:cs typeface="Calibri"/>
            </a:endParaRPr>
          </a:p>
          <a:p>
            <a:pPr marL="5210810">
              <a:lnSpc>
                <a:spcPct val="100000"/>
              </a:lnSpc>
              <a:spcBef>
                <a:spcPts val="10"/>
              </a:spcBef>
            </a:pPr>
            <a:endParaRPr sz="2550" dirty="0">
              <a:latin typeface="Calibri"/>
              <a:cs typeface="Calibri"/>
            </a:endParaRPr>
          </a:p>
          <a:p>
            <a:pPr marL="1417955" lvl="1" indent="-584835">
              <a:lnSpc>
                <a:spcPct val="100000"/>
              </a:lnSpc>
              <a:spcBef>
                <a:spcPts val="1235"/>
              </a:spcBef>
              <a:buAutoNum type="alphaLcParenR"/>
              <a:tabLst>
                <a:tab pos="1417955" algn="l"/>
                <a:tab pos="1418590" algn="l"/>
              </a:tabLst>
            </a:pPr>
            <a:r>
              <a:rPr sz="3000" spc="80" dirty="0">
                <a:solidFill>
                  <a:srgbClr val="5E5E5E"/>
                </a:solidFill>
                <a:latin typeface="Calibri"/>
                <a:cs typeface="Calibri"/>
              </a:rPr>
              <a:t>Attestazione</a:t>
            </a:r>
            <a:r>
              <a:rPr sz="3000" spc="130" dirty="0">
                <a:solidFill>
                  <a:srgbClr val="5E5E5E"/>
                </a:solidFill>
                <a:latin typeface="Calibri"/>
                <a:cs typeface="Calibri"/>
              </a:rPr>
              <a:t> </a:t>
            </a:r>
            <a:r>
              <a:rPr sz="3000" spc="350" dirty="0">
                <a:solidFill>
                  <a:srgbClr val="5E5E5E"/>
                </a:solidFill>
                <a:latin typeface="Calibri"/>
                <a:cs typeface="Calibri"/>
              </a:rPr>
              <a:t>DS</a:t>
            </a:r>
            <a:r>
              <a:rPr sz="3000" spc="145" dirty="0">
                <a:solidFill>
                  <a:srgbClr val="5E5E5E"/>
                </a:solidFill>
                <a:latin typeface="Calibri"/>
                <a:cs typeface="Calibri"/>
              </a:rPr>
              <a:t> </a:t>
            </a:r>
            <a:r>
              <a:rPr sz="3000" spc="70" dirty="0">
                <a:solidFill>
                  <a:srgbClr val="5E5E5E"/>
                </a:solidFill>
                <a:latin typeface="Calibri"/>
                <a:cs typeface="Calibri"/>
              </a:rPr>
              <a:t>di</a:t>
            </a:r>
            <a:r>
              <a:rPr sz="3000" spc="140" dirty="0">
                <a:solidFill>
                  <a:srgbClr val="5E5E5E"/>
                </a:solidFill>
                <a:latin typeface="Calibri"/>
                <a:cs typeface="Calibri"/>
              </a:rPr>
              <a:t> </a:t>
            </a:r>
            <a:r>
              <a:rPr sz="3000" spc="125" dirty="0">
                <a:solidFill>
                  <a:srgbClr val="5E5E5E"/>
                </a:solidFill>
                <a:latin typeface="Calibri"/>
                <a:cs typeface="Calibri"/>
              </a:rPr>
              <a:t>insussistenza</a:t>
            </a:r>
            <a:r>
              <a:rPr sz="3000" spc="140" dirty="0">
                <a:solidFill>
                  <a:srgbClr val="5E5E5E"/>
                </a:solidFill>
                <a:latin typeface="Calibri"/>
                <a:cs typeface="Calibri"/>
              </a:rPr>
              <a:t> </a:t>
            </a:r>
            <a:r>
              <a:rPr sz="3000" spc="70" dirty="0">
                <a:solidFill>
                  <a:srgbClr val="5E5E5E"/>
                </a:solidFill>
                <a:latin typeface="Calibri"/>
                <a:cs typeface="Calibri"/>
              </a:rPr>
              <a:t>di</a:t>
            </a:r>
            <a:r>
              <a:rPr sz="3000" spc="140" dirty="0">
                <a:solidFill>
                  <a:srgbClr val="5E5E5E"/>
                </a:solidFill>
                <a:latin typeface="Calibri"/>
                <a:cs typeface="Calibri"/>
              </a:rPr>
              <a:t> </a:t>
            </a:r>
            <a:r>
              <a:rPr sz="3000" spc="55" dirty="0">
                <a:solidFill>
                  <a:srgbClr val="5E5E5E"/>
                </a:solidFill>
                <a:latin typeface="Calibri"/>
                <a:cs typeface="Calibri"/>
              </a:rPr>
              <a:t>incompatibilità;</a:t>
            </a:r>
            <a:endParaRPr sz="3000" dirty="0">
              <a:latin typeface="Calibri"/>
              <a:cs typeface="Calibri"/>
            </a:endParaRPr>
          </a:p>
          <a:p>
            <a:pPr marL="2820670" lvl="1" indent="-602615">
              <a:lnSpc>
                <a:spcPct val="100000"/>
              </a:lnSpc>
              <a:spcBef>
                <a:spcPts val="10"/>
              </a:spcBef>
              <a:buAutoNum type="alphaLcParenR"/>
              <a:tabLst>
                <a:tab pos="2820035" algn="l"/>
                <a:tab pos="2821305" algn="l"/>
              </a:tabLst>
            </a:pPr>
            <a:r>
              <a:rPr sz="3000" spc="90" dirty="0">
                <a:solidFill>
                  <a:srgbClr val="5E5E5E"/>
                </a:solidFill>
                <a:latin typeface="Calibri"/>
                <a:cs typeface="Calibri"/>
              </a:rPr>
              <a:t>Anagrafe</a:t>
            </a:r>
            <a:r>
              <a:rPr sz="3000" spc="105" dirty="0">
                <a:solidFill>
                  <a:srgbClr val="5E5E5E"/>
                </a:solidFill>
                <a:latin typeface="Calibri"/>
                <a:cs typeface="Calibri"/>
              </a:rPr>
              <a:t> </a:t>
            </a:r>
            <a:r>
              <a:rPr sz="3000" spc="75" dirty="0">
                <a:solidFill>
                  <a:srgbClr val="5E5E5E"/>
                </a:solidFill>
                <a:latin typeface="Calibri"/>
                <a:cs typeface="Calibri"/>
              </a:rPr>
              <a:t>prestazioni</a:t>
            </a:r>
            <a:r>
              <a:rPr sz="3000" spc="110" dirty="0">
                <a:solidFill>
                  <a:srgbClr val="5E5E5E"/>
                </a:solidFill>
                <a:latin typeface="Calibri"/>
                <a:cs typeface="Calibri"/>
              </a:rPr>
              <a:t> </a:t>
            </a:r>
            <a:r>
              <a:rPr sz="3000" dirty="0">
                <a:solidFill>
                  <a:srgbClr val="5E5E5E"/>
                </a:solidFill>
                <a:latin typeface="Calibri"/>
                <a:cs typeface="Calibri"/>
              </a:rPr>
              <a:t>/</a:t>
            </a:r>
            <a:r>
              <a:rPr sz="3000" spc="114" dirty="0">
                <a:solidFill>
                  <a:srgbClr val="5E5E5E"/>
                </a:solidFill>
                <a:latin typeface="Calibri"/>
                <a:cs typeface="Calibri"/>
              </a:rPr>
              <a:t> </a:t>
            </a:r>
            <a:r>
              <a:rPr sz="3000" spc="80" dirty="0">
                <a:solidFill>
                  <a:srgbClr val="5E5E5E"/>
                </a:solidFill>
                <a:latin typeface="Calibri"/>
                <a:cs typeface="Calibri"/>
              </a:rPr>
              <a:t>Perla</a:t>
            </a:r>
            <a:r>
              <a:rPr sz="3000" spc="114" dirty="0">
                <a:solidFill>
                  <a:srgbClr val="5E5E5E"/>
                </a:solidFill>
                <a:latin typeface="Calibri"/>
                <a:cs typeface="Calibri"/>
              </a:rPr>
              <a:t> </a:t>
            </a:r>
            <a:r>
              <a:rPr sz="3000" spc="95" dirty="0">
                <a:solidFill>
                  <a:srgbClr val="5E5E5E"/>
                </a:solidFill>
                <a:latin typeface="Calibri"/>
                <a:cs typeface="Calibri"/>
              </a:rPr>
              <a:t>PA.</a:t>
            </a:r>
            <a:endParaRPr sz="3000" dirty="0">
              <a:latin typeface="Calibri"/>
              <a:cs typeface="Calibri"/>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extLst>
      <p:ext uri="{BB962C8B-B14F-4D97-AF65-F5344CB8AC3E}">
        <p14:creationId xmlns:p14="http://schemas.microsoft.com/office/powerpoint/2010/main" val="351709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1500224" cy="889549"/>
          </a:xfrm>
          <a:prstGeom prst="rect">
            <a:avLst/>
          </a:prstGeom>
        </p:spPr>
      </p:pic>
      <p:sp>
        <p:nvSpPr>
          <p:cNvPr id="8" name="Rettangolo 7"/>
          <p:cNvSpPr/>
          <p:nvPr/>
        </p:nvSpPr>
        <p:spPr>
          <a:xfrm>
            <a:off x="2463800" y="1155107"/>
            <a:ext cx="9639726" cy="4010072"/>
          </a:xfrm>
          <a:prstGeom prst="rect">
            <a:avLst/>
          </a:prstGeom>
        </p:spPr>
        <p:txBody>
          <a:bodyPr wrap="square">
            <a:spAutoFit/>
          </a:bodyPr>
          <a:lstStyle/>
          <a:p>
            <a:pPr marL="12065" marR="480695" algn="just">
              <a:lnSpc>
                <a:spcPct val="100000"/>
              </a:lnSpc>
              <a:buClr>
                <a:srgbClr val="2E5395"/>
              </a:buClr>
              <a:tabLst>
                <a:tab pos="186055" algn="l"/>
              </a:tabLst>
            </a:pPr>
            <a:r>
              <a:rPr lang="it-IT" sz="2400" b="1" dirty="0">
                <a:solidFill>
                  <a:srgbClr val="2E5395"/>
                </a:solidFill>
                <a:latin typeface="Garamond"/>
                <a:cs typeface="Garamond"/>
              </a:rPr>
              <a:t>Le</a:t>
            </a:r>
            <a:r>
              <a:rPr lang="it-IT" sz="2400" b="1" spc="-5" dirty="0">
                <a:solidFill>
                  <a:srgbClr val="2E5395"/>
                </a:solidFill>
                <a:latin typeface="Garamond"/>
                <a:cs typeface="Garamond"/>
              </a:rPr>
              <a:t> </a:t>
            </a:r>
            <a:r>
              <a:rPr lang="it-IT" sz="2400" b="1" dirty="0">
                <a:solidFill>
                  <a:srgbClr val="2E5395"/>
                </a:solidFill>
                <a:latin typeface="Garamond"/>
                <a:cs typeface="Garamond"/>
              </a:rPr>
              <a:t>ti</a:t>
            </a:r>
            <a:r>
              <a:rPr lang="it-IT" sz="2400" b="1" spc="5" dirty="0">
                <a:solidFill>
                  <a:srgbClr val="2E5395"/>
                </a:solidFill>
                <a:latin typeface="Garamond"/>
                <a:cs typeface="Garamond"/>
              </a:rPr>
              <a:t>p</a:t>
            </a:r>
            <a:r>
              <a:rPr lang="it-IT" sz="2400" b="1" dirty="0">
                <a:solidFill>
                  <a:srgbClr val="2E5395"/>
                </a:solidFill>
                <a:latin typeface="Garamond"/>
                <a:cs typeface="Garamond"/>
              </a:rPr>
              <a:t>o</a:t>
            </a:r>
            <a:r>
              <a:rPr lang="it-IT" sz="2400" b="1" spc="-5" dirty="0">
                <a:solidFill>
                  <a:srgbClr val="2E5395"/>
                </a:solidFill>
                <a:latin typeface="Garamond"/>
                <a:cs typeface="Garamond"/>
              </a:rPr>
              <a:t>l</a:t>
            </a:r>
            <a:r>
              <a:rPr lang="it-IT" sz="2400" b="1" dirty="0">
                <a:solidFill>
                  <a:srgbClr val="2E5395"/>
                </a:solidFill>
                <a:latin typeface="Garamond"/>
                <a:cs typeface="Garamond"/>
              </a:rPr>
              <a:t>o</a:t>
            </a:r>
            <a:r>
              <a:rPr lang="it-IT" sz="2400" b="1" spc="-5" dirty="0">
                <a:solidFill>
                  <a:srgbClr val="2E5395"/>
                </a:solidFill>
                <a:latin typeface="Garamond"/>
                <a:cs typeface="Garamond"/>
              </a:rPr>
              <a:t>g</a:t>
            </a:r>
            <a:r>
              <a:rPr lang="it-IT" sz="2400" b="1" dirty="0">
                <a:solidFill>
                  <a:srgbClr val="2E5395"/>
                </a:solidFill>
                <a:latin typeface="Garamond"/>
                <a:cs typeface="Garamond"/>
              </a:rPr>
              <a:t>ie</a:t>
            </a:r>
            <a:r>
              <a:rPr lang="it-IT" sz="2400" b="1" spc="-15" dirty="0">
                <a:solidFill>
                  <a:srgbClr val="2E5395"/>
                </a:solidFill>
                <a:latin typeface="Garamond"/>
                <a:cs typeface="Garamond"/>
              </a:rPr>
              <a:t> </a:t>
            </a:r>
            <a:r>
              <a:rPr lang="it-IT" sz="2400" b="1" dirty="0">
                <a:solidFill>
                  <a:srgbClr val="2E5395"/>
                </a:solidFill>
                <a:latin typeface="Garamond"/>
                <a:cs typeface="Garamond"/>
              </a:rPr>
              <a:t>di </a:t>
            </a:r>
            <a:r>
              <a:rPr lang="it-IT" sz="2400" b="1" spc="-15" dirty="0">
                <a:solidFill>
                  <a:srgbClr val="2E5395"/>
                </a:solidFill>
                <a:latin typeface="Garamond"/>
                <a:cs typeface="Garamond"/>
              </a:rPr>
              <a:t>a</a:t>
            </a:r>
            <a:r>
              <a:rPr lang="it-IT" sz="2400" b="1" dirty="0">
                <a:solidFill>
                  <a:srgbClr val="2E5395"/>
                </a:solidFill>
                <a:latin typeface="Garamond"/>
                <a:cs typeface="Garamond"/>
              </a:rPr>
              <a:t>t</a:t>
            </a:r>
            <a:r>
              <a:rPr lang="it-IT" sz="2400" b="1" spc="-10" dirty="0">
                <a:solidFill>
                  <a:srgbClr val="2E5395"/>
                </a:solidFill>
                <a:latin typeface="Garamond"/>
                <a:cs typeface="Garamond"/>
              </a:rPr>
              <a:t>t</a:t>
            </a:r>
            <a:r>
              <a:rPr lang="it-IT" sz="2400" b="1" dirty="0">
                <a:solidFill>
                  <a:srgbClr val="2E5395"/>
                </a:solidFill>
                <a:latin typeface="Garamond"/>
                <a:cs typeface="Garamond"/>
              </a:rPr>
              <a:t>ivi</a:t>
            </a:r>
            <a:r>
              <a:rPr lang="it-IT" sz="2400" b="1" spc="-10" dirty="0">
                <a:solidFill>
                  <a:srgbClr val="2E5395"/>
                </a:solidFill>
                <a:latin typeface="Garamond"/>
                <a:cs typeface="Garamond"/>
              </a:rPr>
              <a:t>t</a:t>
            </a:r>
            <a:r>
              <a:rPr lang="it-IT" sz="2400" b="1" dirty="0">
                <a:solidFill>
                  <a:srgbClr val="2E5395"/>
                </a:solidFill>
                <a:latin typeface="Garamond"/>
                <a:cs typeface="Garamond"/>
              </a:rPr>
              <a:t>à</a:t>
            </a:r>
            <a:r>
              <a:rPr lang="it-IT" sz="2400" b="1" spc="5" dirty="0">
                <a:solidFill>
                  <a:srgbClr val="2E5395"/>
                </a:solidFill>
                <a:latin typeface="Garamond"/>
                <a:cs typeface="Garamond"/>
              </a:rPr>
              <a:t> </a:t>
            </a:r>
            <a:r>
              <a:rPr lang="it-IT" sz="2400" b="1" dirty="0">
                <a:solidFill>
                  <a:srgbClr val="2E5395"/>
                </a:solidFill>
                <a:latin typeface="Garamond"/>
                <a:cs typeface="Garamond"/>
              </a:rPr>
              <a:t>del</a:t>
            </a:r>
            <a:r>
              <a:rPr lang="it-IT" sz="2400" b="1" spc="-10" dirty="0">
                <a:solidFill>
                  <a:srgbClr val="2E5395"/>
                </a:solidFill>
                <a:latin typeface="Garamond"/>
                <a:cs typeface="Garamond"/>
              </a:rPr>
              <a:t> </a:t>
            </a:r>
            <a:r>
              <a:rPr lang="it-IT" sz="2400" b="1" dirty="0">
                <a:solidFill>
                  <a:srgbClr val="2E5395"/>
                </a:solidFill>
                <a:latin typeface="Garamond"/>
                <a:cs typeface="Garamond"/>
              </a:rPr>
              <a:t>pro</a:t>
            </a:r>
            <a:r>
              <a:rPr lang="it-IT" sz="2400" b="1" spc="-10" dirty="0">
                <a:solidFill>
                  <a:srgbClr val="2E5395"/>
                </a:solidFill>
                <a:latin typeface="Garamond"/>
                <a:cs typeface="Garamond"/>
              </a:rPr>
              <a:t>get</a:t>
            </a:r>
            <a:r>
              <a:rPr lang="it-IT" sz="2400" b="1" dirty="0">
                <a:solidFill>
                  <a:srgbClr val="2E5395"/>
                </a:solidFill>
                <a:latin typeface="Garamond"/>
                <a:cs typeface="Garamond"/>
              </a:rPr>
              <a:t>to e </a:t>
            </a:r>
            <a:r>
              <a:rPr lang="it-IT" sz="2400" b="1" spc="-10" dirty="0">
                <a:solidFill>
                  <a:srgbClr val="2E5395"/>
                </a:solidFill>
                <a:latin typeface="Garamond"/>
                <a:cs typeface="Garamond"/>
              </a:rPr>
              <a:t>l</a:t>
            </a:r>
            <a:r>
              <a:rPr lang="it-IT" sz="2400" b="1" dirty="0">
                <a:solidFill>
                  <a:srgbClr val="2E5395"/>
                </a:solidFill>
                <a:latin typeface="Garamond"/>
                <a:cs typeface="Garamond"/>
              </a:rPr>
              <a:t>e opz</a:t>
            </a:r>
            <a:r>
              <a:rPr lang="it-IT" sz="2400" b="1" spc="-15" dirty="0">
                <a:solidFill>
                  <a:srgbClr val="2E5395"/>
                </a:solidFill>
                <a:latin typeface="Garamond"/>
                <a:cs typeface="Garamond"/>
              </a:rPr>
              <a:t>i</a:t>
            </a:r>
            <a:r>
              <a:rPr lang="it-IT" sz="2400" b="1" dirty="0">
                <a:solidFill>
                  <a:srgbClr val="2E5395"/>
                </a:solidFill>
                <a:latin typeface="Garamond"/>
                <a:cs typeface="Garamond"/>
              </a:rPr>
              <a:t>oni</a:t>
            </a:r>
            <a:r>
              <a:rPr lang="it-IT" sz="2400" b="1" spc="-15" dirty="0">
                <a:solidFill>
                  <a:srgbClr val="2E5395"/>
                </a:solidFill>
                <a:latin typeface="Garamond"/>
                <a:cs typeface="Garamond"/>
              </a:rPr>
              <a:t> </a:t>
            </a:r>
            <a:r>
              <a:rPr lang="it-IT" sz="2400" b="1" dirty="0">
                <a:solidFill>
                  <a:srgbClr val="2E5395"/>
                </a:solidFill>
                <a:latin typeface="Garamond"/>
                <a:cs typeface="Garamond"/>
              </a:rPr>
              <a:t>se</a:t>
            </a:r>
            <a:r>
              <a:rPr lang="it-IT" sz="2400" b="1" spc="-5" dirty="0">
                <a:solidFill>
                  <a:srgbClr val="2E5395"/>
                </a:solidFill>
                <a:latin typeface="Garamond"/>
                <a:cs typeface="Garamond"/>
              </a:rPr>
              <a:t>m</a:t>
            </a:r>
            <a:r>
              <a:rPr lang="it-IT" sz="2400" b="1" dirty="0">
                <a:solidFill>
                  <a:srgbClr val="2E5395"/>
                </a:solidFill>
                <a:latin typeface="Garamond"/>
                <a:cs typeface="Garamond"/>
              </a:rPr>
              <a:t>p</a:t>
            </a:r>
            <a:r>
              <a:rPr lang="it-IT" sz="2400" b="1" spc="-10" dirty="0">
                <a:solidFill>
                  <a:srgbClr val="2E5395"/>
                </a:solidFill>
                <a:latin typeface="Garamond"/>
                <a:cs typeface="Garamond"/>
              </a:rPr>
              <a:t>l</a:t>
            </a:r>
            <a:r>
              <a:rPr lang="it-IT" sz="2400" b="1" dirty="0">
                <a:solidFill>
                  <a:srgbClr val="2E5395"/>
                </a:solidFill>
                <a:latin typeface="Garamond"/>
                <a:cs typeface="Garamond"/>
              </a:rPr>
              <a:t>ific</a:t>
            </a:r>
            <a:r>
              <a:rPr lang="it-IT" sz="2400" b="1" spc="-15" dirty="0">
                <a:solidFill>
                  <a:srgbClr val="2E5395"/>
                </a:solidFill>
                <a:latin typeface="Garamond"/>
                <a:cs typeface="Garamond"/>
              </a:rPr>
              <a:t>a</a:t>
            </a:r>
            <a:r>
              <a:rPr lang="it-IT" sz="2400" b="1" dirty="0">
                <a:solidFill>
                  <a:srgbClr val="2E5395"/>
                </a:solidFill>
                <a:latin typeface="Garamond"/>
                <a:cs typeface="Garamond"/>
              </a:rPr>
              <a:t>te di</a:t>
            </a:r>
            <a:r>
              <a:rPr lang="it-IT" sz="2400" b="1" spc="-15" dirty="0">
                <a:solidFill>
                  <a:srgbClr val="2E5395"/>
                </a:solidFill>
                <a:latin typeface="Garamond"/>
                <a:cs typeface="Garamond"/>
              </a:rPr>
              <a:t> </a:t>
            </a:r>
            <a:r>
              <a:rPr lang="it-IT" sz="2400" b="1" dirty="0">
                <a:solidFill>
                  <a:srgbClr val="2E5395"/>
                </a:solidFill>
                <a:latin typeface="Garamond"/>
                <a:cs typeface="Garamond"/>
              </a:rPr>
              <a:t>co</a:t>
            </a:r>
            <a:r>
              <a:rPr lang="it-IT" sz="2400" b="1" spc="-10" dirty="0">
                <a:solidFill>
                  <a:srgbClr val="2E5395"/>
                </a:solidFill>
                <a:latin typeface="Garamond"/>
                <a:cs typeface="Garamond"/>
              </a:rPr>
              <a:t>s</a:t>
            </a:r>
            <a:r>
              <a:rPr lang="it-IT" sz="2400" b="1" dirty="0">
                <a:solidFill>
                  <a:srgbClr val="2E5395"/>
                </a:solidFill>
                <a:latin typeface="Garamond"/>
                <a:cs typeface="Garamond"/>
              </a:rPr>
              <a:t>to</a:t>
            </a:r>
            <a:endParaRPr lang="it-IT" sz="2400" dirty="0">
              <a:latin typeface="Garamond"/>
              <a:cs typeface="Garamond"/>
            </a:endParaRPr>
          </a:p>
          <a:p>
            <a:pPr>
              <a:lnSpc>
                <a:spcPts val="600"/>
              </a:lnSpc>
              <a:spcBef>
                <a:spcPts val="1"/>
              </a:spcBef>
            </a:pPr>
            <a:endParaRPr lang="it-IT" sz="2400" dirty="0"/>
          </a:p>
          <a:p>
            <a:pPr marL="12700" marR="12700" algn="just">
              <a:lnSpc>
                <a:spcPct val="93800"/>
              </a:lnSpc>
            </a:pPr>
            <a:r>
              <a:rPr lang="it-IT" sz="2400" spc="-5" dirty="0">
                <a:solidFill>
                  <a:srgbClr val="002060"/>
                </a:solidFill>
                <a:latin typeface="Garamond"/>
                <a:cs typeface="Garamond"/>
              </a:rPr>
              <a:t>I</a:t>
            </a:r>
            <a:r>
              <a:rPr lang="it-IT" sz="2400" dirty="0">
                <a:solidFill>
                  <a:srgbClr val="002060"/>
                </a:solidFill>
                <a:latin typeface="Garamond"/>
                <a:cs typeface="Garamond"/>
              </a:rPr>
              <a:t>l</a:t>
            </a:r>
            <a:r>
              <a:rPr lang="it-IT" sz="2400" spc="-15" dirty="0">
                <a:solidFill>
                  <a:srgbClr val="002060"/>
                </a:solidFill>
                <a:latin typeface="Garamond"/>
                <a:cs typeface="Garamond"/>
              </a:rPr>
              <a:t> </a:t>
            </a:r>
            <a:r>
              <a:rPr lang="it-IT" sz="2400" spc="-5" dirty="0">
                <a:solidFill>
                  <a:srgbClr val="002060"/>
                </a:solidFill>
                <a:latin typeface="Garamond"/>
                <a:cs typeface="Garamond"/>
              </a:rPr>
              <a:t>progetto</a:t>
            </a:r>
            <a:r>
              <a:rPr lang="it-IT" sz="2400" spc="-15" dirty="0">
                <a:solidFill>
                  <a:srgbClr val="002060"/>
                </a:solidFill>
                <a:latin typeface="Garamond"/>
                <a:cs typeface="Garamond"/>
              </a:rPr>
              <a:t> </a:t>
            </a:r>
            <a:r>
              <a:rPr lang="it-IT" sz="2400" dirty="0">
                <a:solidFill>
                  <a:srgbClr val="002060"/>
                </a:solidFill>
                <a:latin typeface="Garamond"/>
                <a:cs typeface="Garamond"/>
              </a:rPr>
              <a:t>per</a:t>
            </a:r>
            <a:r>
              <a:rPr lang="it-IT" sz="2400" spc="-5" dirty="0">
                <a:solidFill>
                  <a:srgbClr val="002060"/>
                </a:solidFill>
                <a:latin typeface="Garamond"/>
                <a:cs typeface="Garamond"/>
              </a:rPr>
              <a:t> </a:t>
            </a:r>
            <a:r>
              <a:rPr lang="it-IT" sz="2400" dirty="0">
                <a:solidFill>
                  <a:srgbClr val="002060"/>
                </a:solidFill>
                <a:latin typeface="Garamond"/>
                <a:cs typeface="Garamond"/>
              </a:rPr>
              <a:t>le</a:t>
            </a:r>
            <a:r>
              <a:rPr lang="it-IT" sz="2400" spc="-10" dirty="0">
                <a:solidFill>
                  <a:srgbClr val="002060"/>
                </a:solidFill>
                <a:latin typeface="Garamond"/>
                <a:cs typeface="Garamond"/>
              </a:rPr>
              <a:t> </a:t>
            </a:r>
            <a:r>
              <a:rPr lang="it-IT" sz="2400" dirty="0">
                <a:solidFill>
                  <a:srgbClr val="002060"/>
                </a:solidFill>
                <a:latin typeface="Garamond"/>
                <a:cs typeface="Garamond"/>
              </a:rPr>
              <a:t>“Azioni</a:t>
            </a:r>
            <a:r>
              <a:rPr lang="it-IT" sz="2400" spc="-15" dirty="0">
                <a:solidFill>
                  <a:srgbClr val="002060"/>
                </a:solidFill>
                <a:latin typeface="Garamond"/>
                <a:cs typeface="Garamond"/>
              </a:rPr>
              <a:t> </a:t>
            </a:r>
            <a:r>
              <a:rPr lang="it-IT" sz="2400" dirty="0">
                <a:solidFill>
                  <a:srgbClr val="002060"/>
                </a:solidFill>
                <a:latin typeface="Garamond"/>
                <a:cs typeface="Garamond"/>
              </a:rPr>
              <a:t>di</a:t>
            </a:r>
            <a:r>
              <a:rPr lang="it-IT" sz="2400" spc="-15" dirty="0">
                <a:solidFill>
                  <a:srgbClr val="002060"/>
                </a:solidFill>
                <a:latin typeface="Garamond"/>
                <a:cs typeface="Garamond"/>
              </a:rPr>
              <a:t> </a:t>
            </a:r>
            <a:r>
              <a:rPr lang="it-IT" sz="2400" dirty="0">
                <a:solidFill>
                  <a:srgbClr val="002060"/>
                </a:solidFill>
                <a:latin typeface="Garamond"/>
                <a:cs typeface="Garamond"/>
              </a:rPr>
              <a:t>prevenzione</a:t>
            </a:r>
            <a:r>
              <a:rPr lang="it-IT" sz="2400" spc="-10" dirty="0">
                <a:solidFill>
                  <a:srgbClr val="002060"/>
                </a:solidFill>
                <a:latin typeface="Garamond"/>
                <a:cs typeface="Garamond"/>
              </a:rPr>
              <a:t> </a:t>
            </a:r>
            <a:r>
              <a:rPr lang="it-IT" sz="2400" dirty="0">
                <a:solidFill>
                  <a:srgbClr val="002060"/>
                </a:solidFill>
                <a:latin typeface="Garamond"/>
                <a:cs typeface="Garamond"/>
              </a:rPr>
              <a:t>e</a:t>
            </a:r>
            <a:r>
              <a:rPr lang="it-IT" sz="2400" spc="-10" dirty="0">
                <a:solidFill>
                  <a:srgbClr val="002060"/>
                </a:solidFill>
                <a:latin typeface="Garamond"/>
                <a:cs typeface="Garamond"/>
              </a:rPr>
              <a:t> </a:t>
            </a:r>
            <a:r>
              <a:rPr lang="it-IT" sz="2400" dirty="0">
                <a:solidFill>
                  <a:srgbClr val="002060"/>
                </a:solidFill>
                <a:latin typeface="Garamond"/>
                <a:cs typeface="Garamond"/>
              </a:rPr>
              <a:t>contra</a:t>
            </a:r>
            <a:r>
              <a:rPr lang="it-IT" sz="2400" spc="5" dirty="0">
                <a:solidFill>
                  <a:srgbClr val="002060"/>
                </a:solidFill>
                <a:latin typeface="Garamond"/>
                <a:cs typeface="Garamond"/>
              </a:rPr>
              <a:t>s</a:t>
            </a:r>
            <a:r>
              <a:rPr lang="it-IT" sz="2400" spc="-15" dirty="0">
                <a:solidFill>
                  <a:srgbClr val="002060"/>
                </a:solidFill>
                <a:latin typeface="Garamond"/>
                <a:cs typeface="Garamond"/>
              </a:rPr>
              <a:t>t</a:t>
            </a:r>
            <a:r>
              <a:rPr lang="it-IT" sz="2400" dirty="0">
                <a:solidFill>
                  <a:srgbClr val="002060"/>
                </a:solidFill>
                <a:latin typeface="Garamond"/>
                <a:cs typeface="Garamond"/>
              </a:rPr>
              <a:t>o</a:t>
            </a:r>
            <a:r>
              <a:rPr lang="it-IT" sz="2400" spc="-15" dirty="0">
                <a:solidFill>
                  <a:srgbClr val="002060"/>
                </a:solidFill>
                <a:latin typeface="Garamond"/>
                <a:cs typeface="Garamond"/>
              </a:rPr>
              <a:t> </a:t>
            </a:r>
            <a:r>
              <a:rPr lang="it-IT" sz="2400" dirty="0">
                <a:solidFill>
                  <a:srgbClr val="002060"/>
                </a:solidFill>
                <a:latin typeface="Garamond"/>
                <a:cs typeface="Garamond"/>
              </a:rPr>
              <a:t>della</a:t>
            </a:r>
            <a:r>
              <a:rPr lang="it-IT" sz="2400" spc="-10" dirty="0">
                <a:solidFill>
                  <a:srgbClr val="002060"/>
                </a:solidFill>
                <a:latin typeface="Garamond"/>
                <a:cs typeface="Garamond"/>
              </a:rPr>
              <a:t> </a:t>
            </a:r>
            <a:r>
              <a:rPr lang="it-IT" sz="2400" dirty="0">
                <a:solidFill>
                  <a:srgbClr val="002060"/>
                </a:solidFill>
                <a:latin typeface="Garamond"/>
                <a:cs typeface="Garamond"/>
              </a:rPr>
              <a:t>di</a:t>
            </a:r>
            <a:r>
              <a:rPr lang="it-IT" sz="2400" spc="5" dirty="0">
                <a:solidFill>
                  <a:srgbClr val="002060"/>
                </a:solidFill>
                <a:latin typeface="Garamond"/>
                <a:cs typeface="Garamond"/>
              </a:rPr>
              <a:t>s</a:t>
            </a:r>
            <a:r>
              <a:rPr lang="it-IT" sz="2400" dirty="0">
                <a:solidFill>
                  <a:srgbClr val="002060"/>
                </a:solidFill>
                <a:latin typeface="Garamond"/>
                <a:cs typeface="Garamond"/>
              </a:rPr>
              <a:t>persione</a:t>
            </a:r>
            <a:r>
              <a:rPr lang="it-IT" sz="2400" spc="-25" dirty="0">
                <a:solidFill>
                  <a:srgbClr val="002060"/>
                </a:solidFill>
                <a:latin typeface="Garamond"/>
                <a:cs typeface="Garamond"/>
              </a:rPr>
              <a:t> </a:t>
            </a:r>
            <a:r>
              <a:rPr lang="it-IT" sz="2400" dirty="0">
                <a:solidFill>
                  <a:srgbClr val="002060"/>
                </a:solidFill>
                <a:latin typeface="Garamond"/>
                <a:cs typeface="Garamond"/>
              </a:rPr>
              <a:t>scol</a:t>
            </a:r>
            <a:r>
              <a:rPr lang="it-IT" sz="2400" spc="-10" dirty="0">
                <a:solidFill>
                  <a:srgbClr val="002060"/>
                </a:solidFill>
                <a:latin typeface="Garamond"/>
                <a:cs typeface="Garamond"/>
              </a:rPr>
              <a:t>a</a:t>
            </a:r>
            <a:r>
              <a:rPr lang="it-IT" sz="2400" dirty="0">
                <a:solidFill>
                  <a:srgbClr val="002060"/>
                </a:solidFill>
                <a:latin typeface="Garamond"/>
                <a:cs typeface="Garamond"/>
              </a:rPr>
              <a:t>st</a:t>
            </a:r>
            <a:r>
              <a:rPr lang="it-IT" sz="2400" spc="-15" dirty="0">
                <a:solidFill>
                  <a:srgbClr val="002060"/>
                </a:solidFill>
                <a:latin typeface="Garamond"/>
                <a:cs typeface="Garamond"/>
              </a:rPr>
              <a:t>i</a:t>
            </a:r>
            <a:r>
              <a:rPr lang="it-IT" sz="2400" dirty="0">
                <a:solidFill>
                  <a:srgbClr val="002060"/>
                </a:solidFill>
                <a:latin typeface="Garamond"/>
                <a:cs typeface="Garamond"/>
              </a:rPr>
              <a:t>c</a:t>
            </a:r>
            <a:r>
              <a:rPr lang="it-IT" sz="2400" spc="5" dirty="0">
                <a:solidFill>
                  <a:srgbClr val="002060"/>
                </a:solidFill>
                <a:latin typeface="Garamond"/>
                <a:cs typeface="Garamond"/>
              </a:rPr>
              <a:t>a</a:t>
            </a:r>
            <a:r>
              <a:rPr lang="it-IT" sz="2400" dirty="0">
                <a:solidFill>
                  <a:srgbClr val="002060"/>
                </a:solidFill>
                <a:latin typeface="Garamond"/>
                <a:cs typeface="Garamond"/>
              </a:rPr>
              <a:t>”</a:t>
            </a:r>
            <a:r>
              <a:rPr lang="it-IT" sz="2400" spc="-10" dirty="0">
                <a:solidFill>
                  <a:srgbClr val="002060"/>
                </a:solidFill>
                <a:latin typeface="Garamond"/>
                <a:cs typeface="Garamond"/>
              </a:rPr>
              <a:t> </a:t>
            </a:r>
            <a:r>
              <a:rPr lang="it-IT" sz="2400" dirty="0">
                <a:solidFill>
                  <a:srgbClr val="002060"/>
                </a:solidFill>
                <a:latin typeface="Garamond"/>
                <a:cs typeface="Garamond"/>
              </a:rPr>
              <a:t>di</a:t>
            </a:r>
            <a:r>
              <a:rPr lang="it-IT" sz="2400" spc="-15" dirty="0">
                <a:solidFill>
                  <a:srgbClr val="002060"/>
                </a:solidFill>
                <a:latin typeface="Garamond"/>
                <a:cs typeface="Garamond"/>
              </a:rPr>
              <a:t> </a:t>
            </a:r>
            <a:r>
              <a:rPr lang="it-IT" sz="2400" dirty="0">
                <a:solidFill>
                  <a:srgbClr val="002060"/>
                </a:solidFill>
                <a:latin typeface="Garamond"/>
                <a:cs typeface="Garamond"/>
              </a:rPr>
              <a:t>cui</a:t>
            </a:r>
            <a:r>
              <a:rPr lang="it-IT" sz="2400" spc="-10" dirty="0">
                <a:solidFill>
                  <a:srgbClr val="002060"/>
                </a:solidFill>
                <a:latin typeface="Garamond"/>
                <a:cs typeface="Garamond"/>
              </a:rPr>
              <a:t> </a:t>
            </a:r>
            <a:r>
              <a:rPr lang="it-IT" sz="2400" dirty="0">
                <a:solidFill>
                  <a:srgbClr val="002060"/>
                </a:solidFill>
                <a:latin typeface="Garamond"/>
                <a:cs typeface="Garamond"/>
              </a:rPr>
              <a:t>al</a:t>
            </a:r>
            <a:r>
              <a:rPr lang="it-IT" sz="2400" spc="-15" dirty="0">
                <a:solidFill>
                  <a:srgbClr val="002060"/>
                </a:solidFill>
                <a:latin typeface="Garamond"/>
                <a:cs typeface="Garamond"/>
              </a:rPr>
              <a:t> </a:t>
            </a:r>
            <a:r>
              <a:rPr lang="it-IT" sz="2400" dirty="0">
                <a:solidFill>
                  <a:srgbClr val="002060"/>
                </a:solidFill>
                <a:latin typeface="Garamond"/>
                <a:cs typeface="Garamond"/>
              </a:rPr>
              <a:t>D.</a:t>
            </a:r>
            <a:r>
              <a:rPr lang="it-IT" sz="2400" spc="-5" dirty="0">
                <a:solidFill>
                  <a:srgbClr val="002060"/>
                </a:solidFill>
                <a:latin typeface="Garamond"/>
                <a:cs typeface="Garamond"/>
              </a:rPr>
              <a:t>M</a:t>
            </a:r>
            <a:r>
              <a:rPr lang="it-IT" sz="2400" dirty="0">
                <a:solidFill>
                  <a:srgbClr val="002060"/>
                </a:solidFill>
                <a:latin typeface="Garamond"/>
                <a:cs typeface="Garamond"/>
              </a:rPr>
              <a:t>.</a:t>
            </a:r>
            <a:r>
              <a:rPr lang="it-IT" sz="2400" spc="15" dirty="0">
                <a:solidFill>
                  <a:srgbClr val="002060"/>
                </a:solidFill>
                <a:latin typeface="Garamond"/>
                <a:cs typeface="Garamond"/>
              </a:rPr>
              <a:t> </a:t>
            </a:r>
            <a:r>
              <a:rPr lang="it-IT" sz="2400" spc="-5" dirty="0">
                <a:solidFill>
                  <a:srgbClr val="002060"/>
                </a:solidFill>
                <a:latin typeface="Garamond"/>
                <a:cs typeface="Garamond"/>
              </a:rPr>
              <a:t>n.</a:t>
            </a:r>
            <a:r>
              <a:rPr lang="it-IT" sz="2400" spc="-10" dirty="0">
                <a:solidFill>
                  <a:srgbClr val="002060"/>
                </a:solidFill>
                <a:latin typeface="Garamond"/>
                <a:cs typeface="Garamond"/>
              </a:rPr>
              <a:t> 170/202</a:t>
            </a:r>
            <a:r>
              <a:rPr lang="it-IT" sz="2400" spc="-5" dirty="0">
                <a:solidFill>
                  <a:srgbClr val="002060"/>
                </a:solidFill>
                <a:latin typeface="Garamond"/>
                <a:cs typeface="Garamond"/>
              </a:rPr>
              <a:t>2</a:t>
            </a:r>
            <a:r>
              <a:rPr lang="it-IT" sz="2400" dirty="0">
                <a:solidFill>
                  <a:srgbClr val="002060"/>
                </a:solidFill>
                <a:latin typeface="Garamond"/>
                <a:cs typeface="Garamond"/>
              </a:rPr>
              <a:t>,</a:t>
            </a:r>
            <a:r>
              <a:rPr lang="it-IT" sz="2400" spc="35" dirty="0">
                <a:solidFill>
                  <a:srgbClr val="002060"/>
                </a:solidFill>
                <a:latin typeface="Garamond"/>
                <a:cs typeface="Garamond"/>
              </a:rPr>
              <a:t> </a:t>
            </a:r>
            <a:r>
              <a:rPr lang="it-IT" sz="2400" dirty="0">
                <a:solidFill>
                  <a:srgbClr val="002060"/>
                </a:solidFill>
                <a:latin typeface="Garamond"/>
                <a:cs typeface="Garamond"/>
              </a:rPr>
              <a:t>nell</a:t>
            </a:r>
            <a:r>
              <a:rPr lang="it-IT" sz="2400" spc="-10" dirty="0">
                <a:solidFill>
                  <a:srgbClr val="002060"/>
                </a:solidFill>
                <a:latin typeface="Garamond"/>
                <a:cs typeface="Garamond"/>
              </a:rPr>
              <a:t>’</a:t>
            </a:r>
            <a:r>
              <a:rPr lang="it-IT" sz="2400" dirty="0">
                <a:solidFill>
                  <a:srgbClr val="002060"/>
                </a:solidFill>
                <a:latin typeface="Garamond"/>
                <a:cs typeface="Garamond"/>
              </a:rPr>
              <a:t>ambito</a:t>
            </a:r>
            <a:r>
              <a:rPr lang="it-IT" sz="2400" spc="30" dirty="0">
                <a:solidFill>
                  <a:srgbClr val="002060"/>
                </a:solidFill>
                <a:latin typeface="Garamond"/>
                <a:cs typeface="Garamond"/>
              </a:rPr>
              <a:t> </a:t>
            </a:r>
            <a:r>
              <a:rPr lang="it-IT" sz="2400" dirty="0">
                <a:solidFill>
                  <a:srgbClr val="002060"/>
                </a:solidFill>
                <a:latin typeface="Garamond"/>
                <a:cs typeface="Garamond"/>
              </a:rPr>
              <a:t>della</a:t>
            </a:r>
            <a:r>
              <a:rPr lang="it-IT" sz="2400" spc="35" dirty="0">
                <a:solidFill>
                  <a:srgbClr val="002060"/>
                </a:solidFill>
                <a:latin typeface="Garamond"/>
                <a:cs typeface="Garamond"/>
              </a:rPr>
              <a:t> </a:t>
            </a:r>
            <a:r>
              <a:rPr lang="it-IT" sz="2400" dirty="0">
                <a:solidFill>
                  <a:srgbClr val="002060"/>
                </a:solidFill>
                <a:latin typeface="Garamond"/>
                <a:cs typeface="Garamond"/>
              </a:rPr>
              <a:t>linea</a:t>
            </a:r>
            <a:r>
              <a:rPr lang="it-IT" sz="2400" spc="35" dirty="0">
                <a:solidFill>
                  <a:srgbClr val="002060"/>
                </a:solidFill>
                <a:latin typeface="Garamond"/>
                <a:cs typeface="Garamond"/>
              </a:rPr>
              <a:t> </a:t>
            </a:r>
            <a:r>
              <a:rPr lang="it-IT" sz="2400" dirty="0">
                <a:solidFill>
                  <a:srgbClr val="002060"/>
                </a:solidFill>
                <a:latin typeface="Garamond"/>
                <a:cs typeface="Garamond"/>
              </a:rPr>
              <a:t>di</a:t>
            </a:r>
            <a:r>
              <a:rPr lang="it-IT" sz="2400" spc="35" dirty="0">
                <a:solidFill>
                  <a:srgbClr val="002060"/>
                </a:solidFill>
                <a:latin typeface="Garamond"/>
                <a:cs typeface="Garamond"/>
              </a:rPr>
              <a:t> </a:t>
            </a:r>
            <a:r>
              <a:rPr lang="it-IT" sz="2400" dirty="0">
                <a:solidFill>
                  <a:srgbClr val="002060"/>
                </a:solidFill>
                <a:latin typeface="Garamond"/>
                <a:cs typeface="Garamond"/>
              </a:rPr>
              <a:t>investimento</a:t>
            </a:r>
            <a:r>
              <a:rPr lang="it-IT" sz="2400" spc="50" dirty="0">
                <a:solidFill>
                  <a:srgbClr val="002060"/>
                </a:solidFill>
                <a:latin typeface="Garamond"/>
                <a:cs typeface="Garamond"/>
              </a:rPr>
              <a:t> </a:t>
            </a:r>
            <a:r>
              <a:rPr lang="it-IT" sz="2400" dirty="0">
                <a:solidFill>
                  <a:srgbClr val="002060"/>
                </a:solidFill>
                <a:latin typeface="Garamond"/>
                <a:cs typeface="Garamond"/>
              </a:rPr>
              <a:t>1</a:t>
            </a:r>
            <a:r>
              <a:rPr lang="it-IT" sz="2400" spc="-10" dirty="0">
                <a:solidFill>
                  <a:srgbClr val="002060"/>
                </a:solidFill>
                <a:latin typeface="Garamond"/>
                <a:cs typeface="Garamond"/>
              </a:rPr>
              <a:t>.</a:t>
            </a:r>
            <a:r>
              <a:rPr lang="it-IT" sz="2400" dirty="0">
                <a:solidFill>
                  <a:srgbClr val="002060"/>
                </a:solidFill>
                <a:latin typeface="Garamond"/>
                <a:cs typeface="Garamond"/>
              </a:rPr>
              <a:t>4</a:t>
            </a:r>
            <a:r>
              <a:rPr lang="it-IT" sz="2400" spc="35" dirty="0">
                <a:solidFill>
                  <a:srgbClr val="002060"/>
                </a:solidFill>
                <a:latin typeface="Garamond"/>
                <a:cs typeface="Garamond"/>
              </a:rPr>
              <a:t> </a:t>
            </a:r>
            <a:r>
              <a:rPr lang="it-IT" sz="2400" spc="5" dirty="0">
                <a:solidFill>
                  <a:srgbClr val="002060"/>
                </a:solidFill>
                <a:latin typeface="Garamond"/>
                <a:cs typeface="Garamond"/>
              </a:rPr>
              <a:t>“</a:t>
            </a:r>
            <a:r>
              <a:rPr lang="it-IT" sz="2400" i="1" spc="-5" dirty="0">
                <a:solidFill>
                  <a:srgbClr val="002060"/>
                </a:solidFill>
                <a:latin typeface="Garamond"/>
                <a:cs typeface="Garamond"/>
              </a:rPr>
              <a:t>Inte</a:t>
            </a:r>
            <a:r>
              <a:rPr lang="it-IT" sz="2400" i="1" spc="-10" dirty="0">
                <a:solidFill>
                  <a:srgbClr val="002060"/>
                </a:solidFill>
                <a:latin typeface="Garamond"/>
                <a:cs typeface="Garamond"/>
              </a:rPr>
              <a:t>rv</a:t>
            </a:r>
            <a:r>
              <a:rPr lang="it-IT" sz="2400" i="1" spc="-5" dirty="0">
                <a:solidFill>
                  <a:srgbClr val="002060"/>
                </a:solidFill>
                <a:latin typeface="Garamond"/>
                <a:cs typeface="Garamond"/>
              </a:rPr>
              <a:t>ento</a:t>
            </a:r>
            <a:r>
              <a:rPr lang="it-IT" sz="2400" i="1" spc="40" dirty="0">
                <a:solidFill>
                  <a:srgbClr val="002060"/>
                </a:solidFill>
                <a:latin typeface="Garamond"/>
                <a:cs typeface="Garamond"/>
              </a:rPr>
              <a:t> </a:t>
            </a:r>
            <a:r>
              <a:rPr lang="it-IT" sz="2400" i="1" spc="-5" dirty="0">
                <a:solidFill>
                  <a:srgbClr val="002060"/>
                </a:solidFill>
                <a:latin typeface="Garamond"/>
                <a:cs typeface="Garamond"/>
              </a:rPr>
              <a:t>st</a:t>
            </a:r>
            <a:r>
              <a:rPr lang="it-IT" sz="2400" i="1" spc="-10" dirty="0">
                <a:solidFill>
                  <a:srgbClr val="002060"/>
                </a:solidFill>
                <a:latin typeface="Garamond"/>
                <a:cs typeface="Garamond"/>
              </a:rPr>
              <a:t>r</a:t>
            </a:r>
            <a:r>
              <a:rPr lang="it-IT" sz="2400" i="1" dirty="0">
                <a:solidFill>
                  <a:srgbClr val="002060"/>
                </a:solidFill>
                <a:latin typeface="Garamond"/>
                <a:cs typeface="Garamond"/>
              </a:rPr>
              <a:t>a</a:t>
            </a:r>
            <a:r>
              <a:rPr lang="it-IT" sz="2400" i="1" spc="-5" dirty="0">
                <a:solidFill>
                  <a:srgbClr val="002060"/>
                </a:solidFill>
                <a:latin typeface="Garamond"/>
                <a:cs typeface="Garamond"/>
              </a:rPr>
              <a:t>o</a:t>
            </a:r>
            <a:r>
              <a:rPr lang="it-IT" sz="2400" i="1" dirty="0">
                <a:solidFill>
                  <a:srgbClr val="002060"/>
                </a:solidFill>
                <a:latin typeface="Garamond"/>
                <a:cs typeface="Garamond"/>
              </a:rPr>
              <a:t>rdin</a:t>
            </a:r>
            <a:r>
              <a:rPr lang="it-IT" sz="2400" i="1" spc="5" dirty="0">
                <a:solidFill>
                  <a:srgbClr val="002060"/>
                </a:solidFill>
                <a:latin typeface="Garamond"/>
                <a:cs typeface="Garamond"/>
              </a:rPr>
              <a:t>a</a:t>
            </a:r>
            <a:r>
              <a:rPr lang="it-IT" sz="2400" i="1" dirty="0">
                <a:solidFill>
                  <a:srgbClr val="002060"/>
                </a:solidFill>
                <a:latin typeface="Garamond"/>
                <a:cs typeface="Garamond"/>
              </a:rPr>
              <a:t>rio</a:t>
            </a:r>
            <a:r>
              <a:rPr lang="it-IT" sz="2400" i="1" spc="30" dirty="0">
                <a:solidFill>
                  <a:srgbClr val="002060"/>
                </a:solidFill>
                <a:latin typeface="Garamond"/>
                <a:cs typeface="Garamond"/>
              </a:rPr>
              <a:t> </a:t>
            </a:r>
            <a:r>
              <a:rPr lang="it-IT" sz="2400" i="1" dirty="0">
                <a:solidFill>
                  <a:srgbClr val="002060"/>
                </a:solidFill>
                <a:latin typeface="Garamond"/>
                <a:cs typeface="Garamond"/>
              </a:rPr>
              <a:t>fi</a:t>
            </a:r>
            <a:r>
              <a:rPr lang="it-IT" sz="2400" i="1" spc="15" dirty="0">
                <a:solidFill>
                  <a:srgbClr val="002060"/>
                </a:solidFill>
                <a:latin typeface="Garamond"/>
                <a:cs typeface="Garamond"/>
              </a:rPr>
              <a:t>n</a:t>
            </a:r>
            <a:r>
              <a:rPr lang="it-IT" sz="2400" i="1" dirty="0">
                <a:solidFill>
                  <a:srgbClr val="002060"/>
                </a:solidFill>
                <a:latin typeface="Garamond"/>
                <a:cs typeface="Garamond"/>
              </a:rPr>
              <a:t>a</a:t>
            </a:r>
            <a:r>
              <a:rPr lang="it-IT" sz="2400" i="1" spc="-5" dirty="0">
                <a:solidFill>
                  <a:srgbClr val="002060"/>
                </a:solidFill>
                <a:latin typeface="Garamond"/>
                <a:cs typeface="Garamond"/>
              </a:rPr>
              <a:t>li</a:t>
            </a:r>
            <a:r>
              <a:rPr lang="it-IT" sz="2400" i="1" dirty="0">
                <a:solidFill>
                  <a:srgbClr val="002060"/>
                </a:solidFill>
                <a:latin typeface="Garamond"/>
                <a:cs typeface="Garamond"/>
              </a:rPr>
              <a:t>z</a:t>
            </a:r>
            <a:r>
              <a:rPr lang="it-IT" sz="2400" i="1" spc="-15" dirty="0">
                <a:solidFill>
                  <a:srgbClr val="002060"/>
                </a:solidFill>
                <a:latin typeface="Garamond"/>
                <a:cs typeface="Garamond"/>
              </a:rPr>
              <a:t>z</a:t>
            </a:r>
            <a:r>
              <a:rPr lang="it-IT" sz="2400" i="1" dirty="0">
                <a:solidFill>
                  <a:srgbClr val="002060"/>
                </a:solidFill>
                <a:latin typeface="Garamond"/>
                <a:cs typeface="Garamond"/>
              </a:rPr>
              <a:t>ato</a:t>
            </a:r>
            <a:r>
              <a:rPr lang="it-IT" sz="2400" i="1" spc="30" dirty="0">
                <a:solidFill>
                  <a:srgbClr val="002060"/>
                </a:solidFill>
                <a:latin typeface="Garamond"/>
                <a:cs typeface="Garamond"/>
              </a:rPr>
              <a:t> </a:t>
            </a:r>
            <a:r>
              <a:rPr lang="it-IT" sz="2400" i="1" dirty="0">
                <a:solidFill>
                  <a:srgbClr val="002060"/>
                </a:solidFill>
                <a:latin typeface="Garamond"/>
                <a:cs typeface="Garamond"/>
              </a:rPr>
              <a:t>a</a:t>
            </a:r>
            <a:r>
              <a:rPr lang="it-IT" sz="2400" i="1" spc="-5" dirty="0">
                <a:solidFill>
                  <a:srgbClr val="002060"/>
                </a:solidFill>
                <a:latin typeface="Garamond"/>
                <a:cs typeface="Garamond"/>
              </a:rPr>
              <a:t>lla</a:t>
            </a:r>
            <a:r>
              <a:rPr lang="it-IT" sz="2400" i="1" spc="40" dirty="0">
                <a:solidFill>
                  <a:srgbClr val="002060"/>
                </a:solidFill>
                <a:latin typeface="Garamond"/>
                <a:cs typeface="Garamond"/>
              </a:rPr>
              <a:t> </a:t>
            </a:r>
            <a:r>
              <a:rPr lang="it-IT" sz="2400" i="1" dirty="0">
                <a:solidFill>
                  <a:srgbClr val="002060"/>
                </a:solidFill>
                <a:latin typeface="Garamond"/>
                <a:cs typeface="Garamond"/>
              </a:rPr>
              <a:t>rid</a:t>
            </a:r>
            <a:r>
              <a:rPr lang="it-IT" sz="2400" i="1" spc="-5" dirty="0">
                <a:solidFill>
                  <a:srgbClr val="002060"/>
                </a:solidFill>
                <a:latin typeface="Garamond"/>
                <a:cs typeface="Garamond"/>
              </a:rPr>
              <a:t>u</a:t>
            </a:r>
            <a:r>
              <a:rPr lang="it-IT" sz="2400" i="1" dirty="0">
                <a:solidFill>
                  <a:srgbClr val="002060"/>
                </a:solidFill>
                <a:latin typeface="Garamond"/>
                <a:cs typeface="Garamond"/>
              </a:rPr>
              <a:t>zi</a:t>
            </a:r>
            <a:r>
              <a:rPr lang="it-IT" sz="2400" i="1" spc="-5" dirty="0">
                <a:solidFill>
                  <a:srgbClr val="002060"/>
                </a:solidFill>
                <a:latin typeface="Garamond"/>
                <a:cs typeface="Garamond"/>
              </a:rPr>
              <a:t>o</a:t>
            </a:r>
            <a:r>
              <a:rPr lang="it-IT" sz="2400" i="1" spc="-10" dirty="0">
                <a:solidFill>
                  <a:srgbClr val="002060"/>
                </a:solidFill>
                <a:latin typeface="Garamond"/>
                <a:cs typeface="Garamond"/>
              </a:rPr>
              <a:t>n</a:t>
            </a:r>
            <a:r>
              <a:rPr lang="it-IT" sz="2400" i="1" spc="-5" dirty="0">
                <a:solidFill>
                  <a:srgbClr val="002060"/>
                </a:solidFill>
                <a:latin typeface="Garamond"/>
                <a:cs typeface="Garamond"/>
              </a:rPr>
              <a:t>e dei</a:t>
            </a:r>
            <a:r>
              <a:rPr lang="it-IT" sz="2400" i="1" spc="114" dirty="0">
                <a:solidFill>
                  <a:srgbClr val="002060"/>
                </a:solidFill>
                <a:latin typeface="Garamond"/>
                <a:cs typeface="Garamond"/>
              </a:rPr>
              <a:t> </a:t>
            </a:r>
            <a:r>
              <a:rPr lang="it-IT" sz="2400" i="1" dirty="0">
                <a:solidFill>
                  <a:srgbClr val="002060"/>
                </a:solidFill>
                <a:latin typeface="Garamond"/>
                <a:cs typeface="Garamond"/>
              </a:rPr>
              <a:t>d</a:t>
            </a:r>
            <a:r>
              <a:rPr lang="it-IT" sz="2400" i="1" spc="-5" dirty="0">
                <a:solidFill>
                  <a:srgbClr val="002060"/>
                </a:solidFill>
                <a:latin typeface="Garamond"/>
                <a:cs typeface="Garamond"/>
              </a:rPr>
              <a:t>i</a:t>
            </a:r>
            <a:r>
              <a:rPr lang="it-IT" sz="2400" i="1" spc="-10" dirty="0">
                <a:solidFill>
                  <a:srgbClr val="002060"/>
                </a:solidFill>
                <a:latin typeface="Garamond"/>
                <a:cs typeface="Garamond"/>
              </a:rPr>
              <a:t>v</a:t>
            </a:r>
            <a:r>
              <a:rPr lang="it-IT" sz="2400" i="1" dirty="0">
                <a:solidFill>
                  <a:srgbClr val="002060"/>
                </a:solidFill>
                <a:latin typeface="Garamond"/>
                <a:cs typeface="Garamond"/>
              </a:rPr>
              <a:t>ari</a:t>
            </a:r>
            <a:r>
              <a:rPr lang="it-IT" sz="2400" i="1" spc="114" dirty="0">
                <a:solidFill>
                  <a:srgbClr val="002060"/>
                </a:solidFill>
                <a:latin typeface="Garamond"/>
                <a:cs typeface="Garamond"/>
              </a:rPr>
              <a:t> </a:t>
            </a:r>
            <a:r>
              <a:rPr lang="it-IT" sz="2400" i="1" spc="-5" dirty="0">
                <a:solidFill>
                  <a:srgbClr val="002060"/>
                </a:solidFill>
                <a:latin typeface="Garamond"/>
                <a:cs typeface="Garamond"/>
              </a:rPr>
              <a:t>te</a:t>
            </a:r>
            <a:r>
              <a:rPr lang="it-IT" sz="2400" i="1" spc="-10" dirty="0">
                <a:solidFill>
                  <a:srgbClr val="002060"/>
                </a:solidFill>
                <a:latin typeface="Garamond"/>
                <a:cs typeface="Garamond"/>
              </a:rPr>
              <a:t>r</a:t>
            </a:r>
            <a:r>
              <a:rPr lang="it-IT" sz="2400" i="1" dirty="0">
                <a:solidFill>
                  <a:srgbClr val="002060"/>
                </a:solidFill>
                <a:latin typeface="Garamond"/>
                <a:cs typeface="Garamond"/>
              </a:rPr>
              <a:t>rit</a:t>
            </a:r>
            <a:r>
              <a:rPr lang="it-IT" sz="2400" i="1" spc="-10" dirty="0">
                <a:solidFill>
                  <a:srgbClr val="002060"/>
                </a:solidFill>
                <a:latin typeface="Garamond"/>
                <a:cs typeface="Garamond"/>
              </a:rPr>
              <a:t>o</a:t>
            </a:r>
            <a:r>
              <a:rPr lang="it-IT" sz="2400" i="1" dirty="0">
                <a:solidFill>
                  <a:srgbClr val="002060"/>
                </a:solidFill>
                <a:latin typeface="Garamond"/>
                <a:cs typeface="Garamond"/>
              </a:rPr>
              <a:t>ria</a:t>
            </a:r>
            <a:r>
              <a:rPr lang="it-IT" sz="2400" i="1" spc="-5" dirty="0">
                <a:solidFill>
                  <a:srgbClr val="002060"/>
                </a:solidFill>
                <a:latin typeface="Garamond"/>
                <a:cs typeface="Garamond"/>
              </a:rPr>
              <a:t>li</a:t>
            </a:r>
            <a:r>
              <a:rPr lang="it-IT" sz="2400" i="1" spc="120" dirty="0">
                <a:solidFill>
                  <a:srgbClr val="002060"/>
                </a:solidFill>
                <a:latin typeface="Garamond"/>
                <a:cs typeface="Garamond"/>
              </a:rPr>
              <a:t> </a:t>
            </a:r>
            <a:r>
              <a:rPr lang="it-IT" sz="2400" i="1" spc="-5" dirty="0">
                <a:solidFill>
                  <a:srgbClr val="002060"/>
                </a:solidFill>
                <a:latin typeface="Garamond"/>
                <a:cs typeface="Garamond"/>
              </a:rPr>
              <a:t>nelle</a:t>
            </a:r>
            <a:r>
              <a:rPr lang="it-IT" sz="2400" i="1" spc="105" dirty="0">
                <a:solidFill>
                  <a:srgbClr val="002060"/>
                </a:solidFill>
                <a:latin typeface="Garamond"/>
                <a:cs typeface="Garamond"/>
              </a:rPr>
              <a:t> </a:t>
            </a:r>
            <a:r>
              <a:rPr lang="it-IT" sz="2400" i="1" spc="-5" dirty="0">
                <a:solidFill>
                  <a:srgbClr val="002060"/>
                </a:solidFill>
                <a:latin typeface="Garamond"/>
                <a:cs typeface="Garamond"/>
              </a:rPr>
              <a:t>sc</a:t>
            </a:r>
            <a:r>
              <a:rPr lang="it-IT" sz="2400" i="1" spc="-20" dirty="0">
                <a:solidFill>
                  <a:srgbClr val="002060"/>
                </a:solidFill>
                <a:latin typeface="Garamond"/>
                <a:cs typeface="Garamond"/>
              </a:rPr>
              <a:t>u</a:t>
            </a:r>
            <a:r>
              <a:rPr lang="it-IT" sz="2400" i="1" spc="-5" dirty="0">
                <a:solidFill>
                  <a:srgbClr val="002060"/>
                </a:solidFill>
                <a:latin typeface="Garamond"/>
                <a:cs typeface="Garamond"/>
              </a:rPr>
              <a:t>ole</a:t>
            </a:r>
            <a:r>
              <a:rPr lang="it-IT" sz="2400" i="1" spc="114" dirty="0">
                <a:solidFill>
                  <a:srgbClr val="002060"/>
                </a:solidFill>
                <a:latin typeface="Garamond"/>
                <a:cs typeface="Garamond"/>
              </a:rPr>
              <a:t> </a:t>
            </a:r>
            <a:r>
              <a:rPr lang="it-IT" sz="2400" i="1" spc="-5" dirty="0">
                <a:solidFill>
                  <a:srgbClr val="002060"/>
                </a:solidFill>
                <a:latin typeface="Garamond"/>
                <a:cs typeface="Garamond"/>
              </a:rPr>
              <a:t>s</a:t>
            </a:r>
            <a:r>
              <a:rPr lang="it-IT" sz="2400" i="1" spc="-10" dirty="0">
                <a:solidFill>
                  <a:srgbClr val="002060"/>
                </a:solidFill>
                <a:latin typeface="Garamond"/>
                <a:cs typeface="Garamond"/>
              </a:rPr>
              <a:t>e</a:t>
            </a:r>
            <a:r>
              <a:rPr lang="it-IT" sz="2400" i="1" dirty="0">
                <a:solidFill>
                  <a:srgbClr val="002060"/>
                </a:solidFill>
                <a:latin typeface="Garamond"/>
                <a:cs typeface="Garamond"/>
              </a:rPr>
              <a:t>c</a:t>
            </a:r>
            <a:r>
              <a:rPr lang="it-IT" sz="2400" i="1" spc="-10" dirty="0">
                <a:solidFill>
                  <a:srgbClr val="002060"/>
                </a:solidFill>
                <a:latin typeface="Garamond"/>
                <a:cs typeface="Garamond"/>
              </a:rPr>
              <a:t>o</a:t>
            </a:r>
            <a:r>
              <a:rPr lang="it-IT" sz="2400" i="1" dirty="0">
                <a:solidFill>
                  <a:srgbClr val="002060"/>
                </a:solidFill>
                <a:latin typeface="Garamond"/>
                <a:cs typeface="Garamond"/>
              </a:rPr>
              <a:t>n</a:t>
            </a:r>
            <a:r>
              <a:rPr lang="it-IT" sz="2400" i="1" spc="5" dirty="0">
                <a:solidFill>
                  <a:srgbClr val="002060"/>
                </a:solidFill>
                <a:latin typeface="Garamond"/>
                <a:cs typeface="Garamond"/>
              </a:rPr>
              <a:t>d</a:t>
            </a:r>
            <a:r>
              <a:rPr lang="it-IT" sz="2400" i="1" dirty="0">
                <a:solidFill>
                  <a:srgbClr val="002060"/>
                </a:solidFill>
                <a:latin typeface="Garamond"/>
                <a:cs typeface="Garamond"/>
              </a:rPr>
              <a:t>a</a:t>
            </a:r>
            <a:r>
              <a:rPr lang="it-IT" sz="2400" i="1" spc="-5" dirty="0">
                <a:solidFill>
                  <a:srgbClr val="002060"/>
                </a:solidFill>
                <a:latin typeface="Garamond"/>
                <a:cs typeface="Garamond"/>
              </a:rPr>
              <a:t>rie</a:t>
            </a:r>
            <a:r>
              <a:rPr lang="it-IT" sz="2400" i="1" spc="114" dirty="0">
                <a:solidFill>
                  <a:srgbClr val="002060"/>
                </a:solidFill>
                <a:latin typeface="Garamond"/>
                <a:cs typeface="Garamond"/>
              </a:rPr>
              <a:t> </a:t>
            </a:r>
            <a:r>
              <a:rPr lang="it-IT" sz="2400" i="1" dirty="0">
                <a:solidFill>
                  <a:srgbClr val="002060"/>
                </a:solidFill>
                <a:latin typeface="Garamond"/>
                <a:cs typeface="Garamond"/>
              </a:rPr>
              <a:t>di</a:t>
            </a:r>
            <a:r>
              <a:rPr lang="it-IT" sz="2400" i="1" spc="120" dirty="0">
                <a:solidFill>
                  <a:srgbClr val="002060"/>
                </a:solidFill>
                <a:latin typeface="Garamond"/>
                <a:cs typeface="Garamond"/>
              </a:rPr>
              <a:t> </a:t>
            </a:r>
            <a:r>
              <a:rPr lang="it-IT" sz="2400" i="1" dirty="0">
                <a:solidFill>
                  <a:srgbClr val="002060"/>
                </a:solidFill>
                <a:latin typeface="Garamond"/>
                <a:cs typeface="Garamond"/>
              </a:rPr>
              <a:t>pr</a:t>
            </a:r>
            <a:r>
              <a:rPr lang="it-IT" sz="2400" i="1" spc="-15" dirty="0">
                <a:solidFill>
                  <a:srgbClr val="002060"/>
                </a:solidFill>
                <a:latin typeface="Garamond"/>
                <a:cs typeface="Garamond"/>
              </a:rPr>
              <a:t>i</a:t>
            </a:r>
            <a:r>
              <a:rPr lang="it-IT" sz="2400" i="1" dirty="0">
                <a:solidFill>
                  <a:srgbClr val="002060"/>
                </a:solidFill>
                <a:latin typeface="Garamond"/>
                <a:cs typeface="Garamond"/>
              </a:rPr>
              <a:t>mo</a:t>
            </a:r>
            <a:r>
              <a:rPr lang="it-IT" sz="2400" i="1" spc="110" dirty="0">
                <a:solidFill>
                  <a:srgbClr val="002060"/>
                </a:solidFill>
                <a:latin typeface="Garamond"/>
                <a:cs typeface="Garamond"/>
              </a:rPr>
              <a:t> </a:t>
            </a:r>
            <a:r>
              <a:rPr lang="it-IT" sz="2400" i="1" spc="-5" dirty="0">
                <a:solidFill>
                  <a:srgbClr val="002060"/>
                </a:solidFill>
                <a:latin typeface="Garamond"/>
                <a:cs typeface="Garamond"/>
              </a:rPr>
              <a:t>e</a:t>
            </a:r>
            <a:r>
              <a:rPr lang="it-IT" sz="2400" i="1" spc="114" dirty="0">
                <a:solidFill>
                  <a:srgbClr val="002060"/>
                </a:solidFill>
                <a:latin typeface="Garamond"/>
                <a:cs typeface="Garamond"/>
              </a:rPr>
              <a:t> </a:t>
            </a:r>
            <a:r>
              <a:rPr lang="it-IT" sz="2400" i="1" dirty="0">
                <a:solidFill>
                  <a:srgbClr val="002060"/>
                </a:solidFill>
                <a:latin typeface="Garamond"/>
                <a:cs typeface="Garamond"/>
              </a:rPr>
              <a:t>di</a:t>
            </a:r>
            <a:r>
              <a:rPr lang="it-IT" sz="2400" i="1" spc="120" dirty="0">
                <a:solidFill>
                  <a:srgbClr val="002060"/>
                </a:solidFill>
                <a:latin typeface="Garamond"/>
                <a:cs typeface="Garamond"/>
              </a:rPr>
              <a:t> </a:t>
            </a:r>
            <a:r>
              <a:rPr lang="it-IT" sz="2400" i="1" spc="-20" dirty="0">
                <a:solidFill>
                  <a:srgbClr val="002060"/>
                </a:solidFill>
                <a:latin typeface="Garamond"/>
                <a:cs typeface="Garamond"/>
              </a:rPr>
              <a:t>s</a:t>
            </a:r>
            <a:r>
              <a:rPr lang="it-IT" sz="2400" i="1" spc="-5" dirty="0">
                <a:solidFill>
                  <a:srgbClr val="002060"/>
                </a:solidFill>
                <a:latin typeface="Garamond"/>
                <a:cs typeface="Garamond"/>
              </a:rPr>
              <a:t>ec</a:t>
            </a:r>
            <a:r>
              <a:rPr lang="it-IT" sz="2400" i="1" spc="-15" dirty="0">
                <a:solidFill>
                  <a:srgbClr val="002060"/>
                </a:solidFill>
                <a:latin typeface="Garamond"/>
                <a:cs typeface="Garamond"/>
              </a:rPr>
              <a:t>o</a:t>
            </a:r>
            <a:r>
              <a:rPr lang="it-IT" sz="2400" i="1" dirty="0">
                <a:solidFill>
                  <a:srgbClr val="002060"/>
                </a:solidFill>
                <a:latin typeface="Garamond"/>
                <a:cs typeface="Garamond"/>
              </a:rPr>
              <a:t>n</a:t>
            </a:r>
            <a:r>
              <a:rPr lang="it-IT" sz="2400" i="1" spc="5" dirty="0">
                <a:solidFill>
                  <a:srgbClr val="002060"/>
                </a:solidFill>
                <a:latin typeface="Garamond"/>
                <a:cs typeface="Garamond"/>
              </a:rPr>
              <a:t>d</a:t>
            </a:r>
            <a:r>
              <a:rPr lang="it-IT" sz="2400" i="1" dirty="0">
                <a:solidFill>
                  <a:srgbClr val="002060"/>
                </a:solidFill>
                <a:latin typeface="Garamond"/>
                <a:cs typeface="Garamond"/>
              </a:rPr>
              <a:t>o</a:t>
            </a:r>
            <a:r>
              <a:rPr lang="it-IT" sz="2400" i="1" spc="110" dirty="0">
                <a:solidFill>
                  <a:srgbClr val="002060"/>
                </a:solidFill>
                <a:latin typeface="Garamond"/>
                <a:cs typeface="Garamond"/>
              </a:rPr>
              <a:t> </a:t>
            </a:r>
            <a:r>
              <a:rPr lang="it-IT" sz="2400" i="1" dirty="0">
                <a:solidFill>
                  <a:srgbClr val="002060"/>
                </a:solidFill>
                <a:latin typeface="Garamond"/>
                <a:cs typeface="Garamond"/>
              </a:rPr>
              <a:t>g</a:t>
            </a:r>
            <a:r>
              <a:rPr lang="it-IT" sz="2400" i="1" spc="-10" dirty="0">
                <a:solidFill>
                  <a:srgbClr val="002060"/>
                </a:solidFill>
                <a:latin typeface="Garamond"/>
                <a:cs typeface="Garamond"/>
              </a:rPr>
              <a:t>r</a:t>
            </a:r>
            <a:r>
              <a:rPr lang="it-IT" sz="2400" i="1" dirty="0">
                <a:solidFill>
                  <a:srgbClr val="002060"/>
                </a:solidFill>
                <a:latin typeface="Garamond"/>
                <a:cs typeface="Garamond"/>
              </a:rPr>
              <a:t>ado</a:t>
            </a:r>
            <a:r>
              <a:rPr lang="it-IT" sz="2400" i="1" spc="110" dirty="0">
                <a:solidFill>
                  <a:srgbClr val="002060"/>
                </a:solidFill>
                <a:latin typeface="Garamond"/>
                <a:cs typeface="Garamond"/>
              </a:rPr>
              <a:t> </a:t>
            </a:r>
            <a:r>
              <a:rPr lang="it-IT" sz="2400" i="1" spc="-5" dirty="0">
                <a:solidFill>
                  <a:srgbClr val="002060"/>
                </a:solidFill>
                <a:latin typeface="Garamond"/>
                <a:cs typeface="Garamond"/>
              </a:rPr>
              <a:t>e</a:t>
            </a:r>
            <a:r>
              <a:rPr lang="it-IT" sz="2400" i="1" spc="114" dirty="0">
                <a:solidFill>
                  <a:srgbClr val="002060"/>
                </a:solidFill>
                <a:latin typeface="Garamond"/>
                <a:cs typeface="Garamond"/>
              </a:rPr>
              <a:t> </a:t>
            </a:r>
            <a:r>
              <a:rPr lang="it-IT" sz="2400" i="1" dirty="0">
                <a:solidFill>
                  <a:srgbClr val="002060"/>
                </a:solidFill>
                <a:latin typeface="Garamond"/>
                <a:cs typeface="Garamond"/>
              </a:rPr>
              <a:t>a</a:t>
            </a:r>
            <a:r>
              <a:rPr lang="it-IT" sz="2400" i="1" spc="-5" dirty="0">
                <a:solidFill>
                  <a:srgbClr val="002060"/>
                </a:solidFill>
                <a:latin typeface="Garamond"/>
                <a:cs typeface="Garamond"/>
              </a:rPr>
              <a:t>lla</a:t>
            </a:r>
            <a:r>
              <a:rPr lang="it-IT" sz="2400" i="1" spc="110" dirty="0">
                <a:solidFill>
                  <a:srgbClr val="002060"/>
                </a:solidFill>
                <a:latin typeface="Garamond"/>
                <a:cs typeface="Garamond"/>
              </a:rPr>
              <a:t> </a:t>
            </a:r>
            <a:r>
              <a:rPr lang="it-IT" sz="2400" i="1" spc="-5" dirty="0">
                <a:solidFill>
                  <a:srgbClr val="002060"/>
                </a:solidFill>
                <a:latin typeface="Garamond"/>
                <a:cs typeface="Garamond"/>
              </a:rPr>
              <a:t>l</a:t>
            </a:r>
            <a:r>
              <a:rPr lang="it-IT" sz="2400" i="1" spc="-10" dirty="0">
                <a:solidFill>
                  <a:srgbClr val="002060"/>
                </a:solidFill>
                <a:latin typeface="Garamond"/>
                <a:cs typeface="Garamond"/>
              </a:rPr>
              <a:t>o</a:t>
            </a:r>
            <a:r>
              <a:rPr lang="it-IT" sz="2400" i="1" dirty="0">
                <a:solidFill>
                  <a:srgbClr val="002060"/>
                </a:solidFill>
                <a:latin typeface="Garamond"/>
                <a:cs typeface="Garamond"/>
              </a:rPr>
              <a:t>tta</a:t>
            </a:r>
            <a:r>
              <a:rPr lang="it-IT" sz="2400" i="1" spc="120" dirty="0">
                <a:solidFill>
                  <a:srgbClr val="002060"/>
                </a:solidFill>
                <a:latin typeface="Garamond"/>
                <a:cs typeface="Garamond"/>
              </a:rPr>
              <a:t> </a:t>
            </a:r>
            <a:r>
              <a:rPr lang="it-IT" sz="2400" i="1" dirty="0">
                <a:solidFill>
                  <a:srgbClr val="002060"/>
                </a:solidFill>
                <a:latin typeface="Garamond"/>
                <a:cs typeface="Garamond"/>
              </a:rPr>
              <a:t>a</a:t>
            </a:r>
            <a:r>
              <a:rPr lang="it-IT" sz="2400" i="1" spc="-5" dirty="0">
                <a:solidFill>
                  <a:srgbClr val="002060"/>
                </a:solidFill>
                <a:latin typeface="Garamond"/>
                <a:cs typeface="Garamond"/>
              </a:rPr>
              <a:t>l</a:t>
            </a:r>
            <a:r>
              <a:rPr lang="it-IT" sz="2400" i="1" spc="-15" dirty="0">
                <a:solidFill>
                  <a:srgbClr val="002060"/>
                </a:solidFill>
                <a:latin typeface="Garamond"/>
                <a:cs typeface="Garamond"/>
              </a:rPr>
              <a:t>l</a:t>
            </a:r>
            <a:r>
              <a:rPr lang="it-IT" sz="2400" i="1" dirty="0">
                <a:solidFill>
                  <a:srgbClr val="002060"/>
                </a:solidFill>
                <a:latin typeface="Garamond"/>
                <a:cs typeface="Garamond"/>
              </a:rPr>
              <a:t>a</a:t>
            </a:r>
            <a:r>
              <a:rPr lang="it-IT" sz="2400" i="1" spc="110" dirty="0">
                <a:solidFill>
                  <a:srgbClr val="002060"/>
                </a:solidFill>
                <a:latin typeface="Garamond"/>
                <a:cs typeface="Garamond"/>
              </a:rPr>
              <a:t> </a:t>
            </a:r>
            <a:r>
              <a:rPr lang="it-IT" sz="2400" i="1" dirty="0">
                <a:solidFill>
                  <a:srgbClr val="002060"/>
                </a:solidFill>
                <a:latin typeface="Garamond"/>
                <a:cs typeface="Garamond"/>
              </a:rPr>
              <a:t>d</a:t>
            </a:r>
            <a:r>
              <a:rPr lang="it-IT" sz="2400" i="1" spc="-5" dirty="0">
                <a:solidFill>
                  <a:srgbClr val="002060"/>
                </a:solidFill>
                <a:latin typeface="Garamond"/>
                <a:cs typeface="Garamond"/>
              </a:rPr>
              <a:t>isper</a:t>
            </a:r>
            <a:r>
              <a:rPr lang="it-IT" sz="2400" i="1" spc="-10" dirty="0">
                <a:solidFill>
                  <a:srgbClr val="002060"/>
                </a:solidFill>
                <a:latin typeface="Garamond"/>
                <a:cs typeface="Garamond"/>
              </a:rPr>
              <a:t>s</a:t>
            </a:r>
            <a:r>
              <a:rPr lang="it-IT" sz="2400" i="1" dirty="0">
                <a:solidFill>
                  <a:srgbClr val="002060"/>
                </a:solidFill>
                <a:latin typeface="Garamond"/>
                <a:cs typeface="Garamond"/>
              </a:rPr>
              <a:t>i</a:t>
            </a:r>
            <a:r>
              <a:rPr lang="it-IT" sz="2400" i="1" spc="-5" dirty="0">
                <a:solidFill>
                  <a:srgbClr val="002060"/>
                </a:solidFill>
                <a:latin typeface="Garamond"/>
                <a:cs typeface="Garamond"/>
              </a:rPr>
              <a:t>one</a:t>
            </a:r>
            <a:r>
              <a:rPr lang="it-IT" sz="2400" i="1" spc="120" dirty="0">
                <a:solidFill>
                  <a:srgbClr val="002060"/>
                </a:solidFill>
                <a:latin typeface="Garamond"/>
                <a:cs typeface="Garamond"/>
              </a:rPr>
              <a:t> </a:t>
            </a:r>
            <a:r>
              <a:rPr lang="it-IT" sz="2400" i="1" spc="-5" dirty="0">
                <a:solidFill>
                  <a:srgbClr val="002060"/>
                </a:solidFill>
                <a:latin typeface="Garamond"/>
                <a:cs typeface="Garamond"/>
              </a:rPr>
              <a:t>sc</a:t>
            </a:r>
            <a:r>
              <a:rPr lang="it-IT" sz="2400" i="1" spc="-15" dirty="0">
                <a:solidFill>
                  <a:srgbClr val="002060"/>
                </a:solidFill>
                <a:latin typeface="Garamond"/>
                <a:cs typeface="Garamond"/>
              </a:rPr>
              <a:t>o</a:t>
            </a:r>
            <a:r>
              <a:rPr lang="it-IT" sz="2400" i="1" dirty="0">
                <a:solidFill>
                  <a:srgbClr val="002060"/>
                </a:solidFill>
                <a:latin typeface="Garamond"/>
                <a:cs typeface="Garamond"/>
              </a:rPr>
              <a:t>la</a:t>
            </a:r>
            <a:r>
              <a:rPr lang="it-IT" sz="2400" i="1" spc="-5" dirty="0">
                <a:solidFill>
                  <a:srgbClr val="002060"/>
                </a:solidFill>
                <a:latin typeface="Garamond"/>
                <a:cs typeface="Garamond"/>
              </a:rPr>
              <a:t>stic</a:t>
            </a:r>
            <a:r>
              <a:rPr lang="it-IT" sz="2400" i="1" spc="45" dirty="0">
                <a:solidFill>
                  <a:srgbClr val="002060"/>
                </a:solidFill>
                <a:latin typeface="Garamond"/>
                <a:cs typeface="Garamond"/>
              </a:rPr>
              <a:t>a</a:t>
            </a:r>
            <a:r>
              <a:rPr lang="it-IT" sz="2400" dirty="0">
                <a:solidFill>
                  <a:srgbClr val="002060"/>
                </a:solidFill>
                <a:latin typeface="Garamond"/>
                <a:cs typeface="Garamond"/>
              </a:rPr>
              <a:t>”</a:t>
            </a:r>
            <a:r>
              <a:rPr lang="it-IT" sz="2400" spc="-5" dirty="0">
                <a:solidFill>
                  <a:srgbClr val="002060"/>
                </a:solidFill>
                <a:latin typeface="Garamond"/>
                <a:cs typeface="Garamond"/>
              </a:rPr>
              <a:t>, Mi</a:t>
            </a:r>
            <a:r>
              <a:rPr lang="it-IT" sz="2400" dirty="0">
                <a:solidFill>
                  <a:srgbClr val="002060"/>
                </a:solidFill>
                <a:latin typeface="Garamond"/>
                <a:cs typeface="Garamond"/>
              </a:rPr>
              <a:t>ssione</a:t>
            </a:r>
            <a:r>
              <a:rPr lang="it-IT" sz="2400" spc="95" dirty="0">
                <a:solidFill>
                  <a:srgbClr val="002060"/>
                </a:solidFill>
                <a:latin typeface="Garamond"/>
                <a:cs typeface="Garamond"/>
              </a:rPr>
              <a:t> </a:t>
            </a:r>
            <a:r>
              <a:rPr lang="it-IT" sz="2400" spc="-5" dirty="0">
                <a:solidFill>
                  <a:srgbClr val="002060"/>
                </a:solidFill>
                <a:latin typeface="Garamond"/>
                <a:cs typeface="Garamond"/>
              </a:rPr>
              <a:t>4,</a:t>
            </a:r>
            <a:r>
              <a:rPr lang="it-IT" sz="2400" spc="100" dirty="0">
                <a:solidFill>
                  <a:srgbClr val="002060"/>
                </a:solidFill>
                <a:latin typeface="Garamond"/>
                <a:cs typeface="Garamond"/>
              </a:rPr>
              <a:t> </a:t>
            </a:r>
            <a:r>
              <a:rPr lang="it-IT" sz="2400" spc="5" dirty="0">
                <a:solidFill>
                  <a:srgbClr val="002060"/>
                </a:solidFill>
                <a:latin typeface="Garamond"/>
                <a:cs typeface="Garamond"/>
              </a:rPr>
              <a:t>C</a:t>
            </a:r>
            <a:r>
              <a:rPr lang="it-IT" sz="2400" spc="-10" dirty="0">
                <a:solidFill>
                  <a:srgbClr val="002060"/>
                </a:solidFill>
                <a:latin typeface="Garamond"/>
                <a:cs typeface="Garamond"/>
              </a:rPr>
              <a:t>omponente</a:t>
            </a:r>
            <a:r>
              <a:rPr lang="it-IT" sz="2400" spc="95" dirty="0">
                <a:solidFill>
                  <a:srgbClr val="002060"/>
                </a:solidFill>
                <a:latin typeface="Garamond"/>
                <a:cs typeface="Garamond"/>
              </a:rPr>
              <a:t> </a:t>
            </a:r>
            <a:r>
              <a:rPr lang="it-IT" sz="2400" spc="-5" dirty="0">
                <a:solidFill>
                  <a:srgbClr val="002060"/>
                </a:solidFill>
                <a:latin typeface="Garamond"/>
                <a:cs typeface="Garamond"/>
              </a:rPr>
              <a:t>1,</a:t>
            </a:r>
            <a:r>
              <a:rPr lang="it-IT" sz="2400" spc="105" dirty="0">
                <a:solidFill>
                  <a:srgbClr val="002060"/>
                </a:solidFill>
                <a:latin typeface="Garamond"/>
                <a:cs typeface="Garamond"/>
              </a:rPr>
              <a:t> </a:t>
            </a:r>
            <a:r>
              <a:rPr lang="it-IT" sz="2400" spc="-5" dirty="0">
                <a:solidFill>
                  <a:srgbClr val="002060"/>
                </a:solidFill>
                <a:latin typeface="Garamond"/>
                <a:cs typeface="Garamond"/>
              </a:rPr>
              <a:t>del</a:t>
            </a:r>
            <a:r>
              <a:rPr lang="it-IT" sz="2400" spc="100" dirty="0">
                <a:solidFill>
                  <a:srgbClr val="002060"/>
                </a:solidFill>
                <a:latin typeface="Garamond"/>
                <a:cs typeface="Garamond"/>
              </a:rPr>
              <a:t> </a:t>
            </a:r>
            <a:r>
              <a:rPr lang="it-IT" sz="2400" spc="-15" dirty="0">
                <a:solidFill>
                  <a:srgbClr val="002060"/>
                </a:solidFill>
                <a:latin typeface="Garamond"/>
                <a:cs typeface="Garamond"/>
              </a:rPr>
              <a:t>P</a:t>
            </a:r>
            <a:r>
              <a:rPr lang="it-IT" sz="2400" spc="-10" dirty="0">
                <a:solidFill>
                  <a:srgbClr val="002060"/>
                </a:solidFill>
                <a:latin typeface="Garamond"/>
                <a:cs typeface="Garamond"/>
              </a:rPr>
              <a:t>N</a:t>
            </a:r>
            <a:r>
              <a:rPr lang="it-IT" sz="2400" spc="-20" dirty="0">
                <a:solidFill>
                  <a:srgbClr val="002060"/>
                </a:solidFill>
                <a:latin typeface="Garamond"/>
                <a:cs typeface="Garamond"/>
              </a:rPr>
              <a:t>R</a:t>
            </a:r>
            <a:r>
              <a:rPr lang="it-IT" sz="2400" dirty="0">
                <a:solidFill>
                  <a:srgbClr val="002060"/>
                </a:solidFill>
                <a:latin typeface="Garamond"/>
                <a:cs typeface="Garamond"/>
              </a:rPr>
              <a:t>R</a:t>
            </a:r>
            <a:r>
              <a:rPr lang="it-IT" sz="2400" spc="-5" dirty="0">
                <a:solidFill>
                  <a:srgbClr val="002060"/>
                </a:solidFill>
                <a:latin typeface="Garamond"/>
                <a:cs typeface="Garamond"/>
              </a:rPr>
              <a:t>,</a:t>
            </a:r>
            <a:r>
              <a:rPr lang="it-IT" sz="2400" spc="105" dirty="0">
                <a:solidFill>
                  <a:srgbClr val="002060"/>
                </a:solidFill>
                <a:latin typeface="Garamond"/>
                <a:cs typeface="Garamond"/>
              </a:rPr>
              <a:t> </a:t>
            </a:r>
            <a:r>
              <a:rPr lang="it-IT" sz="2400" spc="-10" dirty="0">
                <a:solidFill>
                  <a:srgbClr val="002060"/>
                </a:solidFill>
                <a:latin typeface="Garamond"/>
                <a:cs typeface="Garamond"/>
              </a:rPr>
              <a:t>v</a:t>
            </a:r>
            <a:r>
              <a:rPr lang="it-IT" sz="2400" spc="-15" dirty="0">
                <a:solidFill>
                  <a:srgbClr val="002060"/>
                </a:solidFill>
                <a:latin typeface="Garamond"/>
                <a:cs typeface="Garamond"/>
              </a:rPr>
              <a:t>i</a:t>
            </a:r>
            <a:r>
              <a:rPr lang="it-IT" sz="2400" spc="-10" dirty="0">
                <a:solidFill>
                  <a:srgbClr val="002060"/>
                </a:solidFill>
                <a:latin typeface="Garamond"/>
                <a:cs typeface="Garamond"/>
              </a:rPr>
              <a:t>ene</a:t>
            </a:r>
            <a:r>
              <a:rPr lang="it-IT" sz="2400" spc="100" dirty="0">
                <a:solidFill>
                  <a:srgbClr val="002060"/>
                </a:solidFill>
                <a:latin typeface="Garamond"/>
                <a:cs typeface="Garamond"/>
              </a:rPr>
              <a:t> </a:t>
            </a:r>
            <a:r>
              <a:rPr lang="it-IT" sz="2400" dirty="0">
                <a:solidFill>
                  <a:srgbClr val="002060"/>
                </a:solidFill>
                <a:latin typeface="Garamond"/>
                <a:cs typeface="Garamond"/>
              </a:rPr>
              <a:t>a</a:t>
            </a:r>
            <a:r>
              <a:rPr lang="it-IT" sz="2400" spc="-5" dirty="0">
                <a:solidFill>
                  <a:srgbClr val="002060"/>
                </a:solidFill>
                <a:latin typeface="Garamond"/>
                <a:cs typeface="Garamond"/>
              </a:rPr>
              <a:t>t</a:t>
            </a:r>
            <a:r>
              <a:rPr lang="it-IT" sz="2400" spc="-10" dirty="0">
                <a:solidFill>
                  <a:srgbClr val="002060"/>
                </a:solidFill>
                <a:latin typeface="Garamond"/>
                <a:cs typeface="Garamond"/>
              </a:rPr>
              <a:t>t</a:t>
            </a:r>
            <a:r>
              <a:rPr lang="it-IT" sz="2400" spc="-5" dirty="0">
                <a:solidFill>
                  <a:srgbClr val="002060"/>
                </a:solidFill>
                <a:latin typeface="Garamond"/>
                <a:cs typeface="Garamond"/>
              </a:rPr>
              <a:t>uato</a:t>
            </a:r>
            <a:r>
              <a:rPr lang="it-IT" sz="2400" spc="100" dirty="0">
                <a:solidFill>
                  <a:srgbClr val="002060"/>
                </a:solidFill>
                <a:latin typeface="Garamond"/>
                <a:cs typeface="Garamond"/>
              </a:rPr>
              <a:t> </a:t>
            </a:r>
            <a:r>
              <a:rPr lang="it-IT" sz="2400" dirty="0">
                <a:solidFill>
                  <a:srgbClr val="002060"/>
                </a:solidFill>
                <a:latin typeface="Garamond"/>
                <a:cs typeface="Garamond"/>
              </a:rPr>
              <a:t>s</a:t>
            </a:r>
            <a:r>
              <a:rPr lang="it-IT" sz="2400" spc="-5" dirty="0">
                <a:solidFill>
                  <a:srgbClr val="002060"/>
                </a:solidFill>
                <a:latin typeface="Garamond"/>
                <a:cs typeface="Garamond"/>
              </a:rPr>
              <a:t>ul</a:t>
            </a:r>
            <a:r>
              <a:rPr lang="it-IT" sz="2400" spc="-15" dirty="0">
                <a:solidFill>
                  <a:srgbClr val="002060"/>
                </a:solidFill>
                <a:latin typeface="Garamond"/>
                <a:cs typeface="Garamond"/>
              </a:rPr>
              <a:t>l</a:t>
            </a:r>
            <a:r>
              <a:rPr lang="it-IT" sz="2400" dirty="0">
                <a:solidFill>
                  <a:srgbClr val="002060"/>
                </a:solidFill>
                <a:latin typeface="Garamond"/>
                <a:cs typeface="Garamond"/>
              </a:rPr>
              <a:t>a</a:t>
            </a:r>
            <a:r>
              <a:rPr lang="it-IT" sz="2400" spc="110" dirty="0">
                <a:solidFill>
                  <a:srgbClr val="002060"/>
                </a:solidFill>
                <a:latin typeface="Garamond"/>
                <a:cs typeface="Garamond"/>
              </a:rPr>
              <a:t> </a:t>
            </a:r>
            <a:r>
              <a:rPr lang="it-IT" sz="2400" dirty="0">
                <a:solidFill>
                  <a:srgbClr val="002060"/>
                </a:solidFill>
                <a:latin typeface="Garamond"/>
                <a:cs typeface="Garamond"/>
              </a:rPr>
              <a:t>b</a:t>
            </a:r>
            <a:r>
              <a:rPr lang="it-IT" sz="2400" spc="-10" dirty="0">
                <a:solidFill>
                  <a:srgbClr val="002060"/>
                </a:solidFill>
                <a:latin typeface="Garamond"/>
                <a:cs typeface="Garamond"/>
              </a:rPr>
              <a:t>a</a:t>
            </a:r>
            <a:r>
              <a:rPr lang="it-IT" sz="2400" dirty="0">
                <a:solidFill>
                  <a:srgbClr val="002060"/>
                </a:solidFill>
                <a:latin typeface="Garamond"/>
                <a:cs typeface="Garamond"/>
              </a:rPr>
              <a:t>s</a:t>
            </a:r>
            <a:r>
              <a:rPr lang="it-IT" sz="2400" spc="-5" dirty="0">
                <a:solidFill>
                  <a:srgbClr val="002060"/>
                </a:solidFill>
                <a:latin typeface="Garamond"/>
                <a:cs typeface="Garamond"/>
              </a:rPr>
              <a:t>e</a:t>
            </a:r>
            <a:r>
              <a:rPr lang="it-IT" sz="2400" spc="95" dirty="0">
                <a:solidFill>
                  <a:srgbClr val="002060"/>
                </a:solidFill>
                <a:latin typeface="Garamond"/>
                <a:cs typeface="Garamond"/>
              </a:rPr>
              <a:t> </a:t>
            </a:r>
            <a:r>
              <a:rPr lang="it-IT" sz="2400" dirty="0">
                <a:solidFill>
                  <a:srgbClr val="002060"/>
                </a:solidFill>
                <a:latin typeface="Garamond"/>
                <a:cs typeface="Garamond"/>
              </a:rPr>
              <a:t>di</a:t>
            </a:r>
            <a:r>
              <a:rPr lang="it-IT" sz="2400" spc="105" dirty="0">
                <a:solidFill>
                  <a:srgbClr val="002060"/>
                </a:solidFill>
                <a:latin typeface="Garamond"/>
                <a:cs typeface="Garamond"/>
              </a:rPr>
              <a:t> </a:t>
            </a:r>
            <a:r>
              <a:rPr lang="it-IT" sz="2400" dirty="0">
                <a:solidFill>
                  <a:srgbClr val="002060"/>
                </a:solidFill>
                <a:latin typeface="Garamond"/>
                <a:cs typeface="Garamond"/>
              </a:rPr>
              <a:t>op</a:t>
            </a:r>
            <a:r>
              <a:rPr lang="it-IT" sz="2400" spc="-10" dirty="0">
                <a:solidFill>
                  <a:srgbClr val="002060"/>
                </a:solidFill>
                <a:latin typeface="Garamond"/>
                <a:cs typeface="Garamond"/>
              </a:rPr>
              <a:t>z</a:t>
            </a:r>
            <a:r>
              <a:rPr lang="it-IT" sz="2400" dirty="0">
                <a:solidFill>
                  <a:srgbClr val="002060"/>
                </a:solidFill>
                <a:latin typeface="Garamond"/>
                <a:cs typeface="Garamond"/>
              </a:rPr>
              <a:t>ioni</a:t>
            </a:r>
            <a:r>
              <a:rPr lang="it-IT" sz="2400" spc="95" dirty="0">
                <a:solidFill>
                  <a:srgbClr val="002060"/>
                </a:solidFill>
                <a:latin typeface="Garamond"/>
                <a:cs typeface="Garamond"/>
              </a:rPr>
              <a:t> </a:t>
            </a:r>
            <a:r>
              <a:rPr lang="it-IT" sz="2400" dirty="0">
                <a:solidFill>
                  <a:srgbClr val="002060"/>
                </a:solidFill>
                <a:latin typeface="Garamond"/>
                <a:cs typeface="Garamond"/>
              </a:rPr>
              <a:t>di</a:t>
            </a:r>
            <a:r>
              <a:rPr lang="it-IT" sz="2400" spc="105" dirty="0">
                <a:solidFill>
                  <a:srgbClr val="002060"/>
                </a:solidFill>
                <a:latin typeface="Garamond"/>
                <a:cs typeface="Garamond"/>
              </a:rPr>
              <a:t> </a:t>
            </a:r>
            <a:r>
              <a:rPr lang="it-IT" sz="2400" spc="-10" dirty="0">
                <a:solidFill>
                  <a:srgbClr val="002060"/>
                </a:solidFill>
                <a:latin typeface="Garamond"/>
                <a:cs typeface="Garamond"/>
              </a:rPr>
              <a:t>co</a:t>
            </a:r>
            <a:r>
              <a:rPr lang="it-IT" sz="2400" dirty="0">
                <a:solidFill>
                  <a:srgbClr val="002060"/>
                </a:solidFill>
                <a:latin typeface="Garamond"/>
                <a:cs typeface="Garamond"/>
              </a:rPr>
              <a:t>s</a:t>
            </a:r>
            <a:r>
              <a:rPr lang="it-IT" sz="2400" spc="-5" dirty="0">
                <a:solidFill>
                  <a:srgbClr val="002060"/>
                </a:solidFill>
                <a:latin typeface="Garamond"/>
                <a:cs typeface="Garamond"/>
              </a:rPr>
              <a:t>to</a:t>
            </a:r>
            <a:r>
              <a:rPr lang="it-IT" sz="2400" spc="90" dirty="0">
                <a:solidFill>
                  <a:srgbClr val="002060"/>
                </a:solidFill>
                <a:latin typeface="Garamond"/>
                <a:cs typeface="Garamond"/>
              </a:rPr>
              <a:t> </a:t>
            </a:r>
            <a:r>
              <a:rPr lang="it-IT" sz="2400" dirty="0">
                <a:solidFill>
                  <a:srgbClr val="002060"/>
                </a:solidFill>
                <a:latin typeface="Garamond"/>
                <a:cs typeface="Garamond"/>
              </a:rPr>
              <a:t>s</a:t>
            </a:r>
            <a:r>
              <a:rPr lang="it-IT" sz="2400" spc="-5" dirty="0">
                <a:solidFill>
                  <a:srgbClr val="002060"/>
                </a:solidFill>
                <a:latin typeface="Garamond"/>
                <a:cs typeface="Garamond"/>
              </a:rPr>
              <a:t>emplif</a:t>
            </a:r>
            <a:r>
              <a:rPr lang="it-IT" sz="2400" spc="-20" dirty="0">
                <a:solidFill>
                  <a:srgbClr val="002060"/>
                </a:solidFill>
                <a:latin typeface="Garamond"/>
                <a:cs typeface="Garamond"/>
              </a:rPr>
              <a:t>i</a:t>
            </a:r>
            <a:r>
              <a:rPr lang="it-IT" sz="2400" spc="-5" dirty="0">
                <a:solidFill>
                  <a:srgbClr val="002060"/>
                </a:solidFill>
                <a:latin typeface="Garamond"/>
                <a:cs typeface="Garamond"/>
              </a:rPr>
              <a:t>c</a:t>
            </a:r>
            <a:r>
              <a:rPr lang="it-IT" sz="2400" dirty="0">
                <a:solidFill>
                  <a:srgbClr val="002060"/>
                </a:solidFill>
                <a:latin typeface="Garamond"/>
                <a:cs typeface="Garamond"/>
              </a:rPr>
              <a:t>a</a:t>
            </a:r>
            <a:r>
              <a:rPr lang="it-IT" sz="2400" spc="-20" dirty="0">
                <a:solidFill>
                  <a:srgbClr val="002060"/>
                </a:solidFill>
                <a:latin typeface="Garamond"/>
                <a:cs typeface="Garamond"/>
              </a:rPr>
              <a:t>t</a:t>
            </a:r>
            <a:r>
              <a:rPr lang="it-IT" sz="2400" spc="-5" dirty="0">
                <a:solidFill>
                  <a:srgbClr val="002060"/>
                </a:solidFill>
                <a:latin typeface="Garamond"/>
                <a:cs typeface="Garamond"/>
              </a:rPr>
              <a:t>e (</a:t>
            </a:r>
            <a:r>
              <a:rPr lang="it-IT" sz="2400" spc="-15" dirty="0">
                <a:solidFill>
                  <a:srgbClr val="002060"/>
                </a:solidFill>
                <a:latin typeface="Garamond"/>
                <a:cs typeface="Garamond"/>
              </a:rPr>
              <a:t>O</a:t>
            </a:r>
            <a:r>
              <a:rPr lang="it-IT" sz="2400" dirty="0">
                <a:solidFill>
                  <a:srgbClr val="002060"/>
                </a:solidFill>
                <a:latin typeface="Garamond"/>
                <a:cs typeface="Garamond"/>
              </a:rPr>
              <a:t>C</a:t>
            </a:r>
            <a:r>
              <a:rPr lang="it-IT" sz="2400" spc="-5" dirty="0">
                <a:solidFill>
                  <a:srgbClr val="002060"/>
                </a:solidFill>
                <a:latin typeface="Garamond"/>
                <a:cs typeface="Garamond"/>
              </a:rPr>
              <a:t>S),</a:t>
            </a:r>
            <a:r>
              <a:rPr lang="it-IT" sz="2400" spc="20" dirty="0">
                <a:solidFill>
                  <a:srgbClr val="002060"/>
                </a:solidFill>
                <a:latin typeface="Garamond"/>
                <a:cs typeface="Garamond"/>
              </a:rPr>
              <a:t> </a:t>
            </a:r>
            <a:r>
              <a:rPr lang="it-IT" sz="2400" dirty="0">
                <a:solidFill>
                  <a:srgbClr val="002060"/>
                </a:solidFill>
                <a:latin typeface="Garamond"/>
                <a:cs typeface="Garamond"/>
              </a:rPr>
              <a:t>in</a:t>
            </a:r>
            <a:r>
              <a:rPr lang="it-IT" sz="2400" spc="25" dirty="0">
                <a:solidFill>
                  <a:srgbClr val="002060"/>
                </a:solidFill>
                <a:latin typeface="Garamond"/>
                <a:cs typeface="Garamond"/>
              </a:rPr>
              <a:t> </a:t>
            </a:r>
            <a:r>
              <a:rPr lang="it-IT" sz="2400" dirty="0">
                <a:solidFill>
                  <a:srgbClr val="002060"/>
                </a:solidFill>
                <a:latin typeface="Garamond"/>
                <a:cs typeface="Garamond"/>
              </a:rPr>
              <a:t>confo</a:t>
            </a:r>
            <a:r>
              <a:rPr lang="it-IT" sz="2400" spc="-5" dirty="0">
                <a:solidFill>
                  <a:srgbClr val="002060"/>
                </a:solidFill>
                <a:latin typeface="Garamond"/>
                <a:cs typeface="Garamond"/>
              </a:rPr>
              <a:t>rmità</a:t>
            </a:r>
            <a:r>
              <a:rPr lang="it-IT" sz="2400" spc="25" dirty="0">
                <a:solidFill>
                  <a:srgbClr val="002060"/>
                </a:solidFill>
                <a:latin typeface="Garamond"/>
                <a:cs typeface="Garamond"/>
              </a:rPr>
              <a:t> </a:t>
            </a:r>
            <a:r>
              <a:rPr lang="it-IT" sz="2400" dirty="0">
                <a:solidFill>
                  <a:srgbClr val="002060"/>
                </a:solidFill>
                <a:latin typeface="Garamond"/>
                <a:cs typeface="Garamond"/>
              </a:rPr>
              <a:t>a</a:t>
            </a:r>
            <a:r>
              <a:rPr lang="it-IT" sz="2400" spc="25" dirty="0">
                <a:solidFill>
                  <a:srgbClr val="002060"/>
                </a:solidFill>
                <a:latin typeface="Garamond"/>
                <a:cs typeface="Garamond"/>
              </a:rPr>
              <a:t> </a:t>
            </a:r>
            <a:r>
              <a:rPr lang="it-IT" sz="2400" spc="-10" dirty="0">
                <a:solidFill>
                  <a:srgbClr val="002060"/>
                </a:solidFill>
                <a:latin typeface="Garamond"/>
                <a:cs typeface="Garamond"/>
              </a:rPr>
              <a:t>q</a:t>
            </a:r>
            <a:r>
              <a:rPr lang="it-IT" sz="2400" dirty="0">
                <a:solidFill>
                  <a:srgbClr val="002060"/>
                </a:solidFill>
                <a:latin typeface="Garamond"/>
                <a:cs typeface="Garamond"/>
              </a:rPr>
              <a:t>uanto</a:t>
            </a:r>
            <a:r>
              <a:rPr lang="it-IT" sz="2400" spc="20" dirty="0">
                <a:solidFill>
                  <a:srgbClr val="002060"/>
                </a:solidFill>
                <a:latin typeface="Garamond"/>
                <a:cs typeface="Garamond"/>
              </a:rPr>
              <a:t> </a:t>
            </a:r>
            <a:r>
              <a:rPr lang="it-IT" sz="2400" spc="-5" dirty="0">
                <a:solidFill>
                  <a:srgbClr val="002060"/>
                </a:solidFill>
                <a:latin typeface="Garamond"/>
                <a:cs typeface="Garamond"/>
              </a:rPr>
              <a:t>previ</a:t>
            </a:r>
            <a:r>
              <a:rPr lang="it-IT" sz="2400" dirty="0">
                <a:solidFill>
                  <a:srgbClr val="002060"/>
                </a:solidFill>
                <a:latin typeface="Garamond"/>
                <a:cs typeface="Garamond"/>
              </a:rPr>
              <a:t>s</a:t>
            </a:r>
            <a:r>
              <a:rPr lang="it-IT" sz="2400" spc="-5" dirty="0">
                <a:solidFill>
                  <a:srgbClr val="002060"/>
                </a:solidFill>
                <a:latin typeface="Garamond"/>
                <a:cs typeface="Garamond"/>
              </a:rPr>
              <a:t>to</a:t>
            </a:r>
            <a:r>
              <a:rPr lang="it-IT" sz="2400" spc="20" dirty="0">
                <a:solidFill>
                  <a:srgbClr val="002060"/>
                </a:solidFill>
                <a:latin typeface="Garamond"/>
                <a:cs typeface="Garamond"/>
              </a:rPr>
              <a:t> </a:t>
            </a:r>
            <a:r>
              <a:rPr lang="it-IT" sz="2400" b="1" dirty="0">
                <a:solidFill>
                  <a:srgbClr val="002060"/>
                </a:solidFill>
                <a:latin typeface="Garamond"/>
                <a:cs typeface="Garamond"/>
              </a:rPr>
              <a:t>da</a:t>
            </a:r>
            <a:r>
              <a:rPr lang="it-IT" sz="2400" b="1" spc="15" dirty="0">
                <a:solidFill>
                  <a:srgbClr val="002060"/>
                </a:solidFill>
                <a:latin typeface="Garamond"/>
                <a:cs typeface="Garamond"/>
              </a:rPr>
              <a:t>l</a:t>
            </a:r>
            <a:r>
              <a:rPr lang="it-IT" sz="2400" b="1" dirty="0">
                <a:solidFill>
                  <a:srgbClr val="002060"/>
                </a:solidFill>
                <a:latin typeface="Garamond"/>
                <a:cs typeface="Garamond"/>
              </a:rPr>
              <a:t>l’</a:t>
            </a:r>
            <a:r>
              <a:rPr lang="it-IT" sz="2400" b="1" spc="5" dirty="0">
                <a:solidFill>
                  <a:srgbClr val="002060"/>
                </a:solidFill>
                <a:latin typeface="Garamond"/>
                <a:cs typeface="Garamond"/>
              </a:rPr>
              <a:t>a</a:t>
            </a:r>
            <a:r>
              <a:rPr lang="it-IT" sz="2400" b="1" dirty="0">
                <a:solidFill>
                  <a:srgbClr val="002060"/>
                </a:solidFill>
                <a:latin typeface="Garamond"/>
                <a:cs typeface="Garamond"/>
              </a:rPr>
              <a:t>r</a:t>
            </a:r>
            <a:r>
              <a:rPr lang="it-IT" sz="2400" b="1" spc="-10" dirty="0">
                <a:solidFill>
                  <a:srgbClr val="002060"/>
                </a:solidFill>
                <a:latin typeface="Garamond"/>
                <a:cs typeface="Garamond"/>
              </a:rPr>
              <a:t>t</a:t>
            </a:r>
            <a:r>
              <a:rPr lang="it-IT" sz="2400" b="1" dirty="0">
                <a:solidFill>
                  <a:srgbClr val="002060"/>
                </a:solidFill>
                <a:latin typeface="Garamond"/>
                <a:cs typeface="Garamond"/>
              </a:rPr>
              <a:t>icolo</a:t>
            </a:r>
            <a:r>
              <a:rPr lang="it-IT" sz="2400" b="1" spc="20" dirty="0">
                <a:solidFill>
                  <a:srgbClr val="002060"/>
                </a:solidFill>
                <a:latin typeface="Garamond"/>
                <a:cs typeface="Garamond"/>
              </a:rPr>
              <a:t> </a:t>
            </a:r>
            <a:r>
              <a:rPr lang="it-IT" sz="2400" b="1" dirty="0">
                <a:solidFill>
                  <a:srgbClr val="002060"/>
                </a:solidFill>
                <a:latin typeface="Garamond"/>
                <a:cs typeface="Garamond"/>
              </a:rPr>
              <a:t>10,</a:t>
            </a:r>
            <a:r>
              <a:rPr lang="it-IT" sz="2400" b="1" spc="25" dirty="0">
                <a:solidFill>
                  <a:srgbClr val="002060"/>
                </a:solidFill>
                <a:latin typeface="Garamond"/>
                <a:cs typeface="Garamond"/>
              </a:rPr>
              <a:t> </a:t>
            </a:r>
            <a:r>
              <a:rPr lang="it-IT" sz="2400" b="1" dirty="0">
                <a:solidFill>
                  <a:srgbClr val="002060"/>
                </a:solidFill>
                <a:latin typeface="Garamond"/>
                <a:cs typeface="Garamond"/>
              </a:rPr>
              <a:t>comma</a:t>
            </a:r>
            <a:r>
              <a:rPr lang="it-IT" sz="2400" b="1" spc="25" dirty="0">
                <a:solidFill>
                  <a:srgbClr val="002060"/>
                </a:solidFill>
                <a:latin typeface="Garamond"/>
                <a:cs typeface="Garamond"/>
              </a:rPr>
              <a:t> </a:t>
            </a:r>
            <a:r>
              <a:rPr lang="it-IT" sz="2400" b="1" spc="10" dirty="0">
                <a:solidFill>
                  <a:srgbClr val="002060"/>
                </a:solidFill>
                <a:latin typeface="Garamond"/>
                <a:cs typeface="Garamond"/>
              </a:rPr>
              <a:t>4</a:t>
            </a:r>
            <a:r>
              <a:rPr lang="it-IT" sz="2400" b="1" spc="-5" dirty="0">
                <a:solidFill>
                  <a:srgbClr val="002060"/>
                </a:solidFill>
                <a:latin typeface="Garamond"/>
                <a:cs typeface="Garamond"/>
              </a:rPr>
              <a:t>,</a:t>
            </a:r>
            <a:r>
              <a:rPr lang="it-IT" sz="2400" b="1" spc="25" dirty="0">
                <a:solidFill>
                  <a:srgbClr val="002060"/>
                </a:solidFill>
                <a:latin typeface="Garamond"/>
                <a:cs typeface="Garamond"/>
              </a:rPr>
              <a:t> </a:t>
            </a:r>
            <a:r>
              <a:rPr lang="it-IT" sz="2400" b="1" spc="-5" dirty="0">
                <a:solidFill>
                  <a:srgbClr val="002060"/>
                </a:solidFill>
                <a:latin typeface="Garamond"/>
                <a:cs typeface="Garamond"/>
              </a:rPr>
              <a:t>del</a:t>
            </a:r>
            <a:r>
              <a:rPr lang="it-IT" sz="2400" b="1" spc="25" dirty="0">
                <a:solidFill>
                  <a:srgbClr val="002060"/>
                </a:solidFill>
                <a:latin typeface="Garamond"/>
                <a:cs typeface="Garamond"/>
              </a:rPr>
              <a:t> </a:t>
            </a:r>
            <a:r>
              <a:rPr lang="it-IT" sz="2400" b="1" spc="-10" dirty="0">
                <a:solidFill>
                  <a:srgbClr val="002060"/>
                </a:solidFill>
                <a:latin typeface="Garamond"/>
                <a:cs typeface="Garamond"/>
              </a:rPr>
              <a:t>de</a:t>
            </a:r>
            <a:r>
              <a:rPr lang="it-IT" sz="2400" b="1" dirty="0">
                <a:solidFill>
                  <a:srgbClr val="002060"/>
                </a:solidFill>
                <a:latin typeface="Garamond"/>
                <a:cs typeface="Garamond"/>
              </a:rPr>
              <a:t>c</a:t>
            </a:r>
            <a:r>
              <a:rPr lang="it-IT" sz="2400" b="1" spc="-5" dirty="0">
                <a:solidFill>
                  <a:srgbClr val="002060"/>
                </a:solidFill>
                <a:latin typeface="Garamond"/>
                <a:cs typeface="Garamond"/>
              </a:rPr>
              <a:t>reto</a:t>
            </a:r>
            <a:r>
              <a:rPr lang="it-IT" sz="2400" b="1" spc="-10" dirty="0">
                <a:solidFill>
                  <a:srgbClr val="002060"/>
                </a:solidFill>
                <a:latin typeface="Garamond"/>
                <a:cs typeface="Garamond"/>
              </a:rPr>
              <a:t>-</a:t>
            </a:r>
            <a:r>
              <a:rPr lang="it-IT" sz="2400" b="1" spc="-5" dirty="0">
                <a:solidFill>
                  <a:srgbClr val="002060"/>
                </a:solidFill>
                <a:latin typeface="Garamond"/>
                <a:cs typeface="Garamond"/>
              </a:rPr>
              <a:t>legge</a:t>
            </a:r>
            <a:r>
              <a:rPr lang="it-IT" sz="2400" b="1" spc="25" dirty="0">
                <a:solidFill>
                  <a:srgbClr val="002060"/>
                </a:solidFill>
                <a:latin typeface="Garamond"/>
                <a:cs typeface="Garamond"/>
              </a:rPr>
              <a:t> </a:t>
            </a:r>
            <a:r>
              <a:rPr lang="it-IT" sz="2400" b="1" dirty="0">
                <a:solidFill>
                  <a:srgbClr val="002060"/>
                </a:solidFill>
                <a:latin typeface="Garamond"/>
                <a:cs typeface="Garamond"/>
              </a:rPr>
              <a:t>n.</a:t>
            </a:r>
            <a:r>
              <a:rPr lang="it-IT" sz="2400" b="1" spc="30" dirty="0">
                <a:solidFill>
                  <a:srgbClr val="002060"/>
                </a:solidFill>
                <a:latin typeface="Garamond"/>
                <a:cs typeface="Garamond"/>
              </a:rPr>
              <a:t> </a:t>
            </a:r>
            <a:r>
              <a:rPr lang="it-IT" sz="2400" b="1" spc="-10" dirty="0">
                <a:solidFill>
                  <a:srgbClr val="002060"/>
                </a:solidFill>
                <a:latin typeface="Garamond"/>
                <a:cs typeface="Garamond"/>
              </a:rPr>
              <a:t>121/202</a:t>
            </a:r>
            <a:r>
              <a:rPr lang="it-IT" sz="2400" b="1" spc="-20" dirty="0">
                <a:solidFill>
                  <a:srgbClr val="002060"/>
                </a:solidFill>
                <a:latin typeface="Garamond"/>
                <a:cs typeface="Garamond"/>
              </a:rPr>
              <a:t>1</a:t>
            </a:r>
            <a:r>
              <a:rPr lang="it-IT" sz="2400" spc="-5" dirty="0">
                <a:solidFill>
                  <a:srgbClr val="002060"/>
                </a:solidFill>
                <a:latin typeface="Garamond"/>
                <a:cs typeface="Garamond"/>
              </a:rPr>
              <a:t>, converti</a:t>
            </a:r>
            <a:r>
              <a:rPr lang="it-IT" sz="2400" spc="-10" dirty="0">
                <a:solidFill>
                  <a:srgbClr val="002060"/>
                </a:solidFill>
                <a:latin typeface="Garamond"/>
                <a:cs typeface="Garamond"/>
              </a:rPr>
              <a:t>t</a:t>
            </a:r>
            <a:r>
              <a:rPr lang="it-IT" sz="2400" dirty="0">
                <a:solidFill>
                  <a:srgbClr val="002060"/>
                </a:solidFill>
                <a:latin typeface="Garamond"/>
                <a:cs typeface="Garamond"/>
              </a:rPr>
              <a:t>o</a:t>
            </a:r>
            <a:r>
              <a:rPr lang="it-IT" sz="2400" spc="-5" dirty="0">
                <a:solidFill>
                  <a:srgbClr val="002060"/>
                </a:solidFill>
                <a:latin typeface="Garamond"/>
                <a:cs typeface="Garamond"/>
              </a:rPr>
              <a:t>, </a:t>
            </a:r>
            <a:r>
              <a:rPr lang="it-IT" sz="2400" spc="-110" dirty="0">
                <a:solidFill>
                  <a:srgbClr val="002060"/>
                </a:solidFill>
                <a:latin typeface="Garamond"/>
                <a:cs typeface="Garamond"/>
              </a:rPr>
              <a:t> </a:t>
            </a:r>
            <a:r>
              <a:rPr lang="it-IT" sz="2400" dirty="0">
                <a:solidFill>
                  <a:srgbClr val="002060"/>
                </a:solidFill>
                <a:latin typeface="Garamond"/>
                <a:cs typeface="Garamond"/>
              </a:rPr>
              <a:t>con </a:t>
            </a:r>
            <a:r>
              <a:rPr lang="it-IT" sz="2400" spc="-110" dirty="0">
                <a:solidFill>
                  <a:srgbClr val="002060"/>
                </a:solidFill>
                <a:latin typeface="Garamond"/>
                <a:cs typeface="Garamond"/>
              </a:rPr>
              <a:t> </a:t>
            </a:r>
            <a:r>
              <a:rPr lang="it-IT" sz="2400" dirty="0">
                <a:solidFill>
                  <a:srgbClr val="002060"/>
                </a:solidFill>
                <a:latin typeface="Garamond"/>
                <a:cs typeface="Garamond"/>
              </a:rPr>
              <a:t>modi</a:t>
            </a:r>
            <a:r>
              <a:rPr lang="it-IT" sz="2400" spc="-5" dirty="0">
                <a:solidFill>
                  <a:srgbClr val="002060"/>
                </a:solidFill>
                <a:latin typeface="Garamond"/>
                <a:cs typeface="Garamond"/>
              </a:rPr>
              <a:t>fic</a:t>
            </a:r>
            <a:r>
              <a:rPr lang="it-IT" sz="2400" spc="-10" dirty="0">
                <a:solidFill>
                  <a:srgbClr val="002060"/>
                </a:solidFill>
                <a:latin typeface="Garamond"/>
                <a:cs typeface="Garamond"/>
              </a:rPr>
              <a:t>a</a:t>
            </a:r>
            <a:r>
              <a:rPr lang="it-IT" sz="2400" dirty="0">
                <a:solidFill>
                  <a:srgbClr val="002060"/>
                </a:solidFill>
                <a:latin typeface="Garamond"/>
                <a:cs typeface="Garamond"/>
              </a:rPr>
              <a:t>zion</a:t>
            </a:r>
            <a:r>
              <a:rPr lang="it-IT" sz="2400" spc="5" dirty="0">
                <a:solidFill>
                  <a:srgbClr val="002060"/>
                </a:solidFill>
                <a:latin typeface="Garamond"/>
                <a:cs typeface="Garamond"/>
              </a:rPr>
              <a:t>i</a:t>
            </a:r>
            <a:r>
              <a:rPr lang="it-IT" sz="2400" spc="-5" dirty="0">
                <a:solidFill>
                  <a:srgbClr val="002060"/>
                </a:solidFill>
                <a:latin typeface="Garamond"/>
                <a:cs typeface="Garamond"/>
              </a:rPr>
              <a:t>, </a:t>
            </a:r>
            <a:r>
              <a:rPr lang="it-IT" sz="2400" spc="-110" dirty="0">
                <a:solidFill>
                  <a:srgbClr val="002060"/>
                </a:solidFill>
                <a:latin typeface="Garamond"/>
                <a:cs typeface="Garamond"/>
              </a:rPr>
              <a:t> </a:t>
            </a:r>
            <a:r>
              <a:rPr lang="it-IT" sz="2400" dirty="0">
                <a:solidFill>
                  <a:srgbClr val="002060"/>
                </a:solidFill>
                <a:latin typeface="Garamond"/>
                <a:cs typeface="Garamond"/>
              </a:rPr>
              <a:t>dalla </a:t>
            </a:r>
            <a:r>
              <a:rPr lang="it-IT" sz="2400" spc="-100" dirty="0">
                <a:solidFill>
                  <a:srgbClr val="002060"/>
                </a:solidFill>
                <a:latin typeface="Garamond"/>
                <a:cs typeface="Garamond"/>
              </a:rPr>
              <a:t> </a:t>
            </a:r>
            <a:r>
              <a:rPr lang="it-IT" sz="2400" b="1" spc="-15" dirty="0">
                <a:solidFill>
                  <a:srgbClr val="002060"/>
                </a:solidFill>
                <a:latin typeface="Garamond"/>
                <a:cs typeface="Garamond"/>
              </a:rPr>
              <a:t>l</a:t>
            </a:r>
            <a:r>
              <a:rPr lang="it-IT" sz="2400" b="1" spc="-5" dirty="0">
                <a:solidFill>
                  <a:srgbClr val="002060"/>
                </a:solidFill>
                <a:latin typeface="Garamond"/>
                <a:cs typeface="Garamond"/>
              </a:rPr>
              <a:t>eg</a:t>
            </a:r>
            <a:r>
              <a:rPr lang="it-IT" sz="2400" b="1" spc="-10" dirty="0">
                <a:solidFill>
                  <a:srgbClr val="002060"/>
                </a:solidFill>
                <a:latin typeface="Garamond"/>
                <a:cs typeface="Garamond"/>
              </a:rPr>
              <a:t>ge </a:t>
            </a:r>
            <a:r>
              <a:rPr lang="it-IT" sz="2400" b="1" spc="-100" dirty="0">
                <a:solidFill>
                  <a:srgbClr val="002060"/>
                </a:solidFill>
                <a:latin typeface="Garamond"/>
                <a:cs typeface="Garamond"/>
              </a:rPr>
              <a:t> </a:t>
            </a:r>
            <a:r>
              <a:rPr lang="it-IT" sz="2400" b="1" dirty="0">
                <a:solidFill>
                  <a:srgbClr val="002060"/>
                </a:solidFill>
                <a:latin typeface="Garamond"/>
                <a:cs typeface="Garamond"/>
              </a:rPr>
              <a:t>n. </a:t>
            </a:r>
            <a:r>
              <a:rPr lang="it-IT" sz="2400" b="1" spc="-110" dirty="0">
                <a:solidFill>
                  <a:srgbClr val="002060"/>
                </a:solidFill>
                <a:latin typeface="Garamond"/>
                <a:cs typeface="Garamond"/>
              </a:rPr>
              <a:t> </a:t>
            </a:r>
            <a:r>
              <a:rPr lang="it-IT" sz="2400" b="1" spc="-10" dirty="0">
                <a:solidFill>
                  <a:srgbClr val="002060"/>
                </a:solidFill>
                <a:latin typeface="Garamond"/>
                <a:cs typeface="Garamond"/>
              </a:rPr>
              <a:t>15</a:t>
            </a:r>
            <a:r>
              <a:rPr lang="it-IT" sz="2400" b="1" spc="-5" dirty="0">
                <a:solidFill>
                  <a:srgbClr val="002060"/>
                </a:solidFill>
                <a:latin typeface="Garamond"/>
                <a:cs typeface="Garamond"/>
              </a:rPr>
              <a:t>6</a:t>
            </a:r>
            <a:r>
              <a:rPr lang="it-IT" sz="2400" b="1" spc="-15" dirty="0">
                <a:solidFill>
                  <a:srgbClr val="002060"/>
                </a:solidFill>
                <a:latin typeface="Garamond"/>
                <a:cs typeface="Garamond"/>
              </a:rPr>
              <a:t>/</a:t>
            </a:r>
            <a:r>
              <a:rPr lang="it-IT" sz="2400" b="1" spc="-5" dirty="0">
                <a:solidFill>
                  <a:srgbClr val="002060"/>
                </a:solidFill>
                <a:latin typeface="Garamond"/>
                <a:cs typeface="Garamond"/>
              </a:rPr>
              <a:t>2021</a:t>
            </a:r>
            <a:r>
              <a:rPr lang="it-IT" sz="2400" spc="-5" dirty="0">
                <a:solidFill>
                  <a:srgbClr val="002060"/>
                </a:solidFill>
                <a:latin typeface="Garamond"/>
                <a:cs typeface="Garamond"/>
              </a:rPr>
              <a:t>, </a:t>
            </a:r>
            <a:r>
              <a:rPr lang="it-IT" sz="2400" spc="-110" dirty="0">
                <a:solidFill>
                  <a:srgbClr val="002060"/>
                </a:solidFill>
                <a:latin typeface="Garamond"/>
                <a:cs typeface="Garamond"/>
              </a:rPr>
              <a:t> </a:t>
            </a:r>
            <a:r>
              <a:rPr lang="it-IT" sz="2400" dirty="0">
                <a:solidFill>
                  <a:srgbClr val="002060"/>
                </a:solidFill>
                <a:latin typeface="Garamond"/>
                <a:cs typeface="Garamond"/>
              </a:rPr>
              <a:t>in </a:t>
            </a:r>
            <a:r>
              <a:rPr lang="it-IT" sz="2400" spc="-110" dirty="0">
                <a:solidFill>
                  <a:srgbClr val="002060"/>
                </a:solidFill>
                <a:latin typeface="Garamond"/>
                <a:cs typeface="Garamond"/>
              </a:rPr>
              <a:t> </a:t>
            </a:r>
            <a:r>
              <a:rPr lang="it-IT" sz="2400" spc="-10" dirty="0">
                <a:solidFill>
                  <a:srgbClr val="002060"/>
                </a:solidFill>
                <a:latin typeface="Garamond"/>
                <a:cs typeface="Garamond"/>
              </a:rPr>
              <a:t>co</a:t>
            </a:r>
            <a:r>
              <a:rPr lang="it-IT" sz="2400" dirty="0">
                <a:solidFill>
                  <a:srgbClr val="002060"/>
                </a:solidFill>
                <a:latin typeface="Garamond"/>
                <a:cs typeface="Garamond"/>
              </a:rPr>
              <a:t>eren</a:t>
            </a:r>
            <a:r>
              <a:rPr lang="it-IT" sz="2400" spc="-10" dirty="0">
                <a:solidFill>
                  <a:srgbClr val="002060"/>
                </a:solidFill>
                <a:latin typeface="Garamond"/>
                <a:cs typeface="Garamond"/>
              </a:rPr>
              <a:t>z</a:t>
            </a:r>
            <a:r>
              <a:rPr lang="it-IT" sz="2400" dirty="0">
                <a:solidFill>
                  <a:srgbClr val="002060"/>
                </a:solidFill>
                <a:latin typeface="Garamond"/>
                <a:cs typeface="Garamond"/>
              </a:rPr>
              <a:t>a </a:t>
            </a:r>
            <a:r>
              <a:rPr lang="it-IT" sz="2400" spc="-110" dirty="0">
                <a:solidFill>
                  <a:srgbClr val="002060"/>
                </a:solidFill>
                <a:latin typeface="Garamond"/>
                <a:cs typeface="Garamond"/>
              </a:rPr>
              <a:t> </a:t>
            </a:r>
            <a:r>
              <a:rPr lang="it-IT" sz="2400" dirty="0">
                <a:solidFill>
                  <a:srgbClr val="002060"/>
                </a:solidFill>
                <a:latin typeface="Garamond"/>
                <a:cs typeface="Garamond"/>
              </a:rPr>
              <a:t>con </a:t>
            </a:r>
            <a:r>
              <a:rPr lang="it-IT" sz="2400" spc="-110" dirty="0">
                <a:solidFill>
                  <a:srgbClr val="002060"/>
                </a:solidFill>
                <a:latin typeface="Garamond"/>
                <a:cs typeface="Garamond"/>
              </a:rPr>
              <a:t> </a:t>
            </a:r>
            <a:r>
              <a:rPr lang="it-IT" sz="2400" spc="-10" dirty="0">
                <a:solidFill>
                  <a:srgbClr val="002060"/>
                </a:solidFill>
                <a:latin typeface="Garamond"/>
                <a:cs typeface="Garamond"/>
              </a:rPr>
              <a:t>quanto </a:t>
            </a:r>
            <a:r>
              <a:rPr lang="it-IT" sz="2400" spc="-114" dirty="0">
                <a:solidFill>
                  <a:srgbClr val="002060"/>
                </a:solidFill>
                <a:latin typeface="Garamond"/>
                <a:cs typeface="Garamond"/>
              </a:rPr>
              <a:t> </a:t>
            </a:r>
            <a:r>
              <a:rPr lang="it-IT" sz="2400" spc="-5" dirty="0">
                <a:solidFill>
                  <a:srgbClr val="002060"/>
                </a:solidFill>
                <a:latin typeface="Garamond"/>
                <a:cs typeface="Garamond"/>
              </a:rPr>
              <a:t>previ</a:t>
            </a:r>
            <a:r>
              <a:rPr lang="it-IT" sz="2400" dirty="0">
                <a:solidFill>
                  <a:srgbClr val="002060"/>
                </a:solidFill>
                <a:latin typeface="Garamond"/>
                <a:cs typeface="Garamond"/>
              </a:rPr>
              <a:t>s</a:t>
            </a:r>
            <a:r>
              <a:rPr lang="it-IT" sz="2400" spc="-5" dirty="0">
                <a:solidFill>
                  <a:srgbClr val="002060"/>
                </a:solidFill>
                <a:latin typeface="Garamond"/>
                <a:cs typeface="Garamond"/>
              </a:rPr>
              <a:t>to </a:t>
            </a:r>
            <a:r>
              <a:rPr lang="it-IT" sz="2400" spc="-95" dirty="0">
                <a:solidFill>
                  <a:srgbClr val="002060"/>
                </a:solidFill>
                <a:latin typeface="Garamond"/>
                <a:cs typeface="Garamond"/>
              </a:rPr>
              <a:t> </a:t>
            </a:r>
            <a:r>
              <a:rPr lang="it-IT" sz="2400" dirty="0">
                <a:solidFill>
                  <a:srgbClr val="002060"/>
                </a:solidFill>
                <a:latin typeface="Garamond"/>
                <a:cs typeface="Garamond"/>
              </a:rPr>
              <a:t>da</a:t>
            </a:r>
            <a:r>
              <a:rPr lang="it-IT" sz="2400" spc="-10" dirty="0">
                <a:solidFill>
                  <a:srgbClr val="002060"/>
                </a:solidFill>
                <a:latin typeface="Garamond"/>
                <a:cs typeface="Garamond"/>
              </a:rPr>
              <a:t>g</a:t>
            </a:r>
            <a:r>
              <a:rPr lang="it-IT" sz="2400" spc="-15" dirty="0">
                <a:solidFill>
                  <a:srgbClr val="002060"/>
                </a:solidFill>
                <a:latin typeface="Garamond"/>
                <a:cs typeface="Garamond"/>
              </a:rPr>
              <a:t>l</a:t>
            </a:r>
            <a:r>
              <a:rPr lang="it-IT" sz="2400" dirty="0">
                <a:solidFill>
                  <a:srgbClr val="002060"/>
                </a:solidFill>
                <a:latin typeface="Garamond"/>
                <a:cs typeface="Garamond"/>
              </a:rPr>
              <a:t>i </a:t>
            </a:r>
            <a:r>
              <a:rPr lang="it-IT" sz="2400" b="1" dirty="0">
                <a:solidFill>
                  <a:srgbClr val="002060"/>
                </a:solidFill>
                <a:latin typeface="Garamond"/>
                <a:cs typeface="Garamond"/>
              </a:rPr>
              <a:t>ar</a:t>
            </a:r>
            <a:r>
              <a:rPr lang="it-IT" sz="2400" b="1" spc="-10" dirty="0">
                <a:solidFill>
                  <a:srgbClr val="002060"/>
                </a:solidFill>
                <a:latin typeface="Garamond"/>
                <a:cs typeface="Garamond"/>
              </a:rPr>
              <a:t>t</a:t>
            </a:r>
            <a:r>
              <a:rPr lang="it-IT" sz="2400" b="1" spc="-5" dirty="0">
                <a:solidFill>
                  <a:srgbClr val="002060"/>
                </a:solidFill>
                <a:latin typeface="Garamond"/>
                <a:cs typeface="Garamond"/>
              </a:rPr>
              <a:t>icoli</a:t>
            </a:r>
            <a:r>
              <a:rPr lang="it-IT" sz="2400" b="1" spc="60" dirty="0">
                <a:solidFill>
                  <a:srgbClr val="002060"/>
                </a:solidFill>
                <a:latin typeface="Garamond"/>
                <a:cs typeface="Garamond"/>
              </a:rPr>
              <a:t> </a:t>
            </a:r>
            <a:r>
              <a:rPr lang="it-IT" sz="2400" b="1" spc="-10" dirty="0">
                <a:solidFill>
                  <a:srgbClr val="002060"/>
                </a:solidFill>
                <a:latin typeface="Garamond"/>
                <a:cs typeface="Garamond"/>
              </a:rPr>
              <a:t>52</a:t>
            </a:r>
            <a:r>
              <a:rPr lang="it-IT" sz="2400" b="1" spc="60" dirty="0">
                <a:solidFill>
                  <a:srgbClr val="002060"/>
                </a:solidFill>
                <a:latin typeface="Garamond"/>
                <a:cs typeface="Garamond"/>
              </a:rPr>
              <a:t> </a:t>
            </a:r>
            <a:r>
              <a:rPr lang="it-IT" sz="2400" b="1" spc="-5" dirty="0">
                <a:solidFill>
                  <a:srgbClr val="002060"/>
                </a:solidFill>
                <a:latin typeface="Garamond"/>
                <a:cs typeface="Garamond"/>
              </a:rPr>
              <a:t>e</a:t>
            </a:r>
            <a:r>
              <a:rPr lang="it-IT" sz="2400" b="1" spc="60" dirty="0">
                <a:solidFill>
                  <a:srgbClr val="002060"/>
                </a:solidFill>
                <a:latin typeface="Garamond"/>
                <a:cs typeface="Garamond"/>
              </a:rPr>
              <a:t> </a:t>
            </a:r>
            <a:r>
              <a:rPr lang="it-IT" sz="2400" b="1" dirty="0">
                <a:solidFill>
                  <a:srgbClr val="002060"/>
                </a:solidFill>
                <a:latin typeface="Garamond"/>
                <a:cs typeface="Garamond"/>
              </a:rPr>
              <a:t>s</a:t>
            </a:r>
            <a:r>
              <a:rPr lang="it-IT" sz="2400" b="1" spc="-5" dirty="0">
                <a:solidFill>
                  <a:srgbClr val="002060"/>
                </a:solidFill>
                <a:latin typeface="Garamond"/>
                <a:cs typeface="Garamond"/>
              </a:rPr>
              <a:t>eg</a:t>
            </a:r>
            <a:r>
              <a:rPr lang="it-IT" sz="2400" b="1" spc="-25" dirty="0">
                <a:solidFill>
                  <a:srgbClr val="002060"/>
                </a:solidFill>
                <a:latin typeface="Garamond"/>
                <a:cs typeface="Garamond"/>
              </a:rPr>
              <a:t>u</a:t>
            </a:r>
            <a:r>
              <a:rPr lang="it-IT" sz="2400" b="1" spc="-5" dirty="0">
                <a:solidFill>
                  <a:srgbClr val="002060"/>
                </a:solidFill>
                <a:latin typeface="Garamond"/>
                <a:cs typeface="Garamond"/>
              </a:rPr>
              <a:t>enti</a:t>
            </a:r>
            <a:r>
              <a:rPr lang="it-IT" sz="2400" b="1" spc="60" dirty="0">
                <a:solidFill>
                  <a:srgbClr val="002060"/>
                </a:solidFill>
                <a:latin typeface="Garamond"/>
                <a:cs typeface="Garamond"/>
              </a:rPr>
              <a:t> </a:t>
            </a:r>
            <a:r>
              <a:rPr lang="it-IT" sz="2400" b="1" spc="-5" dirty="0">
                <a:solidFill>
                  <a:srgbClr val="002060"/>
                </a:solidFill>
                <a:latin typeface="Garamond"/>
                <a:cs typeface="Garamond"/>
              </a:rPr>
              <a:t>del</a:t>
            </a:r>
            <a:r>
              <a:rPr lang="it-IT" sz="2400" b="1" spc="50" dirty="0">
                <a:solidFill>
                  <a:srgbClr val="002060"/>
                </a:solidFill>
                <a:latin typeface="Garamond"/>
                <a:cs typeface="Garamond"/>
              </a:rPr>
              <a:t> </a:t>
            </a:r>
            <a:r>
              <a:rPr lang="it-IT" sz="2400" b="1" dirty="0">
                <a:solidFill>
                  <a:srgbClr val="002060"/>
                </a:solidFill>
                <a:latin typeface="Garamond"/>
                <a:cs typeface="Garamond"/>
              </a:rPr>
              <a:t>R</a:t>
            </a:r>
            <a:r>
              <a:rPr lang="it-IT" sz="2400" b="1" spc="-5" dirty="0">
                <a:solidFill>
                  <a:srgbClr val="002060"/>
                </a:solidFill>
                <a:latin typeface="Garamond"/>
                <a:cs typeface="Garamond"/>
              </a:rPr>
              <a:t>eg</a:t>
            </a:r>
            <a:r>
              <a:rPr lang="it-IT" sz="2400" b="1" dirty="0">
                <a:solidFill>
                  <a:srgbClr val="002060"/>
                </a:solidFill>
                <a:latin typeface="Garamond"/>
                <a:cs typeface="Garamond"/>
              </a:rPr>
              <a:t>o</a:t>
            </a:r>
            <a:r>
              <a:rPr lang="it-IT" sz="2400" b="1" spc="-15" dirty="0">
                <a:solidFill>
                  <a:srgbClr val="002060"/>
                </a:solidFill>
                <a:latin typeface="Garamond"/>
                <a:cs typeface="Garamond"/>
              </a:rPr>
              <a:t>l</a:t>
            </a:r>
            <a:r>
              <a:rPr lang="it-IT" sz="2400" b="1" dirty="0">
                <a:solidFill>
                  <a:srgbClr val="002060"/>
                </a:solidFill>
                <a:latin typeface="Garamond"/>
                <a:cs typeface="Garamond"/>
              </a:rPr>
              <a:t>a</a:t>
            </a:r>
            <a:r>
              <a:rPr lang="it-IT" sz="2400" b="1" spc="-10" dirty="0">
                <a:solidFill>
                  <a:srgbClr val="002060"/>
                </a:solidFill>
                <a:latin typeface="Garamond"/>
                <a:cs typeface="Garamond"/>
              </a:rPr>
              <a:t>mento</a:t>
            </a:r>
            <a:r>
              <a:rPr lang="it-IT" sz="2400" b="1" spc="55" dirty="0">
                <a:solidFill>
                  <a:srgbClr val="002060"/>
                </a:solidFill>
                <a:latin typeface="Garamond"/>
                <a:cs typeface="Garamond"/>
              </a:rPr>
              <a:t> </a:t>
            </a:r>
            <a:r>
              <a:rPr lang="it-IT" sz="2400" b="1" dirty="0">
                <a:solidFill>
                  <a:srgbClr val="002060"/>
                </a:solidFill>
                <a:latin typeface="Garamond"/>
                <a:cs typeface="Garamond"/>
              </a:rPr>
              <a:t>(UE</a:t>
            </a:r>
            <a:r>
              <a:rPr lang="it-IT" sz="2400" b="1" spc="-5" dirty="0">
                <a:solidFill>
                  <a:srgbClr val="002060"/>
                </a:solidFill>
                <a:latin typeface="Garamond"/>
                <a:cs typeface="Garamond"/>
              </a:rPr>
              <a:t>)</a:t>
            </a:r>
            <a:r>
              <a:rPr lang="it-IT" sz="2400" b="1" spc="55" dirty="0">
                <a:solidFill>
                  <a:srgbClr val="002060"/>
                </a:solidFill>
                <a:latin typeface="Garamond"/>
                <a:cs typeface="Garamond"/>
              </a:rPr>
              <a:t> </a:t>
            </a:r>
            <a:r>
              <a:rPr lang="it-IT" sz="2400" b="1" spc="-10" dirty="0">
                <a:solidFill>
                  <a:srgbClr val="002060"/>
                </a:solidFill>
                <a:latin typeface="Garamond"/>
                <a:cs typeface="Garamond"/>
              </a:rPr>
              <a:t>2021</a:t>
            </a:r>
            <a:r>
              <a:rPr lang="it-IT" sz="2400" b="1" spc="-15" dirty="0">
                <a:solidFill>
                  <a:srgbClr val="002060"/>
                </a:solidFill>
                <a:latin typeface="Garamond"/>
                <a:cs typeface="Garamond"/>
              </a:rPr>
              <a:t>/</a:t>
            </a:r>
            <a:r>
              <a:rPr lang="it-IT" sz="2400" b="1" spc="-10" dirty="0">
                <a:solidFill>
                  <a:srgbClr val="002060"/>
                </a:solidFill>
                <a:latin typeface="Garamond"/>
                <a:cs typeface="Garamond"/>
              </a:rPr>
              <a:t>1060</a:t>
            </a:r>
            <a:r>
              <a:rPr lang="it-IT" sz="2400" b="1" spc="60" dirty="0">
                <a:solidFill>
                  <a:srgbClr val="002060"/>
                </a:solidFill>
                <a:latin typeface="Garamond"/>
                <a:cs typeface="Garamond"/>
              </a:rPr>
              <a:t> </a:t>
            </a:r>
            <a:r>
              <a:rPr lang="it-IT" sz="2400" spc="-5" dirty="0">
                <a:solidFill>
                  <a:srgbClr val="002060"/>
                </a:solidFill>
                <a:latin typeface="Garamond"/>
                <a:cs typeface="Garamond"/>
              </a:rPr>
              <a:t>del</a:t>
            </a:r>
            <a:r>
              <a:rPr lang="it-IT" sz="2400" spc="60" dirty="0">
                <a:solidFill>
                  <a:srgbClr val="002060"/>
                </a:solidFill>
                <a:latin typeface="Garamond"/>
                <a:cs typeface="Garamond"/>
              </a:rPr>
              <a:t> </a:t>
            </a:r>
            <a:r>
              <a:rPr lang="it-IT" sz="2400" spc="-15" dirty="0">
                <a:solidFill>
                  <a:srgbClr val="002060"/>
                </a:solidFill>
                <a:latin typeface="Garamond"/>
                <a:cs typeface="Garamond"/>
              </a:rPr>
              <a:t>P</a:t>
            </a:r>
            <a:r>
              <a:rPr lang="it-IT" sz="2400" dirty="0">
                <a:solidFill>
                  <a:srgbClr val="002060"/>
                </a:solidFill>
                <a:latin typeface="Garamond"/>
                <a:cs typeface="Garamond"/>
              </a:rPr>
              <a:t>arlamento</a:t>
            </a:r>
            <a:r>
              <a:rPr lang="it-IT" sz="2400" spc="55" dirty="0">
                <a:solidFill>
                  <a:srgbClr val="002060"/>
                </a:solidFill>
                <a:latin typeface="Garamond"/>
                <a:cs typeface="Garamond"/>
              </a:rPr>
              <a:t> </a:t>
            </a:r>
            <a:r>
              <a:rPr lang="it-IT" sz="2400" spc="-10" dirty="0">
                <a:solidFill>
                  <a:srgbClr val="002060"/>
                </a:solidFill>
                <a:latin typeface="Garamond"/>
                <a:cs typeface="Garamond"/>
              </a:rPr>
              <a:t>europ</a:t>
            </a:r>
            <a:r>
              <a:rPr lang="it-IT" sz="2400" spc="25" dirty="0">
                <a:solidFill>
                  <a:srgbClr val="002060"/>
                </a:solidFill>
                <a:latin typeface="Garamond"/>
                <a:cs typeface="Garamond"/>
              </a:rPr>
              <a:t>e</a:t>
            </a:r>
            <a:r>
              <a:rPr lang="it-IT" sz="2400" dirty="0">
                <a:solidFill>
                  <a:srgbClr val="002060"/>
                </a:solidFill>
                <a:latin typeface="Garamond"/>
                <a:cs typeface="Garamond"/>
              </a:rPr>
              <a:t>o</a:t>
            </a:r>
            <a:r>
              <a:rPr lang="it-IT" sz="2400" spc="55" dirty="0">
                <a:solidFill>
                  <a:srgbClr val="002060"/>
                </a:solidFill>
                <a:latin typeface="Garamond"/>
                <a:cs typeface="Garamond"/>
              </a:rPr>
              <a:t> </a:t>
            </a:r>
            <a:r>
              <a:rPr lang="it-IT" sz="2400" spc="-5" dirty="0">
                <a:solidFill>
                  <a:srgbClr val="002060"/>
                </a:solidFill>
                <a:latin typeface="Garamond"/>
                <a:cs typeface="Garamond"/>
              </a:rPr>
              <a:t>e</a:t>
            </a:r>
            <a:r>
              <a:rPr lang="it-IT" sz="2400" spc="60" dirty="0">
                <a:solidFill>
                  <a:srgbClr val="002060"/>
                </a:solidFill>
                <a:latin typeface="Garamond"/>
                <a:cs typeface="Garamond"/>
              </a:rPr>
              <a:t> </a:t>
            </a:r>
            <a:r>
              <a:rPr lang="it-IT" sz="2400" spc="-5" dirty="0">
                <a:solidFill>
                  <a:srgbClr val="002060"/>
                </a:solidFill>
                <a:latin typeface="Garamond"/>
                <a:cs typeface="Garamond"/>
              </a:rPr>
              <a:t>del</a:t>
            </a:r>
            <a:r>
              <a:rPr lang="it-IT" sz="2400" spc="60" dirty="0">
                <a:solidFill>
                  <a:srgbClr val="002060"/>
                </a:solidFill>
                <a:latin typeface="Garamond"/>
                <a:cs typeface="Garamond"/>
              </a:rPr>
              <a:t> </a:t>
            </a:r>
            <a:r>
              <a:rPr lang="it-IT" sz="2400" dirty="0">
                <a:solidFill>
                  <a:srgbClr val="002060"/>
                </a:solidFill>
                <a:latin typeface="Garamond"/>
                <a:cs typeface="Garamond"/>
              </a:rPr>
              <a:t>Cons</a:t>
            </a:r>
            <a:r>
              <a:rPr lang="it-IT" sz="2400" spc="-15" dirty="0">
                <a:solidFill>
                  <a:srgbClr val="002060"/>
                </a:solidFill>
                <a:latin typeface="Garamond"/>
                <a:cs typeface="Garamond"/>
              </a:rPr>
              <a:t>i</a:t>
            </a:r>
            <a:r>
              <a:rPr lang="it-IT" sz="2400" spc="-5" dirty="0">
                <a:solidFill>
                  <a:srgbClr val="002060"/>
                </a:solidFill>
                <a:latin typeface="Garamond"/>
                <a:cs typeface="Garamond"/>
              </a:rPr>
              <a:t>glio, del </a:t>
            </a:r>
            <a:r>
              <a:rPr lang="it-IT" sz="2400" spc="-10" dirty="0">
                <a:solidFill>
                  <a:srgbClr val="002060"/>
                </a:solidFill>
                <a:latin typeface="Garamond"/>
                <a:cs typeface="Garamond"/>
              </a:rPr>
              <a:t>24 giugno 2</a:t>
            </a:r>
            <a:r>
              <a:rPr lang="it-IT" sz="2400" spc="-20" dirty="0">
                <a:solidFill>
                  <a:srgbClr val="002060"/>
                </a:solidFill>
                <a:latin typeface="Garamond"/>
                <a:cs typeface="Garamond"/>
              </a:rPr>
              <a:t>0</a:t>
            </a:r>
            <a:r>
              <a:rPr lang="it-IT" sz="2400" spc="-10" dirty="0">
                <a:solidFill>
                  <a:srgbClr val="002060"/>
                </a:solidFill>
                <a:latin typeface="Garamond"/>
                <a:cs typeface="Garamond"/>
              </a:rPr>
              <a:t>2</a:t>
            </a:r>
            <a:r>
              <a:rPr lang="it-IT" sz="2400" spc="-5" dirty="0">
                <a:solidFill>
                  <a:srgbClr val="002060"/>
                </a:solidFill>
                <a:latin typeface="Garamond"/>
                <a:cs typeface="Garamond"/>
              </a:rPr>
              <a:t>1.</a:t>
            </a:r>
            <a:endParaRPr lang="it-IT" sz="2400" dirty="0">
              <a:solidFill>
                <a:srgbClr val="002060"/>
              </a:solidFill>
              <a:latin typeface="Garamond"/>
              <a:cs typeface="Garamond"/>
            </a:endParaRPr>
          </a:p>
        </p:txBody>
      </p:sp>
      <p:sp>
        <p:nvSpPr>
          <p:cNvPr id="9" name="Rettangolo 8"/>
          <p:cNvSpPr/>
          <p:nvPr/>
        </p:nvSpPr>
        <p:spPr>
          <a:xfrm>
            <a:off x="974122" y="5229272"/>
            <a:ext cx="8070978" cy="3939540"/>
          </a:xfrm>
          <a:prstGeom prst="rect">
            <a:avLst/>
          </a:prstGeom>
        </p:spPr>
        <p:txBody>
          <a:bodyPr wrap="square">
            <a:spAutoFit/>
          </a:bodyPr>
          <a:lstStyle/>
          <a:p>
            <a:pPr>
              <a:lnSpc>
                <a:spcPts val="600"/>
              </a:lnSpc>
              <a:spcBef>
                <a:spcPts val="1"/>
              </a:spcBef>
            </a:pPr>
            <a:endParaRPr lang="it-IT" sz="1800" dirty="0"/>
          </a:p>
          <a:p>
            <a:pPr marL="12700" marR="15240" algn="just">
              <a:spcBef>
                <a:spcPts val="290"/>
              </a:spcBef>
            </a:pPr>
            <a:r>
              <a:rPr lang="it-IT" sz="2400" spc="-5" dirty="0">
                <a:solidFill>
                  <a:srgbClr val="002060"/>
                </a:solidFill>
                <a:latin typeface="Garamond"/>
                <a:cs typeface="Garamond"/>
              </a:rPr>
              <a:t>Infat</a:t>
            </a:r>
            <a:r>
              <a:rPr lang="it-IT" sz="2400" spc="-10" dirty="0">
                <a:solidFill>
                  <a:srgbClr val="002060"/>
                </a:solidFill>
                <a:latin typeface="Garamond"/>
                <a:cs typeface="Garamond"/>
              </a:rPr>
              <a:t>t</a:t>
            </a:r>
            <a:r>
              <a:rPr lang="it-IT" sz="2400" spc="-5" dirty="0">
                <a:solidFill>
                  <a:srgbClr val="002060"/>
                </a:solidFill>
                <a:latin typeface="Garamond"/>
                <a:cs typeface="Garamond"/>
              </a:rPr>
              <a:t>i,</a:t>
            </a:r>
            <a:r>
              <a:rPr lang="it-IT" sz="2400" spc="35" dirty="0">
                <a:solidFill>
                  <a:srgbClr val="002060"/>
                </a:solidFill>
                <a:latin typeface="Garamond"/>
                <a:cs typeface="Garamond"/>
              </a:rPr>
              <a:t> </a:t>
            </a:r>
            <a:r>
              <a:rPr lang="it-IT" sz="2400" spc="-10" dirty="0">
                <a:solidFill>
                  <a:srgbClr val="002060"/>
                </a:solidFill>
                <a:latin typeface="Garamond"/>
                <a:cs typeface="Garamond"/>
              </a:rPr>
              <a:t>come</a:t>
            </a:r>
            <a:r>
              <a:rPr lang="it-IT" sz="2400" spc="40" dirty="0">
                <a:solidFill>
                  <a:srgbClr val="002060"/>
                </a:solidFill>
                <a:latin typeface="Garamond"/>
                <a:cs typeface="Garamond"/>
              </a:rPr>
              <a:t> </a:t>
            </a:r>
            <a:r>
              <a:rPr lang="it-IT" sz="2400" spc="-5" dirty="0">
                <a:solidFill>
                  <a:srgbClr val="002060"/>
                </a:solidFill>
                <a:latin typeface="Garamond"/>
                <a:cs typeface="Garamond"/>
              </a:rPr>
              <a:t>richi</a:t>
            </a:r>
            <a:r>
              <a:rPr lang="it-IT" sz="2400" dirty="0">
                <a:solidFill>
                  <a:srgbClr val="002060"/>
                </a:solidFill>
                <a:latin typeface="Garamond"/>
                <a:cs typeface="Garamond"/>
              </a:rPr>
              <a:t>es</a:t>
            </a:r>
            <a:r>
              <a:rPr lang="it-IT" sz="2400" spc="-5" dirty="0">
                <a:solidFill>
                  <a:srgbClr val="002060"/>
                </a:solidFill>
                <a:latin typeface="Garamond"/>
                <a:cs typeface="Garamond"/>
              </a:rPr>
              <a:t>to</a:t>
            </a:r>
            <a:r>
              <a:rPr lang="it-IT" sz="2400" spc="30" dirty="0">
                <a:solidFill>
                  <a:srgbClr val="002060"/>
                </a:solidFill>
                <a:latin typeface="Garamond"/>
                <a:cs typeface="Garamond"/>
              </a:rPr>
              <a:t> </a:t>
            </a:r>
            <a:r>
              <a:rPr lang="it-IT" sz="2400" spc="-15" dirty="0">
                <a:solidFill>
                  <a:srgbClr val="002060"/>
                </a:solidFill>
                <a:latin typeface="Garamond"/>
                <a:cs typeface="Garamond"/>
              </a:rPr>
              <a:t>d</a:t>
            </a:r>
            <a:r>
              <a:rPr lang="it-IT" sz="2400" spc="10" dirty="0">
                <a:solidFill>
                  <a:srgbClr val="002060"/>
                </a:solidFill>
                <a:latin typeface="Garamond"/>
                <a:cs typeface="Garamond"/>
              </a:rPr>
              <a:t>a</a:t>
            </a:r>
            <a:r>
              <a:rPr lang="it-IT" sz="2400" dirty="0">
                <a:solidFill>
                  <a:srgbClr val="002060"/>
                </a:solidFill>
                <a:latin typeface="Garamond"/>
                <a:cs typeface="Garamond"/>
              </a:rPr>
              <a:t>l</a:t>
            </a:r>
            <a:r>
              <a:rPr lang="it-IT" sz="2400" spc="25" dirty="0">
                <a:solidFill>
                  <a:srgbClr val="002060"/>
                </a:solidFill>
                <a:latin typeface="Garamond"/>
                <a:cs typeface="Garamond"/>
              </a:rPr>
              <a:t> </a:t>
            </a:r>
            <a:r>
              <a:rPr lang="it-IT" sz="2400" dirty="0">
                <a:solidFill>
                  <a:srgbClr val="002060"/>
                </a:solidFill>
                <a:latin typeface="Garamond"/>
                <a:cs typeface="Garamond"/>
              </a:rPr>
              <a:t>regola</a:t>
            </a:r>
            <a:r>
              <a:rPr lang="it-IT" sz="2400" spc="-10" dirty="0">
                <a:solidFill>
                  <a:srgbClr val="002060"/>
                </a:solidFill>
                <a:latin typeface="Garamond"/>
                <a:cs typeface="Garamond"/>
              </a:rPr>
              <a:t>mento</a:t>
            </a:r>
            <a:r>
              <a:rPr lang="it-IT" sz="2400" spc="35" dirty="0">
                <a:solidFill>
                  <a:srgbClr val="002060"/>
                </a:solidFill>
                <a:latin typeface="Garamond"/>
                <a:cs typeface="Garamond"/>
              </a:rPr>
              <a:t> </a:t>
            </a:r>
            <a:r>
              <a:rPr lang="it-IT" sz="2400" spc="-10" dirty="0">
                <a:solidFill>
                  <a:srgbClr val="002060"/>
                </a:solidFill>
                <a:latin typeface="Garamond"/>
                <a:cs typeface="Garamond"/>
              </a:rPr>
              <a:t>europeo</a:t>
            </a:r>
            <a:r>
              <a:rPr lang="it-IT" sz="2400" spc="20" dirty="0">
                <a:solidFill>
                  <a:srgbClr val="002060"/>
                </a:solidFill>
                <a:latin typeface="Garamond"/>
                <a:cs typeface="Garamond"/>
              </a:rPr>
              <a:t> </a:t>
            </a:r>
            <a:r>
              <a:rPr lang="it-IT" sz="2400" spc="-10" dirty="0">
                <a:solidFill>
                  <a:srgbClr val="002060"/>
                </a:solidFill>
                <a:latin typeface="Garamond"/>
                <a:cs typeface="Garamond"/>
              </a:rPr>
              <a:t>che</a:t>
            </a:r>
            <a:r>
              <a:rPr lang="it-IT" sz="2400" spc="30" dirty="0">
                <a:solidFill>
                  <a:srgbClr val="002060"/>
                </a:solidFill>
                <a:latin typeface="Garamond"/>
                <a:cs typeface="Garamond"/>
              </a:rPr>
              <a:t> </a:t>
            </a:r>
            <a:r>
              <a:rPr lang="it-IT" sz="2400" dirty="0">
                <a:solidFill>
                  <a:srgbClr val="002060"/>
                </a:solidFill>
                <a:latin typeface="Garamond"/>
                <a:cs typeface="Garamond"/>
              </a:rPr>
              <a:t>invita</a:t>
            </a:r>
            <a:r>
              <a:rPr lang="it-IT" sz="2400" spc="35" dirty="0">
                <a:solidFill>
                  <a:srgbClr val="002060"/>
                </a:solidFill>
                <a:latin typeface="Garamond"/>
                <a:cs typeface="Garamond"/>
              </a:rPr>
              <a:t> </a:t>
            </a:r>
            <a:r>
              <a:rPr lang="it-IT" sz="2400" dirty="0">
                <a:solidFill>
                  <a:srgbClr val="002060"/>
                </a:solidFill>
                <a:latin typeface="Garamond"/>
                <a:cs typeface="Garamond"/>
              </a:rPr>
              <a:t>a</a:t>
            </a:r>
            <a:r>
              <a:rPr lang="it-IT" sz="2400" spc="35" dirty="0">
                <a:solidFill>
                  <a:srgbClr val="002060"/>
                </a:solidFill>
                <a:latin typeface="Garamond"/>
                <a:cs typeface="Garamond"/>
              </a:rPr>
              <a:t> </a:t>
            </a:r>
            <a:r>
              <a:rPr lang="it-IT" sz="2400" spc="5" dirty="0">
                <a:solidFill>
                  <a:srgbClr val="002060"/>
                </a:solidFill>
                <a:latin typeface="Garamond"/>
                <a:cs typeface="Garamond"/>
              </a:rPr>
              <a:t>“</a:t>
            </a:r>
            <a:r>
              <a:rPr lang="it-IT" sz="2400" spc="-25" dirty="0">
                <a:solidFill>
                  <a:srgbClr val="002060"/>
                </a:solidFill>
                <a:latin typeface="Garamond"/>
                <a:cs typeface="Garamond"/>
              </a:rPr>
              <a:t>f</a:t>
            </a:r>
            <a:r>
              <a:rPr lang="it-IT" sz="2400" dirty="0">
                <a:solidFill>
                  <a:srgbClr val="002060"/>
                </a:solidFill>
                <a:latin typeface="Garamond"/>
                <a:cs typeface="Garamond"/>
              </a:rPr>
              <a:t>are</a:t>
            </a:r>
            <a:r>
              <a:rPr lang="it-IT" sz="2400" spc="30" dirty="0">
                <a:solidFill>
                  <a:srgbClr val="002060"/>
                </a:solidFill>
                <a:latin typeface="Garamond"/>
                <a:cs typeface="Garamond"/>
              </a:rPr>
              <a:t> </a:t>
            </a:r>
            <a:r>
              <a:rPr lang="it-IT" sz="2400" dirty="0">
                <a:solidFill>
                  <a:srgbClr val="002060"/>
                </a:solidFill>
                <a:latin typeface="Garamond"/>
                <a:cs typeface="Garamond"/>
              </a:rPr>
              <a:t>ricorso</a:t>
            </a:r>
            <a:r>
              <a:rPr lang="it-IT" sz="2400" spc="30" dirty="0">
                <a:solidFill>
                  <a:srgbClr val="002060"/>
                </a:solidFill>
                <a:latin typeface="Garamond"/>
                <a:cs typeface="Garamond"/>
              </a:rPr>
              <a:t> </a:t>
            </a:r>
            <a:r>
              <a:rPr lang="it-IT" sz="2400" dirty="0">
                <a:solidFill>
                  <a:srgbClr val="002060"/>
                </a:solidFill>
                <a:latin typeface="Garamond"/>
                <a:cs typeface="Garamond"/>
              </a:rPr>
              <a:t>in</a:t>
            </a:r>
            <a:r>
              <a:rPr lang="it-IT" sz="2400" spc="20" dirty="0">
                <a:solidFill>
                  <a:srgbClr val="002060"/>
                </a:solidFill>
                <a:latin typeface="Garamond"/>
                <a:cs typeface="Garamond"/>
              </a:rPr>
              <a:t> </a:t>
            </a:r>
            <a:r>
              <a:rPr lang="it-IT" sz="2400" spc="-10" dirty="0">
                <a:solidFill>
                  <a:srgbClr val="002060"/>
                </a:solidFill>
                <a:latin typeface="Garamond"/>
                <a:cs typeface="Garamond"/>
              </a:rPr>
              <a:t>mi</a:t>
            </a:r>
            <a:r>
              <a:rPr lang="it-IT" sz="2400" dirty="0">
                <a:solidFill>
                  <a:srgbClr val="002060"/>
                </a:solidFill>
                <a:latin typeface="Garamond"/>
                <a:cs typeface="Garamond"/>
              </a:rPr>
              <a:t>su</a:t>
            </a:r>
            <a:r>
              <a:rPr lang="it-IT" sz="2400" spc="-5" dirty="0">
                <a:solidFill>
                  <a:srgbClr val="002060"/>
                </a:solidFill>
                <a:latin typeface="Garamond"/>
                <a:cs typeface="Garamond"/>
              </a:rPr>
              <a:t>r</a:t>
            </a:r>
            <a:r>
              <a:rPr lang="it-IT" sz="2400" dirty="0">
                <a:solidFill>
                  <a:srgbClr val="002060"/>
                </a:solidFill>
                <a:latin typeface="Garamond"/>
                <a:cs typeface="Garamond"/>
              </a:rPr>
              <a:t>a</a:t>
            </a:r>
            <a:r>
              <a:rPr lang="it-IT" sz="2400" spc="35" dirty="0">
                <a:solidFill>
                  <a:srgbClr val="002060"/>
                </a:solidFill>
                <a:latin typeface="Garamond"/>
                <a:cs typeface="Garamond"/>
              </a:rPr>
              <a:t> </a:t>
            </a:r>
            <a:r>
              <a:rPr lang="it-IT" sz="2400" dirty="0">
                <a:solidFill>
                  <a:srgbClr val="002060"/>
                </a:solidFill>
                <a:latin typeface="Garamond"/>
                <a:cs typeface="Garamond"/>
              </a:rPr>
              <a:t>maggiore</a:t>
            </a:r>
            <a:r>
              <a:rPr lang="it-IT" sz="2400" spc="20" dirty="0">
                <a:solidFill>
                  <a:srgbClr val="002060"/>
                </a:solidFill>
                <a:latin typeface="Garamond"/>
                <a:cs typeface="Garamond"/>
              </a:rPr>
              <a:t> </a:t>
            </a:r>
            <a:r>
              <a:rPr lang="it-IT" sz="2400" dirty="0">
                <a:solidFill>
                  <a:srgbClr val="002060"/>
                </a:solidFill>
                <a:latin typeface="Garamond"/>
                <a:cs typeface="Garamond"/>
              </a:rPr>
              <a:t>al</a:t>
            </a:r>
            <a:r>
              <a:rPr lang="it-IT" sz="2400" spc="-10" dirty="0">
                <a:solidFill>
                  <a:srgbClr val="002060"/>
                </a:solidFill>
                <a:latin typeface="Garamond"/>
                <a:cs typeface="Garamond"/>
              </a:rPr>
              <a:t>l</a:t>
            </a:r>
            <a:r>
              <a:rPr lang="it-IT" sz="2400" spc="-5" dirty="0">
                <a:solidFill>
                  <a:srgbClr val="002060"/>
                </a:solidFill>
                <a:latin typeface="Garamond"/>
                <a:cs typeface="Garamond"/>
              </a:rPr>
              <a:t>e opzioni</a:t>
            </a:r>
            <a:r>
              <a:rPr lang="it-IT" sz="2400" spc="140" dirty="0">
                <a:solidFill>
                  <a:srgbClr val="002060"/>
                </a:solidFill>
                <a:latin typeface="Garamond"/>
                <a:cs typeface="Garamond"/>
              </a:rPr>
              <a:t> </a:t>
            </a:r>
            <a:r>
              <a:rPr lang="it-IT" sz="2400" dirty="0">
                <a:solidFill>
                  <a:srgbClr val="002060"/>
                </a:solidFill>
                <a:latin typeface="Garamond"/>
                <a:cs typeface="Garamond"/>
              </a:rPr>
              <a:t>semplif</a:t>
            </a:r>
            <a:r>
              <a:rPr lang="it-IT" sz="2400" spc="-15" dirty="0">
                <a:solidFill>
                  <a:srgbClr val="002060"/>
                </a:solidFill>
                <a:latin typeface="Garamond"/>
                <a:cs typeface="Garamond"/>
              </a:rPr>
              <a:t>i</a:t>
            </a:r>
            <a:r>
              <a:rPr lang="it-IT" sz="2400" dirty="0">
                <a:solidFill>
                  <a:srgbClr val="002060"/>
                </a:solidFill>
                <a:latin typeface="Garamond"/>
                <a:cs typeface="Garamond"/>
              </a:rPr>
              <a:t>c</a:t>
            </a:r>
            <a:r>
              <a:rPr lang="it-IT" sz="2400" spc="5" dirty="0">
                <a:solidFill>
                  <a:srgbClr val="002060"/>
                </a:solidFill>
                <a:latin typeface="Garamond"/>
                <a:cs typeface="Garamond"/>
              </a:rPr>
              <a:t>a</a:t>
            </a:r>
            <a:r>
              <a:rPr lang="it-IT" sz="2400" dirty="0">
                <a:solidFill>
                  <a:srgbClr val="002060"/>
                </a:solidFill>
                <a:latin typeface="Garamond"/>
                <a:cs typeface="Garamond"/>
              </a:rPr>
              <a:t>te</a:t>
            </a:r>
            <a:r>
              <a:rPr lang="it-IT" sz="2400" spc="130" dirty="0">
                <a:solidFill>
                  <a:srgbClr val="002060"/>
                </a:solidFill>
                <a:latin typeface="Garamond"/>
                <a:cs typeface="Garamond"/>
              </a:rPr>
              <a:t> </a:t>
            </a:r>
            <a:r>
              <a:rPr lang="it-IT" sz="2400" dirty="0">
                <a:solidFill>
                  <a:srgbClr val="002060"/>
                </a:solidFill>
                <a:latin typeface="Garamond"/>
                <a:cs typeface="Garamond"/>
              </a:rPr>
              <a:t>in</a:t>
            </a:r>
            <a:r>
              <a:rPr lang="it-IT" sz="2400" spc="140" dirty="0">
                <a:solidFill>
                  <a:srgbClr val="002060"/>
                </a:solidFill>
                <a:latin typeface="Garamond"/>
                <a:cs typeface="Garamond"/>
              </a:rPr>
              <a:t> </a:t>
            </a:r>
            <a:r>
              <a:rPr lang="it-IT" sz="2400" spc="-15" dirty="0">
                <a:solidFill>
                  <a:srgbClr val="002060"/>
                </a:solidFill>
                <a:latin typeface="Garamond"/>
                <a:cs typeface="Garamond"/>
              </a:rPr>
              <a:t>m</a:t>
            </a:r>
            <a:r>
              <a:rPr lang="it-IT" sz="2400" dirty="0">
                <a:solidFill>
                  <a:srgbClr val="002060"/>
                </a:solidFill>
                <a:latin typeface="Garamond"/>
                <a:cs typeface="Garamond"/>
              </a:rPr>
              <a:t>ateria</a:t>
            </a:r>
            <a:r>
              <a:rPr lang="it-IT" sz="2400" spc="145" dirty="0">
                <a:solidFill>
                  <a:srgbClr val="002060"/>
                </a:solidFill>
                <a:latin typeface="Garamond"/>
                <a:cs typeface="Garamond"/>
              </a:rPr>
              <a:t> </a:t>
            </a:r>
            <a:r>
              <a:rPr lang="it-IT" sz="2400" dirty="0">
                <a:solidFill>
                  <a:srgbClr val="002060"/>
                </a:solidFill>
                <a:latin typeface="Garamond"/>
                <a:cs typeface="Garamond"/>
              </a:rPr>
              <a:t>di</a:t>
            </a:r>
            <a:r>
              <a:rPr lang="it-IT" sz="2400" spc="130" dirty="0">
                <a:solidFill>
                  <a:srgbClr val="002060"/>
                </a:solidFill>
                <a:latin typeface="Garamond"/>
                <a:cs typeface="Garamond"/>
              </a:rPr>
              <a:t> </a:t>
            </a:r>
            <a:r>
              <a:rPr lang="it-IT" sz="2400" dirty="0">
                <a:solidFill>
                  <a:srgbClr val="002060"/>
                </a:solidFill>
                <a:latin typeface="Garamond"/>
                <a:cs typeface="Garamond"/>
              </a:rPr>
              <a:t>co</a:t>
            </a:r>
            <a:r>
              <a:rPr lang="it-IT" sz="2400" spc="5" dirty="0">
                <a:solidFill>
                  <a:srgbClr val="002060"/>
                </a:solidFill>
                <a:latin typeface="Garamond"/>
                <a:cs typeface="Garamond"/>
              </a:rPr>
              <a:t>s</a:t>
            </a:r>
            <a:r>
              <a:rPr lang="it-IT" sz="2400" dirty="0">
                <a:solidFill>
                  <a:srgbClr val="002060"/>
                </a:solidFill>
                <a:latin typeface="Garamond"/>
                <a:cs typeface="Garamond"/>
              </a:rPr>
              <a:t>ti</a:t>
            </a:r>
            <a:r>
              <a:rPr lang="it-IT" sz="2400" spc="15" dirty="0">
                <a:solidFill>
                  <a:srgbClr val="002060"/>
                </a:solidFill>
                <a:latin typeface="Garamond"/>
                <a:cs typeface="Garamond"/>
              </a:rPr>
              <a:t>”</a:t>
            </a:r>
            <a:r>
              <a:rPr lang="it-IT" sz="2400" dirty="0">
                <a:solidFill>
                  <a:srgbClr val="002060"/>
                </a:solidFill>
                <a:latin typeface="Garamond"/>
                <a:cs typeface="Garamond"/>
              </a:rPr>
              <a:t>,</a:t>
            </a:r>
            <a:r>
              <a:rPr lang="it-IT" sz="2400" spc="130" dirty="0">
                <a:solidFill>
                  <a:srgbClr val="002060"/>
                </a:solidFill>
                <a:latin typeface="Garamond"/>
                <a:cs typeface="Garamond"/>
              </a:rPr>
              <a:t> </a:t>
            </a:r>
            <a:r>
              <a:rPr lang="it-IT" sz="2400" dirty="0">
                <a:solidFill>
                  <a:srgbClr val="002060"/>
                </a:solidFill>
                <a:latin typeface="Garamond"/>
                <a:cs typeface="Garamond"/>
              </a:rPr>
              <a:t>l’</a:t>
            </a:r>
            <a:r>
              <a:rPr lang="it-IT" sz="2400" spc="5" dirty="0">
                <a:solidFill>
                  <a:srgbClr val="002060"/>
                </a:solidFill>
                <a:latin typeface="Garamond"/>
                <a:cs typeface="Garamond"/>
              </a:rPr>
              <a:t>a</a:t>
            </a:r>
            <a:r>
              <a:rPr lang="it-IT" sz="2400" dirty="0">
                <a:solidFill>
                  <a:srgbClr val="002060"/>
                </a:solidFill>
                <a:latin typeface="Garamond"/>
                <a:cs typeface="Garamond"/>
              </a:rPr>
              <a:t>dozio</a:t>
            </a:r>
            <a:r>
              <a:rPr lang="it-IT" sz="2400" spc="-15" dirty="0">
                <a:solidFill>
                  <a:srgbClr val="002060"/>
                </a:solidFill>
                <a:latin typeface="Garamond"/>
                <a:cs typeface="Garamond"/>
              </a:rPr>
              <a:t>n</a:t>
            </a:r>
            <a:r>
              <a:rPr lang="it-IT" sz="2400" dirty="0">
                <a:solidFill>
                  <a:srgbClr val="002060"/>
                </a:solidFill>
                <a:latin typeface="Garamond"/>
                <a:cs typeface="Garamond"/>
              </a:rPr>
              <a:t>e</a:t>
            </a:r>
            <a:r>
              <a:rPr lang="it-IT" sz="2400" spc="145" dirty="0">
                <a:solidFill>
                  <a:srgbClr val="002060"/>
                </a:solidFill>
                <a:latin typeface="Garamond"/>
                <a:cs typeface="Garamond"/>
              </a:rPr>
              <a:t> </a:t>
            </a:r>
            <a:r>
              <a:rPr lang="it-IT" sz="2400" dirty="0">
                <a:solidFill>
                  <a:srgbClr val="002060"/>
                </a:solidFill>
                <a:latin typeface="Garamond"/>
                <a:cs typeface="Garamond"/>
              </a:rPr>
              <a:t>di</a:t>
            </a:r>
            <a:r>
              <a:rPr lang="it-IT" sz="2400" spc="140" dirty="0">
                <a:solidFill>
                  <a:srgbClr val="002060"/>
                </a:solidFill>
                <a:latin typeface="Garamond"/>
                <a:cs typeface="Garamond"/>
              </a:rPr>
              <a:t> </a:t>
            </a:r>
            <a:r>
              <a:rPr lang="it-IT" sz="2400" dirty="0">
                <a:solidFill>
                  <a:srgbClr val="002060"/>
                </a:solidFill>
                <a:latin typeface="Garamond"/>
                <a:cs typeface="Garamond"/>
              </a:rPr>
              <a:t>ta</a:t>
            </a:r>
            <a:r>
              <a:rPr lang="it-IT" sz="2400" spc="-10" dirty="0">
                <a:solidFill>
                  <a:srgbClr val="002060"/>
                </a:solidFill>
                <a:latin typeface="Garamond"/>
                <a:cs typeface="Garamond"/>
              </a:rPr>
              <a:t>l</a:t>
            </a:r>
            <a:r>
              <a:rPr lang="it-IT" sz="2400" dirty="0">
                <a:solidFill>
                  <a:srgbClr val="002060"/>
                </a:solidFill>
                <a:latin typeface="Garamond"/>
                <a:cs typeface="Garamond"/>
              </a:rPr>
              <a:t>e</a:t>
            </a:r>
            <a:r>
              <a:rPr lang="it-IT" sz="2400" spc="145" dirty="0">
                <a:solidFill>
                  <a:srgbClr val="002060"/>
                </a:solidFill>
                <a:latin typeface="Garamond"/>
                <a:cs typeface="Garamond"/>
              </a:rPr>
              <a:t> </a:t>
            </a:r>
            <a:r>
              <a:rPr lang="it-IT" sz="2400" dirty="0">
                <a:solidFill>
                  <a:srgbClr val="002060"/>
                </a:solidFill>
                <a:latin typeface="Garamond"/>
                <a:cs typeface="Garamond"/>
              </a:rPr>
              <a:t>metodolog</a:t>
            </a:r>
            <a:r>
              <a:rPr lang="it-IT" sz="2400" spc="-10" dirty="0">
                <a:solidFill>
                  <a:srgbClr val="002060"/>
                </a:solidFill>
                <a:latin typeface="Garamond"/>
                <a:cs typeface="Garamond"/>
              </a:rPr>
              <a:t>i</a:t>
            </a:r>
            <a:r>
              <a:rPr lang="it-IT" sz="2400" dirty="0">
                <a:solidFill>
                  <a:srgbClr val="002060"/>
                </a:solidFill>
                <a:latin typeface="Garamond"/>
                <a:cs typeface="Garamond"/>
              </a:rPr>
              <a:t>a</a:t>
            </a:r>
            <a:r>
              <a:rPr lang="it-IT" sz="2400" spc="145" dirty="0">
                <a:solidFill>
                  <a:srgbClr val="002060"/>
                </a:solidFill>
                <a:latin typeface="Garamond"/>
                <a:cs typeface="Garamond"/>
              </a:rPr>
              <a:t> </a:t>
            </a:r>
            <a:r>
              <a:rPr lang="it-IT" sz="2400" dirty="0">
                <a:solidFill>
                  <a:srgbClr val="002060"/>
                </a:solidFill>
                <a:latin typeface="Garamond"/>
                <a:cs typeface="Garamond"/>
              </a:rPr>
              <a:t>co</a:t>
            </a:r>
            <a:r>
              <a:rPr lang="it-IT" sz="2400" spc="-10" dirty="0">
                <a:solidFill>
                  <a:srgbClr val="002060"/>
                </a:solidFill>
                <a:latin typeface="Garamond"/>
                <a:cs typeface="Garamond"/>
              </a:rPr>
              <a:t>n</a:t>
            </a:r>
            <a:r>
              <a:rPr lang="it-IT" sz="2400" dirty="0">
                <a:solidFill>
                  <a:srgbClr val="002060"/>
                </a:solidFill>
                <a:latin typeface="Garamond"/>
                <a:cs typeface="Garamond"/>
              </a:rPr>
              <a:t>sente</a:t>
            </a:r>
            <a:r>
              <a:rPr lang="it-IT" sz="2400" spc="145" dirty="0">
                <a:solidFill>
                  <a:srgbClr val="002060"/>
                </a:solidFill>
                <a:latin typeface="Garamond"/>
                <a:cs typeface="Garamond"/>
              </a:rPr>
              <a:t> </a:t>
            </a:r>
            <a:r>
              <a:rPr lang="it-IT" sz="2400" dirty="0">
                <a:solidFill>
                  <a:srgbClr val="002060"/>
                </a:solidFill>
                <a:latin typeface="Garamond"/>
                <a:cs typeface="Garamond"/>
              </a:rPr>
              <a:t>u</a:t>
            </a:r>
            <a:r>
              <a:rPr lang="it-IT" sz="2400" spc="-15" dirty="0">
                <a:solidFill>
                  <a:srgbClr val="002060"/>
                </a:solidFill>
                <a:latin typeface="Garamond"/>
                <a:cs typeface="Garamond"/>
              </a:rPr>
              <a:t>n</a:t>
            </a:r>
            <a:r>
              <a:rPr lang="it-IT" sz="2400" dirty="0">
                <a:solidFill>
                  <a:srgbClr val="002060"/>
                </a:solidFill>
                <a:latin typeface="Garamond"/>
                <a:cs typeface="Garamond"/>
              </a:rPr>
              <a:t>a</a:t>
            </a:r>
            <a:r>
              <a:rPr lang="it-IT" sz="2400" spc="145" dirty="0">
                <a:solidFill>
                  <a:srgbClr val="002060"/>
                </a:solidFill>
                <a:latin typeface="Garamond"/>
                <a:cs typeface="Garamond"/>
              </a:rPr>
              <a:t> </a:t>
            </a:r>
            <a:r>
              <a:rPr lang="it-IT" sz="2400" dirty="0">
                <a:solidFill>
                  <a:srgbClr val="002060"/>
                </a:solidFill>
                <a:latin typeface="Garamond"/>
                <a:cs typeface="Garamond"/>
              </a:rPr>
              <a:t>notevo</a:t>
            </a:r>
            <a:r>
              <a:rPr lang="it-IT" sz="2400" spc="-10" dirty="0">
                <a:solidFill>
                  <a:srgbClr val="002060"/>
                </a:solidFill>
                <a:latin typeface="Garamond"/>
                <a:cs typeface="Garamond"/>
              </a:rPr>
              <a:t>l</a:t>
            </a:r>
            <a:r>
              <a:rPr lang="it-IT" sz="2400" dirty="0">
                <a:solidFill>
                  <a:srgbClr val="002060"/>
                </a:solidFill>
                <a:latin typeface="Garamond"/>
                <a:cs typeface="Garamond"/>
              </a:rPr>
              <a:t>e s</a:t>
            </a:r>
            <a:r>
              <a:rPr lang="it-IT" sz="2400" spc="-5" dirty="0">
                <a:solidFill>
                  <a:srgbClr val="002060"/>
                </a:solidFill>
                <a:latin typeface="Garamond"/>
                <a:cs typeface="Garamond"/>
              </a:rPr>
              <a:t>emplific</a:t>
            </a:r>
            <a:r>
              <a:rPr lang="it-IT" sz="2400" spc="-10" dirty="0">
                <a:solidFill>
                  <a:srgbClr val="002060"/>
                </a:solidFill>
                <a:latin typeface="Garamond"/>
                <a:cs typeface="Garamond"/>
              </a:rPr>
              <a:t>a</a:t>
            </a:r>
            <a:r>
              <a:rPr lang="it-IT" sz="2400" dirty="0">
                <a:solidFill>
                  <a:srgbClr val="002060"/>
                </a:solidFill>
                <a:latin typeface="Garamond"/>
                <a:cs typeface="Garamond"/>
              </a:rPr>
              <a:t>zione</a:t>
            </a:r>
            <a:r>
              <a:rPr lang="it-IT" sz="2400" spc="25" dirty="0">
                <a:solidFill>
                  <a:srgbClr val="002060"/>
                </a:solidFill>
                <a:latin typeface="Garamond"/>
                <a:cs typeface="Garamond"/>
              </a:rPr>
              <a:t> </a:t>
            </a:r>
            <a:r>
              <a:rPr lang="it-IT" sz="2400" spc="-5" dirty="0">
                <a:solidFill>
                  <a:srgbClr val="002060"/>
                </a:solidFill>
                <a:latin typeface="Garamond"/>
                <a:cs typeface="Garamond"/>
              </a:rPr>
              <a:t>nel</a:t>
            </a:r>
            <a:r>
              <a:rPr lang="it-IT" sz="2400" spc="-15" dirty="0">
                <a:solidFill>
                  <a:srgbClr val="002060"/>
                </a:solidFill>
                <a:latin typeface="Garamond"/>
                <a:cs typeface="Garamond"/>
              </a:rPr>
              <a:t>l</a:t>
            </a:r>
            <a:r>
              <a:rPr lang="it-IT" sz="2400" dirty="0">
                <a:solidFill>
                  <a:srgbClr val="002060"/>
                </a:solidFill>
                <a:latin typeface="Garamond"/>
                <a:cs typeface="Garamond"/>
              </a:rPr>
              <a:t>a</a:t>
            </a:r>
            <a:r>
              <a:rPr lang="it-IT" sz="2400" spc="30" dirty="0">
                <a:solidFill>
                  <a:srgbClr val="002060"/>
                </a:solidFill>
                <a:latin typeface="Garamond"/>
                <a:cs typeface="Garamond"/>
              </a:rPr>
              <a:t> </a:t>
            </a:r>
            <a:r>
              <a:rPr lang="it-IT" sz="2400" spc="-10" dirty="0">
                <a:solidFill>
                  <a:srgbClr val="002060"/>
                </a:solidFill>
                <a:latin typeface="Garamond"/>
                <a:cs typeface="Garamond"/>
              </a:rPr>
              <a:t>g</a:t>
            </a:r>
            <a:r>
              <a:rPr lang="it-IT" sz="2400" spc="-15" dirty="0">
                <a:solidFill>
                  <a:srgbClr val="002060"/>
                </a:solidFill>
                <a:latin typeface="Garamond"/>
                <a:cs typeface="Garamond"/>
              </a:rPr>
              <a:t>e</a:t>
            </a:r>
            <a:r>
              <a:rPr lang="it-IT" sz="2400" dirty="0">
                <a:solidFill>
                  <a:srgbClr val="002060"/>
                </a:solidFill>
                <a:latin typeface="Garamond"/>
                <a:cs typeface="Garamond"/>
              </a:rPr>
              <a:t>s</a:t>
            </a:r>
            <a:r>
              <a:rPr lang="it-IT" sz="2400" spc="-5" dirty="0">
                <a:solidFill>
                  <a:srgbClr val="002060"/>
                </a:solidFill>
                <a:latin typeface="Garamond"/>
                <a:cs typeface="Garamond"/>
              </a:rPr>
              <a:t>t</a:t>
            </a:r>
            <a:r>
              <a:rPr lang="it-IT" sz="2400" spc="-20" dirty="0">
                <a:solidFill>
                  <a:srgbClr val="002060"/>
                </a:solidFill>
                <a:latin typeface="Garamond"/>
                <a:cs typeface="Garamond"/>
              </a:rPr>
              <a:t>i</a:t>
            </a:r>
            <a:r>
              <a:rPr lang="it-IT" sz="2400" dirty="0">
                <a:solidFill>
                  <a:srgbClr val="002060"/>
                </a:solidFill>
                <a:latin typeface="Garamond"/>
                <a:cs typeface="Garamond"/>
              </a:rPr>
              <a:t>one</a:t>
            </a:r>
            <a:r>
              <a:rPr lang="it-IT" sz="2400" spc="25" dirty="0">
                <a:solidFill>
                  <a:srgbClr val="002060"/>
                </a:solidFill>
                <a:latin typeface="Garamond"/>
                <a:cs typeface="Garamond"/>
              </a:rPr>
              <a:t> </a:t>
            </a:r>
            <a:r>
              <a:rPr lang="it-IT" sz="2400" spc="-5" dirty="0">
                <a:solidFill>
                  <a:srgbClr val="002060"/>
                </a:solidFill>
                <a:latin typeface="Garamond"/>
                <a:cs typeface="Garamond"/>
              </a:rPr>
              <a:t>e</a:t>
            </a:r>
            <a:r>
              <a:rPr lang="it-IT" sz="2400" spc="25" dirty="0">
                <a:solidFill>
                  <a:srgbClr val="002060"/>
                </a:solidFill>
                <a:latin typeface="Garamond"/>
                <a:cs typeface="Garamond"/>
              </a:rPr>
              <a:t> </a:t>
            </a:r>
            <a:r>
              <a:rPr lang="it-IT" sz="2400" spc="-5" dirty="0">
                <a:solidFill>
                  <a:srgbClr val="002060"/>
                </a:solidFill>
                <a:latin typeface="Garamond"/>
                <a:cs typeface="Garamond"/>
              </a:rPr>
              <a:t>nella</a:t>
            </a:r>
            <a:r>
              <a:rPr lang="it-IT" sz="2400" spc="25" dirty="0">
                <a:solidFill>
                  <a:srgbClr val="002060"/>
                </a:solidFill>
                <a:latin typeface="Garamond"/>
                <a:cs typeface="Garamond"/>
              </a:rPr>
              <a:t> </a:t>
            </a:r>
            <a:r>
              <a:rPr lang="it-IT" sz="2400" spc="-5" dirty="0">
                <a:solidFill>
                  <a:srgbClr val="002060"/>
                </a:solidFill>
                <a:latin typeface="Garamond"/>
                <a:cs typeface="Garamond"/>
              </a:rPr>
              <a:t>rendicont</a:t>
            </a:r>
            <a:r>
              <a:rPr lang="it-IT" sz="2400" spc="-10" dirty="0">
                <a:solidFill>
                  <a:srgbClr val="002060"/>
                </a:solidFill>
                <a:latin typeface="Garamond"/>
                <a:cs typeface="Garamond"/>
              </a:rPr>
              <a:t>a</a:t>
            </a:r>
            <a:r>
              <a:rPr lang="it-IT" sz="2400" dirty="0">
                <a:solidFill>
                  <a:srgbClr val="002060"/>
                </a:solidFill>
                <a:latin typeface="Garamond"/>
                <a:cs typeface="Garamond"/>
              </a:rPr>
              <a:t>zi</a:t>
            </a:r>
            <a:r>
              <a:rPr lang="it-IT" sz="2400" spc="-15" dirty="0">
                <a:solidFill>
                  <a:srgbClr val="002060"/>
                </a:solidFill>
                <a:latin typeface="Garamond"/>
                <a:cs typeface="Garamond"/>
              </a:rPr>
              <a:t>o</a:t>
            </a:r>
            <a:r>
              <a:rPr lang="it-IT" sz="2400" spc="-10" dirty="0">
                <a:solidFill>
                  <a:srgbClr val="002060"/>
                </a:solidFill>
                <a:latin typeface="Garamond"/>
                <a:cs typeface="Garamond"/>
              </a:rPr>
              <a:t>ne</a:t>
            </a:r>
            <a:r>
              <a:rPr lang="it-IT" sz="2400" spc="25" dirty="0">
                <a:solidFill>
                  <a:srgbClr val="002060"/>
                </a:solidFill>
                <a:latin typeface="Garamond"/>
                <a:cs typeface="Garamond"/>
              </a:rPr>
              <a:t> </a:t>
            </a:r>
            <a:r>
              <a:rPr lang="it-IT" sz="2400" spc="-5" dirty="0">
                <a:solidFill>
                  <a:srgbClr val="002060"/>
                </a:solidFill>
                <a:latin typeface="Garamond"/>
                <a:cs typeface="Garamond"/>
              </a:rPr>
              <a:t>dei</a:t>
            </a:r>
            <a:r>
              <a:rPr lang="it-IT" sz="2400" spc="25" dirty="0">
                <a:solidFill>
                  <a:srgbClr val="002060"/>
                </a:solidFill>
                <a:latin typeface="Garamond"/>
                <a:cs typeface="Garamond"/>
              </a:rPr>
              <a:t> </a:t>
            </a:r>
            <a:r>
              <a:rPr lang="it-IT" sz="2400" spc="-10" dirty="0">
                <a:solidFill>
                  <a:srgbClr val="002060"/>
                </a:solidFill>
                <a:latin typeface="Garamond"/>
                <a:cs typeface="Garamond"/>
              </a:rPr>
              <a:t>co</a:t>
            </a:r>
            <a:r>
              <a:rPr lang="it-IT" sz="2400" dirty="0">
                <a:solidFill>
                  <a:srgbClr val="002060"/>
                </a:solidFill>
                <a:latin typeface="Garamond"/>
                <a:cs typeface="Garamond"/>
              </a:rPr>
              <a:t>s</a:t>
            </a:r>
            <a:r>
              <a:rPr lang="it-IT" sz="2400" spc="-5" dirty="0">
                <a:solidFill>
                  <a:srgbClr val="002060"/>
                </a:solidFill>
                <a:latin typeface="Garamond"/>
                <a:cs typeface="Garamond"/>
              </a:rPr>
              <a:t>ti,</a:t>
            </a:r>
            <a:r>
              <a:rPr lang="it-IT" sz="2400" spc="20" dirty="0">
                <a:solidFill>
                  <a:srgbClr val="002060"/>
                </a:solidFill>
                <a:latin typeface="Garamond"/>
                <a:cs typeface="Garamond"/>
              </a:rPr>
              <a:t> </a:t>
            </a:r>
            <a:r>
              <a:rPr lang="it-IT" sz="2400" dirty="0">
                <a:solidFill>
                  <a:srgbClr val="002060"/>
                </a:solidFill>
                <a:latin typeface="Garamond"/>
                <a:cs typeface="Garamond"/>
              </a:rPr>
              <a:t>a</a:t>
            </a:r>
            <a:r>
              <a:rPr lang="it-IT" sz="2400" spc="25" dirty="0">
                <a:solidFill>
                  <a:srgbClr val="002060"/>
                </a:solidFill>
                <a:latin typeface="Garamond"/>
                <a:cs typeface="Garamond"/>
              </a:rPr>
              <a:t> </a:t>
            </a:r>
            <a:r>
              <a:rPr lang="it-IT" sz="2400" dirty="0">
                <a:solidFill>
                  <a:srgbClr val="002060"/>
                </a:solidFill>
                <a:latin typeface="Garamond"/>
                <a:cs typeface="Garamond"/>
              </a:rPr>
              <a:t>f</a:t>
            </a:r>
            <a:r>
              <a:rPr lang="it-IT" sz="2400" spc="-10" dirty="0">
                <a:solidFill>
                  <a:srgbClr val="002060"/>
                </a:solidFill>
                <a:latin typeface="Garamond"/>
                <a:cs typeface="Garamond"/>
              </a:rPr>
              <a:t>ronte</a:t>
            </a:r>
            <a:r>
              <a:rPr lang="it-IT" sz="2400" spc="45" dirty="0">
                <a:solidFill>
                  <a:srgbClr val="002060"/>
                </a:solidFill>
                <a:latin typeface="Garamond"/>
                <a:cs typeface="Garamond"/>
              </a:rPr>
              <a:t> </a:t>
            </a:r>
            <a:r>
              <a:rPr lang="it-IT" sz="2400" spc="-5" dirty="0">
                <a:solidFill>
                  <a:srgbClr val="002060"/>
                </a:solidFill>
                <a:latin typeface="Garamond"/>
                <a:cs typeface="Garamond"/>
              </a:rPr>
              <a:t>della</a:t>
            </a:r>
            <a:r>
              <a:rPr lang="it-IT" sz="2400" spc="15" dirty="0">
                <a:solidFill>
                  <a:srgbClr val="002060"/>
                </a:solidFill>
                <a:latin typeface="Garamond"/>
                <a:cs typeface="Garamond"/>
              </a:rPr>
              <a:t> </a:t>
            </a:r>
            <a:r>
              <a:rPr lang="it-IT" sz="2400" dirty="0">
                <a:solidFill>
                  <a:srgbClr val="002060"/>
                </a:solidFill>
                <a:latin typeface="Garamond"/>
                <a:cs typeface="Garamond"/>
              </a:rPr>
              <a:t>più</a:t>
            </a:r>
            <a:r>
              <a:rPr lang="it-IT" sz="2400" spc="20" dirty="0">
                <a:solidFill>
                  <a:srgbClr val="002060"/>
                </a:solidFill>
                <a:latin typeface="Garamond"/>
                <a:cs typeface="Garamond"/>
              </a:rPr>
              <a:t> </a:t>
            </a:r>
            <a:r>
              <a:rPr lang="it-IT" sz="2400" dirty="0">
                <a:solidFill>
                  <a:srgbClr val="002060"/>
                </a:solidFill>
                <a:latin typeface="Garamond"/>
                <a:cs typeface="Garamond"/>
              </a:rPr>
              <a:t>fo</a:t>
            </a:r>
            <a:r>
              <a:rPr lang="it-IT" sz="2400" spc="-10" dirty="0">
                <a:solidFill>
                  <a:srgbClr val="002060"/>
                </a:solidFill>
                <a:latin typeface="Garamond"/>
                <a:cs typeface="Garamond"/>
              </a:rPr>
              <a:t>r</a:t>
            </a:r>
            <a:r>
              <a:rPr lang="it-IT" sz="2400" spc="-5" dirty="0">
                <a:solidFill>
                  <a:srgbClr val="002060"/>
                </a:solidFill>
                <a:latin typeface="Garamond"/>
                <a:cs typeface="Garamond"/>
              </a:rPr>
              <a:t>te</a:t>
            </a:r>
            <a:r>
              <a:rPr lang="it-IT" sz="2400" spc="25" dirty="0">
                <a:solidFill>
                  <a:srgbClr val="002060"/>
                </a:solidFill>
                <a:latin typeface="Garamond"/>
                <a:cs typeface="Garamond"/>
              </a:rPr>
              <a:t> </a:t>
            </a:r>
            <a:r>
              <a:rPr lang="it-IT" sz="2400" dirty="0">
                <a:solidFill>
                  <a:srgbClr val="002060"/>
                </a:solidFill>
                <a:latin typeface="Garamond"/>
                <a:cs typeface="Garamond"/>
              </a:rPr>
              <a:t>a</a:t>
            </a:r>
            <a:r>
              <a:rPr lang="it-IT" sz="2400" spc="-5" dirty="0">
                <a:solidFill>
                  <a:srgbClr val="002060"/>
                </a:solidFill>
                <a:latin typeface="Garamond"/>
                <a:cs typeface="Garamond"/>
              </a:rPr>
              <a:t>t</a:t>
            </a:r>
            <a:r>
              <a:rPr lang="it-IT" sz="2400" spc="-10" dirty="0">
                <a:solidFill>
                  <a:srgbClr val="002060"/>
                </a:solidFill>
                <a:latin typeface="Garamond"/>
                <a:cs typeface="Garamond"/>
              </a:rPr>
              <a:t>t</a:t>
            </a:r>
            <a:r>
              <a:rPr lang="it-IT" sz="2400" dirty="0">
                <a:solidFill>
                  <a:srgbClr val="002060"/>
                </a:solidFill>
                <a:latin typeface="Garamond"/>
                <a:cs typeface="Garamond"/>
              </a:rPr>
              <a:t>en</a:t>
            </a:r>
            <a:r>
              <a:rPr lang="it-IT" sz="2400" spc="5" dirty="0">
                <a:solidFill>
                  <a:srgbClr val="002060"/>
                </a:solidFill>
                <a:latin typeface="Garamond"/>
                <a:cs typeface="Garamond"/>
              </a:rPr>
              <a:t>z</a:t>
            </a:r>
            <a:r>
              <a:rPr lang="it-IT" sz="2400" dirty="0">
                <a:solidFill>
                  <a:srgbClr val="002060"/>
                </a:solidFill>
                <a:latin typeface="Garamond"/>
                <a:cs typeface="Garamond"/>
              </a:rPr>
              <a:t>ione a</a:t>
            </a:r>
            <a:r>
              <a:rPr lang="it-IT" sz="2400" spc="-5" dirty="0">
                <a:solidFill>
                  <a:srgbClr val="002060"/>
                </a:solidFill>
                <a:latin typeface="Garamond"/>
                <a:cs typeface="Garamond"/>
              </a:rPr>
              <a:t>lle</a:t>
            </a:r>
            <a:r>
              <a:rPr lang="it-IT" sz="2400" spc="5" dirty="0">
                <a:solidFill>
                  <a:srgbClr val="002060"/>
                </a:solidFill>
                <a:latin typeface="Garamond"/>
                <a:cs typeface="Garamond"/>
              </a:rPr>
              <a:t> </a:t>
            </a:r>
            <a:r>
              <a:rPr lang="it-IT" sz="2400" i="1" dirty="0">
                <a:solidFill>
                  <a:srgbClr val="002060"/>
                </a:solidFill>
                <a:latin typeface="Garamond"/>
                <a:cs typeface="Garamond"/>
              </a:rPr>
              <a:t>p</a:t>
            </a:r>
            <a:r>
              <a:rPr lang="it-IT" sz="2400" i="1" spc="-5" dirty="0">
                <a:solidFill>
                  <a:srgbClr val="002060"/>
                </a:solidFill>
                <a:latin typeface="Garamond"/>
                <a:cs typeface="Garamond"/>
              </a:rPr>
              <a:t>e</a:t>
            </a:r>
            <a:r>
              <a:rPr lang="it-IT" sz="2400" i="1" spc="-10" dirty="0">
                <a:solidFill>
                  <a:srgbClr val="002060"/>
                </a:solidFill>
                <a:latin typeface="Garamond"/>
                <a:cs typeface="Garamond"/>
              </a:rPr>
              <a:t>r</a:t>
            </a:r>
            <a:r>
              <a:rPr lang="it-IT" sz="2400" i="1" spc="-5" dirty="0">
                <a:solidFill>
                  <a:srgbClr val="002060"/>
                </a:solidFill>
                <a:latin typeface="Garamond"/>
                <a:cs typeface="Garamond"/>
              </a:rPr>
              <a:t>f</a:t>
            </a:r>
            <a:r>
              <a:rPr lang="it-IT" sz="2400" i="1" spc="-10" dirty="0">
                <a:solidFill>
                  <a:srgbClr val="002060"/>
                </a:solidFill>
                <a:latin typeface="Garamond"/>
                <a:cs typeface="Garamond"/>
              </a:rPr>
              <a:t>o</a:t>
            </a:r>
            <a:r>
              <a:rPr lang="it-IT" sz="2400" i="1" dirty="0">
                <a:solidFill>
                  <a:srgbClr val="002060"/>
                </a:solidFill>
                <a:latin typeface="Garamond"/>
                <a:cs typeface="Garamond"/>
              </a:rPr>
              <a:t>rm</a:t>
            </a:r>
            <a:r>
              <a:rPr lang="it-IT" sz="2400" i="1" spc="-10" dirty="0">
                <a:solidFill>
                  <a:srgbClr val="002060"/>
                </a:solidFill>
                <a:latin typeface="Garamond"/>
                <a:cs typeface="Garamond"/>
              </a:rPr>
              <a:t>a</a:t>
            </a:r>
            <a:r>
              <a:rPr lang="it-IT" sz="2400" i="1" spc="-5" dirty="0">
                <a:solidFill>
                  <a:srgbClr val="002060"/>
                </a:solidFill>
                <a:latin typeface="Garamond"/>
                <a:cs typeface="Garamond"/>
              </a:rPr>
              <a:t>nce</a:t>
            </a:r>
            <a:r>
              <a:rPr lang="it-IT" sz="2400" spc="-5" dirty="0">
                <a:solidFill>
                  <a:srgbClr val="002060"/>
                </a:solidFill>
                <a:latin typeface="Garamond"/>
                <a:cs typeface="Garamond"/>
              </a:rPr>
              <a:t>, ai risultati e al raggiungimento di target e milestone previsti.</a:t>
            </a:r>
          </a:p>
          <a:p>
            <a:pPr marL="12700" marR="13970" algn="just">
              <a:spcBef>
                <a:spcPts val="315"/>
              </a:spcBef>
            </a:pPr>
            <a:r>
              <a:rPr lang="it-IT" sz="2400" spc="-5" dirty="0">
                <a:solidFill>
                  <a:srgbClr val="002060"/>
                </a:solidFill>
                <a:latin typeface="Garamond"/>
                <a:cs typeface="Garamond"/>
              </a:rPr>
              <a:t>Si  forniscono,  di  seguito,  le  informazioni  esemplificative  di  dettaglio  sulle  tipologie  di  attività ammissibili in relazione al progetto per le “Azioni di prevenzione e contrasto della dispersione scolastica”.</a:t>
            </a:r>
          </a:p>
        </p:txBody>
      </p:sp>
    </p:spTree>
    <p:extLst>
      <p:ext uri="{BB962C8B-B14F-4D97-AF65-F5344CB8AC3E}">
        <p14:creationId xmlns:p14="http://schemas.microsoft.com/office/powerpoint/2010/main" val="1950573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1385" y="1727586"/>
            <a:ext cx="4886960" cy="695960"/>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FF0000"/>
                </a:solidFill>
                <a:latin typeface="Calibri"/>
                <a:cs typeface="Calibri"/>
              </a:rPr>
              <a:t>TEMPISTICHE</a:t>
            </a:r>
            <a:r>
              <a:rPr sz="4400" b="1" spc="-105" dirty="0">
                <a:solidFill>
                  <a:srgbClr val="FF0000"/>
                </a:solidFill>
                <a:latin typeface="Calibri"/>
                <a:cs typeface="Calibri"/>
              </a:rPr>
              <a:t> </a:t>
            </a:r>
            <a:r>
              <a:rPr sz="4400" b="1" spc="-10" dirty="0">
                <a:solidFill>
                  <a:srgbClr val="FF0000"/>
                </a:solidFill>
                <a:latin typeface="Calibri"/>
                <a:cs typeface="Calibri"/>
              </a:rPr>
              <a:t>AZIONI</a:t>
            </a:r>
            <a:endParaRPr sz="4400">
              <a:latin typeface="Calibri"/>
              <a:cs typeface="Calibri"/>
            </a:endParaRPr>
          </a:p>
        </p:txBody>
      </p:sp>
      <p:sp>
        <p:nvSpPr>
          <p:cNvPr id="3" name="object 3"/>
          <p:cNvSpPr txBox="1"/>
          <p:nvPr/>
        </p:nvSpPr>
        <p:spPr>
          <a:xfrm>
            <a:off x="1948533" y="3068706"/>
            <a:ext cx="9038590" cy="3378200"/>
          </a:xfrm>
          <a:prstGeom prst="rect">
            <a:avLst/>
          </a:prstGeom>
        </p:spPr>
        <p:txBody>
          <a:bodyPr vert="horz" wrap="square" lIns="0" tIns="12700" rIns="0" bIns="0" rtlCol="0">
            <a:spAutoFit/>
          </a:bodyPr>
          <a:lstStyle/>
          <a:p>
            <a:pPr algn="ctr">
              <a:lnSpc>
                <a:spcPct val="100000"/>
              </a:lnSpc>
              <a:spcBef>
                <a:spcPts val="100"/>
              </a:spcBef>
            </a:pPr>
            <a:r>
              <a:rPr sz="4400" b="1" dirty="0">
                <a:solidFill>
                  <a:srgbClr val="0070C0"/>
                </a:solidFill>
                <a:latin typeface="Calibri"/>
                <a:cs typeface="Calibri"/>
              </a:rPr>
              <a:t>Data</a:t>
            </a:r>
            <a:r>
              <a:rPr sz="4400" b="1" spc="-60" dirty="0">
                <a:solidFill>
                  <a:srgbClr val="0070C0"/>
                </a:solidFill>
                <a:latin typeface="Calibri"/>
                <a:cs typeface="Calibri"/>
              </a:rPr>
              <a:t> </a:t>
            </a:r>
            <a:r>
              <a:rPr sz="4400" b="1" dirty="0">
                <a:solidFill>
                  <a:srgbClr val="0070C0"/>
                </a:solidFill>
                <a:latin typeface="Calibri"/>
                <a:cs typeface="Calibri"/>
              </a:rPr>
              <a:t>inizio</a:t>
            </a:r>
            <a:r>
              <a:rPr sz="4400" b="1" spc="-55" dirty="0">
                <a:solidFill>
                  <a:srgbClr val="0070C0"/>
                </a:solidFill>
                <a:latin typeface="Calibri"/>
                <a:cs typeface="Calibri"/>
              </a:rPr>
              <a:t> </a:t>
            </a:r>
            <a:r>
              <a:rPr sz="4400" b="1" dirty="0">
                <a:solidFill>
                  <a:srgbClr val="0070C0"/>
                </a:solidFill>
                <a:latin typeface="Calibri"/>
                <a:cs typeface="Calibri"/>
              </a:rPr>
              <a:t>(non</a:t>
            </a:r>
            <a:r>
              <a:rPr sz="4400" b="1" spc="-50" dirty="0">
                <a:solidFill>
                  <a:srgbClr val="0070C0"/>
                </a:solidFill>
                <a:latin typeface="Calibri"/>
                <a:cs typeface="Calibri"/>
              </a:rPr>
              <a:t> </a:t>
            </a:r>
            <a:r>
              <a:rPr sz="4400" b="1" dirty="0">
                <a:solidFill>
                  <a:srgbClr val="0070C0"/>
                </a:solidFill>
                <a:latin typeface="Calibri"/>
                <a:cs typeface="Calibri"/>
              </a:rPr>
              <a:t>prima</a:t>
            </a:r>
            <a:r>
              <a:rPr sz="4400" b="1" spc="-55" dirty="0">
                <a:solidFill>
                  <a:srgbClr val="0070C0"/>
                </a:solidFill>
                <a:latin typeface="Calibri"/>
                <a:cs typeface="Calibri"/>
              </a:rPr>
              <a:t> </a:t>
            </a:r>
            <a:r>
              <a:rPr sz="4400" b="1" dirty="0">
                <a:solidFill>
                  <a:srgbClr val="0070C0"/>
                </a:solidFill>
                <a:latin typeface="Calibri"/>
                <a:cs typeface="Calibri"/>
              </a:rPr>
              <a:t>del)</a:t>
            </a:r>
            <a:r>
              <a:rPr sz="4400" b="1" spc="-55" dirty="0">
                <a:solidFill>
                  <a:srgbClr val="0070C0"/>
                </a:solidFill>
                <a:latin typeface="Calibri"/>
                <a:cs typeface="Calibri"/>
              </a:rPr>
              <a:t> </a:t>
            </a:r>
            <a:r>
              <a:rPr sz="4400" b="1" spc="-10" dirty="0">
                <a:solidFill>
                  <a:srgbClr val="0070C0"/>
                </a:solidFill>
                <a:latin typeface="Calibri"/>
                <a:cs typeface="Calibri"/>
              </a:rPr>
              <a:t>15/11/2023</a:t>
            </a:r>
            <a:endParaRPr sz="4400">
              <a:latin typeface="Calibri"/>
              <a:cs typeface="Calibri"/>
            </a:endParaRPr>
          </a:p>
          <a:p>
            <a:pPr marL="486409" marR="475615" algn="ctr">
              <a:lnSpc>
                <a:spcPct val="200000"/>
              </a:lnSpc>
            </a:pPr>
            <a:r>
              <a:rPr sz="4400" b="1" dirty="0">
                <a:solidFill>
                  <a:srgbClr val="7030A0"/>
                </a:solidFill>
                <a:latin typeface="Calibri"/>
                <a:cs typeface="Calibri"/>
              </a:rPr>
              <a:t>Data</a:t>
            </a:r>
            <a:r>
              <a:rPr sz="4400" b="1" spc="-55" dirty="0">
                <a:solidFill>
                  <a:srgbClr val="7030A0"/>
                </a:solidFill>
                <a:latin typeface="Calibri"/>
                <a:cs typeface="Calibri"/>
              </a:rPr>
              <a:t> </a:t>
            </a:r>
            <a:r>
              <a:rPr sz="4400" b="1" dirty="0">
                <a:solidFill>
                  <a:srgbClr val="7030A0"/>
                </a:solidFill>
                <a:latin typeface="Calibri"/>
                <a:cs typeface="Calibri"/>
              </a:rPr>
              <a:t>fine</a:t>
            </a:r>
            <a:r>
              <a:rPr sz="4400" b="1" spc="-40" dirty="0">
                <a:solidFill>
                  <a:srgbClr val="7030A0"/>
                </a:solidFill>
                <a:latin typeface="Calibri"/>
                <a:cs typeface="Calibri"/>
              </a:rPr>
              <a:t> </a:t>
            </a:r>
            <a:r>
              <a:rPr sz="4400" b="1" dirty="0">
                <a:solidFill>
                  <a:srgbClr val="7030A0"/>
                </a:solidFill>
                <a:latin typeface="Calibri"/>
                <a:cs typeface="Calibri"/>
              </a:rPr>
              <a:t>(non</a:t>
            </a:r>
            <a:r>
              <a:rPr sz="4400" b="1" spc="-45" dirty="0">
                <a:solidFill>
                  <a:srgbClr val="7030A0"/>
                </a:solidFill>
                <a:latin typeface="Calibri"/>
                <a:cs typeface="Calibri"/>
              </a:rPr>
              <a:t> </a:t>
            </a:r>
            <a:r>
              <a:rPr sz="4400" b="1" dirty="0">
                <a:solidFill>
                  <a:srgbClr val="7030A0"/>
                </a:solidFill>
                <a:latin typeface="Calibri"/>
                <a:cs typeface="Calibri"/>
              </a:rPr>
              <a:t>dopo</a:t>
            </a:r>
            <a:r>
              <a:rPr sz="4400" b="1" spc="-45" dirty="0">
                <a:solidFill>
                  <a:srgbClr val="7030A0"/>
                </a:solidFill>
                <a:latin typeface="Calibri"/>
                <a:cs typeface="Calibri"/>
              </a:rPr>
              <a:t> </a:t>
            </a:r>
            <a:r>
              <a:rPr sz="4400" b="1" dirty="0">
                <a:solidFill>
                  <a:srgbClr val="7030A0"/>
                </a:solidFill>
                <a:latin typeface="Calibri"/>
                <a:cs typeface="Calibri"/>
              </a:rPr>
              <a:t>il)</a:t>
            </a:r>
            <a:r>
              <a:rPr sz="4400" b="1" spc="-40" dirty="0">
                <a:solidFill>
                  <a:srgbClr val="7030A0"/>
                </a:solidFill>
                <a:latin typeface="Calibri"/>
                <a:cs typeface="Calibri"/>
              </a:rPr>
              <a:t> </a:t>
            </a:r>
            <a:r>
              <a:rPr sz="4400" b="1" spc="-10" dirty="0">
                <a:solidFill>
                  <a:srgbClr val="7030A0"/>
                </a:solidFill>
                <a:latin typeface="Calibri"/>
                <a:cs typeface="Calibri"/>
              </a:rPr>
              <a:t>15/05/2025 </a:t>
            </a:r>
            <a:r>
              <a:rPr sz="4400" b="1" dirty="0">
                <a:solidFill>
                  <a:srgbClr val="FF0000"/>
                </a:solidFill>
                <a:latin typeface="Calibri"/>
                <a:cs typeface="Calibri"/>
              </a:rPr>
              <a:t>CHIUSURA</a:t>
            </a:r>
            <a:r>
              <a:rPr sz="4400" b="1" spc="-50" dirty="0">
                <a:solidFill>
                  <a:srgbClr val="FF0000"/>
                </a:solidFill>
                <a:latin typeface="Calibri"/>
                <a:cs typeface="Calibri"/>
              </a:rPr>
              <a:t> </a:t>
            </a:r>
            <a:r>
              <a:rPr sz="4400" b="1" spc="-10" dirty="0">
                <a:solidFill>
                  <a:srgbClr val="FF0000"/>
                </a:solidFill>
                <a:latin typeface="Calibri"/>
                <a:cs typeface="Calibri"/>
              </a:rPr>
              <a:t>30/06/2025</a:t>
            </a:r>
            <a:endParaRPr sz="440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160825"/>
            <a:ext cx="1500224" cy="88954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9928" y="4849548"/>
            <a:ext cx="5525770" cy="2176237"/>
          </a:xfrm>
          <a:prstGeom prst="rect">
            <a:avLst/>
          </a:prstGeom>
        </p:spPr>
        <p:txBody>
          <a:bodyPr vert="horz" wrap="square" lIns="0" tIns="11430" rIns="0" bIns="0" rtlCol="0">
            <a:spAutoFit/>
          </a:bodyPr>
          <a:lstStyle/>
          <a:p>
            <a:pPr marL="329565" marR="323215" algn="ctr">
              <a:lnSpc>
                <a:spcPct val="100000"/>
              </a:lnSpc>
              <a:spcBef>
                <a:spcPts val="90"/>
              </a:spcBef>
            </a:pPr>
            <a:r>
              <a:rPr sz="4700" b="1" spc="-10" dirty="0">
                <a:solidFill>
                  <a:srgbClr val="7030A0"/>
                </a:solidFill>
                <a:latin typeface="Calibri"/>
                <a:cs typeface="Calibri"/>
              </a:rPr>
              <a:t>Istruzioni</a:t>
            </a:r>
            <a:r>
              <a:rPr sz="4700" b="1" spc="-225" dirty="0">
                <a:solidFill>
                  <a:srgbClr val="7030A0"/>
                </a:solidFill>
                <a:latin typeface="Calibri"/>
                <a:cs typeface="Calibri"/>
              </a:rPr>
              <a:t> </a:t>
            </a:r>
            <a:r>
              <a:rPr sz="4700" b="1" spc="-10" dirty="0">
                <a:solidFill>
                  <a:srgbClr val="7030A0"/>
                </a:solidFill>
                <a:latin typeface="Calibri"/>
                <a:cs typeface="Calibri"/>
              </a:rPr>
              <a:t>Operative </a:t>
            </a:r>
            <a:r>
              <a:rPr sz="4700" b="1" dirty="0">
                <a:solidFill>
                  <a:srgbClr val="7030A0"/>
                </a:solidFill>
                <a:latin typeface="Calibri"/>
                <a:cs typeface="Calibri"/>
              </a:rPr>
              <a:t>prot.</a:t>
            </a:r>
            <a:r>
              <a:rPr sz="4700" b="1" spc="-125" dirty="0">
                <a:solidFill>
                  <a:srgbClr val="7030A0"/>
                </a:solidFill>
                <a:latin typeface="Calibri"/>
                <a:cs typeface="Calibri"/>
              </a:rPr>
              <a:t> </a:t>
            </a:r>
            <a:r>
              <a:rPr sz="4700" b="1" dirty="0">
                <a:solidFill>
                  <a:srgbClr val="7030A0"/>
                </a:solidFill>
                <a:latin typeface="Calibri"/>
                <a:cs typeface="Calibri"/>
              </a:rPr>
              <a:t>n.</a:t>
            </a:r>
            <a:r>
              <a:rPr sz="4700" b="1" spc="-125" dirty="0">
                <a:solidFill>
                  <a:srgbClr val="7030A0"/>
                </a:solidFill>
                <a:latin typeface="Calibri"/>
                <a:cs typeface="Calibri"/>
              </a:rPr>
              <a:t> </a:t>
            </a:r>
            <a:r>
              <a:rPr lang="it-IT" sz="4700" b="1" spc="-10" dirty="0">
                <a:solidFill>
                  <a:srgbClr val="7030A0"/>
                </a:solidFill>
                <a:latin typeface="Calibri"/>
                <a:cs typeface="Calibri"/>
              </a:rPr>
              <a:t>109799</a:t>
            </a:r>
            <a:endParaRPr sz="4700" dirty="0">
              <a:latin typeface="Calibri"/>
              <a:cs typeface="Calibri"/>
            </a:endParaRPr>
          </a:p>
          <a:p>
            <a:pPr algn="ctr">
              <a:lnSpc>
                <a:spcPts val="5625"/>
              </a:lnSpc>
            </a:pPr>
            <a:r>
              <a:rPr sz="4700" b="1" dirty="0">
                <a:solidFill>
                  <a:srgbClr val="7030A0"/>
                </a:solidFill>
                <a:latin typeface="Calibri"/>
                <a:cs typeface="Calibri"/>
              </a:rPr>
              <a:t>del</a:t>
            </a:r>
            <a:r>
              <a:rPr sz="4700" b="1" spc="-114" dirty="0">
                <a:solidFill>
                  <a:srgbClr val="7030A0"/>
                </a:solidFill>
                <a:latin typeface="Calibri"/>
                <a:cs typeface="Calibri"/>
              </a:rPr>
              <a:t> </a:t>
            </a:r>
            <a:r>
              <a:rPr lang="it-IT" sz="4700" b="1" spc="-114" dirty="0">
                <a:solidFill>
                  <a:srgbClr val="7030A0"/>
                </a:solidFill>
                <a:latin typeface="Calibri"/>
                <a:cs typeface="Calibri"/>
              </a:rPr>
              <a:t>30</a:t>
            </a:r>
            <a:r>
              <a:rPr sz="4700" b="1" spc="-114" dirty="0">
                <a:solidFill>
                  <a:srgbClr val="7030A0"/>
                </a:solidFill>
                <a:latin typeface="Calibri"/>
                <a:cs typeface="Calibri"/>
              </a:rPr>
              <a:t> </a:t>
            </a:r>
            <a:r>
              <a:rPr lang="it-IT" sz="4700" b="1" spc="-114" dirty="0">
                <a:solidFill>
                  <a:srgbClr val="7030A0"/>
                </a:solidFill>
                <a:latin typeface="Calibri"/>
                <a:cs typeface="Calibri"/>
              </a:rPr>
              <a:t>dicembre</a:t>
            </a:r>
            <a:r>
              <a:rPr sz="4700" b="1" spc="-114" dirty="0">
                <a:solidFill>
                  <a:srgbClr val="7030A0"/>
                </a:solidFill>
                <a:latin typeface="Calibri"/>
                <a:cs typeface="Calibri"/>
              </a:rPr>
              <a:t> </a:t>
            </a:r>
            <a:r>
              <a:rPr sz="4700" b="1" spc="-20" dirty="0">
                <a:solidFill>
                  <a:srgbClr val="7030A0"/>
                </a:solidFill>
                <a:latin typeface="Calibri"/>
                <a:cs typeface="Calibri"/>
              </a:rPr>
              <a:t>202</a:t>
            </a:r>
            <a:r>
              <a:rPr lang="it-IT" sz="4700" b="1" spc="-20" dirty="0">
                <a:solidFill>
                  <a:srgbClr val="7030A0"/>
                </a:solidFill>
                <a:latin typeface="Calibri"/>
                <a:cs typeface="Calibri"/>
              </a:rPr>
              <a:t>2</a:t>
            </a:r>
            <a:endParaRPr sz="4700" dirty="0">
              <a:latin typeface="Calibri"/>
              <a:cs typeface="Calibri"/>
            </a:endParaRPr>
          </a:p>
        </p:txBody>
      </p:sp>
      <p:sp>
        <p:nvSpPr>
          <p:cNvPr id="3" name="object 3"/>
          <p:cNvSpPr txBox="1">
            <a:spLocks noGrp="1"/>
          </p:cNvSpPr>
          <p:nvPr>
            <p:ph type="title"/>
          </p:nvPr>
        </p:nvSpPr>
        <p:spPr>
          <a:xfrm>
            <a:off x="3450826" y="2231165"/>
            <a:ext cx="5196205" cy="1456055"/>
          </a:xfrm>
          <a:prstGeom prst="rect">
            <a:avLst/>
          </a:prstGeom>
        </p:spPr>
        <p:txBody>
          <a:bodyPr vert="horz" wrap="square" lIns="0" tIns="11430" rIns="0" bIns="0" rtlCol="0">
            <a:spAutoFit/>
          </a:bodyPr>
          <a:lstStyle/>
          <a:p>
            <a:pPr marL="1372870" marR="5080" indent="-1360805">
              <a:lnSpc>
                <a:spcPct val="100000"/>
              </a:lnSpc>
              <a:spcBef>
                <a:spcPts val="90"/>
              </a:spcBef>
            </a:pPr>
            <a:r>
              <a:rPr sz="4700" b="1" spc="-20" dirty="0">
                <a:solidFill>
                  <a:srgbClr val="FF0000"/>
                </a:solidFill>
                <a:latin typeface="Calibri"/>
                <a:cs typeface="Calibri"/>
              </a:rPr>
              <a:t>Documento</a:t>
            </a:r>
            <a:r>
              <a:rPr sz="4700" b="1" spc="-125" dirty="0">
                <a:solidFill>
                  <a:srgbClr val="FF0000"/>
                </a:solidFill>
                <a:latin typeface="Calibri"/>
                <a:cs typeface="Calibri"/>
              </a:rPr>
              <a:t> </a:t>
            </a:r>
            <a:r>
              <a:rPr sz="4700" b="1" dirty="0">
                <a:solidFill>
                  <a:srgbClr val="FF0000"/>
                </a:solidFill>
                <a:latin typeface="Calibri"/>
                <a:cs typeface="Calibri"/>
              </a:rPr>
              <a:t>di</a:t>
            </a:r>
            <a:r>
              <a:rPr sz="4700" b="1" spc="-120" dirty="0">
                <a:solidFill>
                  <a:srgbClr val="FF0000"/>
                </a:solidFill>
                <a:latin typeface="Calibri"/>
                <a:cs typeface="Calibri"/>
              </a:rPr>
              <a:t> </a:t>
            </a:r>
            <a:r>
              <a:rPr sz="4700" b="1" spc="-10" dirty="0">
                <a:solidFill>
                  <a:srgbClr val="FF0000"/>
                </a:solidFill>
                <a:latin typeface="Calibri"/>
                <a:cs typeface="Calibri"/>
              </a:rPr>
              <a:t>lavoro principale</a:t>
            </a:r>
            <a:endParaRPr sz="470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1611121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34447" y="5098276"/>
            <a:ext cx="9928225" cy="1546860"/>
            <a:chOff x="2134447" y="5098276"/>
            <a:chExt cx="9928225" cy="1546860"/>
          </a:xfrm>
        </p:grpSpPr>
        <p:sp>
          <p:nvSpPr>
            <p:cNvPr id="3" name="object 3"/>
            <p:cNvSpPr/>
            <p:nvPr/>
          </p:nvSpPr>
          <p:spPr>
            <a:xfrm>
              <a:off x="2147147" y="5110976"/>
              <a:ext cx="9902825" cy="1521460"/>
            </a:xfrm>
            <a:custGeom>
              <a:avLst/>
              <a:gdLst/>
              <a:ahLst/>
              <a:cxnLst/>
              <a:rect l="l" t="t" r="r" b="b"/>
              <a:pathLst>
                <a:path w="9902825" h="1521459">
                  <a:moveTo>
                    <a:pt x="9649107" y="1520999"/>
                  </a:moveTo>
                  <a:lnTo>
                    <a:pt x="253505" y="1520999"/>
                  </a:lnTo>
                  <a:lnTo>
                    <a:pt x="207937" y="1516915"/>
                  </a:lnTo>
                  <a:lnTo>
                    <a:pt x="165048" y="1505139"/>
                  </a:lnTo>
                  <a:lnTo>
                    <a:pt x="125556" y="1486388"/>
                  </a:lnTo>
                  <a:lnTo>
                    <a:pt x="90175" y="1461378"/>
                  </a:lnTo>
                  <a:lnTo>
                    <a:pt x="59621" y="1430824"/>
                  </a:lnTo>
                  <a:lnTo>
                    <a:pt x="34610" y="1395443"/>
                  </a:lnTo>
                  <a:lnTo>
                    <a:pt x="15859" y="1355950"/>
                  </a:lnTo>
                  <a:lnTo>
                    <a:pt x="4084" y="1313062"/>
                  </a:lnTo>
                  <a:lnTo>
                    <a:pt x="0" y="1267494"/>
                  </a:lnTo>
                  <a:lnTo>
                    <a:pt x="0" y="253504"/>
                  </a:lnTo>
                  <a:lnTo>
                    <a:pt x="4084" y="207937"/>
                  </a:lnTo>
                  <a:lnTo>
                    <a:pt x="15859" y="165048"/>
                  </a:lnTo>
                  <a:lnTo>
                    <a:pt x="34610" y="125556"/>
                  </a:lnTo>
                  <a:lnTo>
                    <a:pt x="59621" y="90174"/>
                  </a:lnTo>
                  <a:lnTo>
                    <a:pt x="90175" y="59621"/>
                  </a:lnTo>
                  <a:lnTo>
                    <a:pt x="125556" y="34610"/>
                  </a:lnTo>
                  <a:lnTo>
                    <a:pt x="165048" y="15859"/>
                  </a:lnTo>
                  <a:lnTo>
                    <a:pt x="207937" y="4084"/>
                  </a:lnTo>
                  <a:lnTo>
                    <a:pt x="253505" y="0"/>
                  </a:lnTo>
                  <a:lnTo>
                    <a:pt x="9649107" y="0"/>
                  </a:lnTo>
                  <a:lnTo>
                    <a:pt x="9698795" y="4915"/>
                  </a:lnTo>
                  <a:lnTo>
                    <a:pt x="9746119" y="19296"/>
                  </a:lnTo>
                  <a:lnTo>
                    <a:pt x="9789752" y="42591"/>
                  </a:lnTo>
                  <a:lnTo>
                    <a:pt x="9828362" y="74249"/>
                  </a:lnTo>
                  <a:lnTo>
                    <a:pt x="9860021" y="112859"/>
                  </a:lnTo>
                  <a:lnTo>
                    <a:pt x="9883316" y="156492"/>
                  </a:lnTo>
                  <a:lnTo>
                    <a:pt x="9897696" y="203817"/>
                  </a:lnTo>
                  <a:lnTo>
                    <a:pt x="9902612" y="253504"/>
                  </a:lnTo>
                  <a:lnTo>
                    <a:pt x="9902612" y="1267494"/>
                  </a:lnTo>
                  <a:lnTo>
                    <a:pt x="9898528" y="1313062"/>
                  </a:lnTo>
                  <a:lnTo>
                    <a:pt x="9886753" y="1355950"/>
                  </a:lnTo>
                  <a:lnTo>
                    <a:pt x="9868002" y="1395443"/>
                  </a:lnTo>
                  <a:lnTo>
                    <a:pt x="9842991" y="1430824"/>
                  </a:lnTo>
                  <a:lnTo>
                    <a:pt x="9812437" y="1461378"/>
                  </a:lnTo>
                  <a:lnTo>
                    <a:pt x="9777056" y="1486388"/>
                  </a:lnTo>
                  <a:lnTo>
                    <a:pt x="9737563" y="1505139"/>
                  </a:lnTo>
                  <a:lnTo>
                    <a:pt x="9694675" y="1516915"/>
                  </a:lnTo>
                  <a:lnTo>
                    <a:pt x="9649107" y="1520999"/>
                  </a:lnTo>
                  <a:close/>
                </a:path>
              </a:pathLst>
            </a:custGeom>
            <a:solidFill>
              <a:srgbClr val="CEFAF4"/>
            </a:solidFill>
          </p:spPr>
          <p:txBody>
            <a:bodyPr wrap="square" lIns="0" tIns="0" rIns="0" bIns="0" rtlCol="0"/>
            <a:lstStyle/>
            <a:p>
              <a:endParaRPr/>
            </a:p>
          </p:txBody>
        </p:sp>
        <p:sp>
          <p:nvSpPr>
            <p:cNvPr id="4" name="object 4"/>
            <p:cNvSpPr/>
            <p:nvPr/>
          </p:nvSpPr>
          <p:spPr>
            <a:xfrm>
              <a:off x="2147147" y="5110976"/>
              <a:ext cx="9902825" cy="1521460"/>
            </a:xfrm>
            <a:custGeom>
              <a:avLst/>
              <a:gdLst/>
              <a:ahLst/>
              <a:cxnLst/>
              <a:rect l="l" t="t" r="r" b="b"/>
              <a:pathLst>
                <a:path w="9902825" h="1521459">
                  <a:moveTo>
                    <a:pt x="0" y="253504"/>
                  </a:moveTo>
                  <a:lnTo>
                    <a:pt x="4084" y="207937"/>
                  </a:lnTo>
                  <a:lnTo>
                    <a:pt x="15859" y="165048"/>
                  </a:lnTo>
                  <a:lnTo>
                    <a:pt x="34610" y="125556"/>
                  </a:lnTo>
                  <a:lnTo>
                    <a:pt x="59621" y="90174"/>
                  </a:lnTo>
                  <a:lnTo>
                    <a:pt x="90175" y="59621"/>
                  </a:lnTo>
                  <a:lnTo>
                    <a:pt x="125556" y="34610"/>
                  </a:lnTo>
                  <a:lnTo>
                    <a:pt x="165048" y="15859"/>
                  </a:lnTo>
                  <a:lnTo>
                    <a:pt x="207937" y="4084"/>
                  </a:lnTo>
                  <a:lnTo>
                    <a:pt x="253505" y="0"/>
                  </a:lnTo>
                  <a:lnTo>
                    <a:pt x="9649107" y="0"/>
                  </a:lnTo>
                  <a:lnTo>
                    <a:pt x="9698795" y="4915"/>
                  </a:lnTo>
                  <a:lnTo>
                    <a:pt x="9746119" y="19296"/>
                  </a:lnTo>
                  <a:lnTo>
                    <a:pt x="9789752" y="42591"/>
                  </a:lnTo>
                  <a:lnTo>
                    <a:pt x="9828362" y="74249"/>
                  </a:lnTo>
                  <a:lnTo>
                    <a:pt x="9860021" y="112859"/>
                  </a:lnTo>
                  <a:lnTo>
                    <a:pt x="9883316" y="156492"/>
                  </a:lnTo>
                  <a:lnTo>
                    <a:pt x="9897696" y="203817"/>
                  </a:lnTo>
                  <a:lnTo>
                    <a:pt x="9902612" y="253504"/>
                  </a:lnTo>
                  <a:lnTo>
                    <a:pt x="9902612" y="1267494"/>
                  </a:lnTo>
                  <a:lnTo>
                    <a:pt x="9898528" y="1313062"/>
                  </a:lnTo>
                  <a:lnTo>
                    <a:pt x="9886753" y="1355950"/>
                  </a:lnTo>
                  <a:lnTo>
                    <a:pt x="9868002" y="1395443"/>
                  </a:lnTo>
                  <a:lnTo>
                    <a:pt x="9842991" y="1430824"/>
                  </a:lnTo>
                  <a:lnTo>
                    <a:pt x="9812437" y="1461378"/>
                  </a:lnTo>
                  <a:lnTo>
                    <a:pt x="9777056" y="1486388"/>
                  </a:lnTo>
                  <a:lnTo>
                    <a:pt x="9737563" y="1505139"/>
                  </a:lnTo>
                  <a:lnTo>
                    <a:pt x="9694675" y="1516915"/>
                  </a:lnTo>
                  <a:lnTo>
                    <a:pt x="9649107" y="1520999"/>
                  </a:lnTo>
                  <a:lnTo>
                    <a:pt x="253505" y="1520999"/>
                  </a:lnTo>
                  <a:lnTo>
                    <a:pt x="207937" y="1516915"/>
                  </a:lnTo>
                  <a:lnTo>
                    <a:pt x="165048" y="1505139"/>
                  </a:lnTo>
                  <a:lnTo>
                    <a:pt x="125556" y="1486388"/>
                  </a:lnTo>
                  <a:lnTo>
                    <a:pt x="90175" y="1461378"/>
                  </a:lnTo>
                  <a:lnTo>
                    <a:pt x="59621" y="1430824"/>
                  </a:lnTo>
                  <a:lnTo>
                    <a:pt x="34610" y="1395443"/>
                  </a:lnTo>
                  <a:lnTo>
                    <a:pt x="15859" y="1355950"/>
                  </a:lnTo>
                  <a:lnTo>
                    <a:pt x="4084" y="1313062"/>
                  </a:lnTo>
                  <a:lnTo>
                    <a:pt x="0" y="1267494"/>
                  </a:lnTo>
                  <a:lnTo>
                    <a:pt x="0" y="253504"/>
                  </a:lnTo>
                  <a:close/>
                </a:path>
              </a:pathLst>
            </a:custGeom>
            <a:ln w="25399">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2456345" y="5300738"/>
            <a:ext cx="7999730" cy="1016000"/>
          </a:xfrm>
          <a:prstGeom prst="rect">
            <a:avLst/>
          </a:prstGeom>
        </p:spPr>
        <p:txBody>
          <a:bodyPr vert="horz" wrap="square" lIns="0" tIns="12700" rIns="0" bIns="0" rtlCol="0">
            <a:spAutoFit/>
          </a:bodyPr>
          <a:lstStyle/>
          <a:p>
            <a:pPr marL="12700">
              <a:lnSpc>
                <a:spcPct val="100000"/>
              </a:lnSpc>
              <a:spcBef>
                <a:spcPts val="100"/>
              </a:spcBef>
            </a:pPr>
            <a:r>
              <a:rPr sz="6500" spc="310" dirty="0">
                <a:solidFill>
                  <a:srgbClr val="7030A0"/>
                </a:solidFill>
                <a:latin typeface="Calibri"/>
                <a:cs typeface="Calibri"/>
              </a:rPr>
              <a:t>Assunzione</a:t>
            </a:r>
            <a:r>
              <a:rPr sz="6500" spc="335" dirty="0">
                <a:solidFill>
                  <a:srgbClr val="7030A0"/>
                </a:solidFill>
                <a:latin typeface="Calibri"/>
                <a:cs typeface="Calibri"/>
              </a:rPr>
              <a:t> </a:t>
            </a:r>
            <a:r>
              <a:rPr sz="6500" spc="370" dirty="0">
                <a:solidFill>
                  <a:srgbClr val="7030A0"/>
                </a:solidFill>
                <a:latin typeface="Calibri"/>
                <a:cs typeface="Calibri"/>
              </a:rPr>
              <a:t>a</a:t>
            </a:r>
            <a:r>
              <a:rPr sz="6500" spc="350" dirty="0">
                <a:solidFill>
                  <a:srgbClr val="7030A0"/>
                </a:solidFill>
                <a:latin typeface="Calibri"/>
                <a:cs typeface="Calibri"/>
              </a:rPr>
              <a:t> </a:t>
            </a:r>
            <a:r>
              <a:rPr sz="6500" spc="215" dirty="0">
                <a:solidFill>
                  <a:srgbClr val="7030A0"/>
                </a:solidFill>
                <a:latin typeface="Calibri"/>
                <a:cs typeface="Calibri"/>
              </a:rPr>
              <a:t>bilancio</a:t>
            </a:r>
            <a:endParaRPr sz="6500">
              <a:latin typeface="Calibri"/>
              <a:cs typeface="Calibri"/>
            </a:endParaRPr>
          </a:p>
        </p:txBody>
      </p:sp>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160825"/>
            <a:ext cx="1500224" cy="889549"/>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160825"/>
            <a:ext cx="1500224" cy="889549"/>
          </a:xfrm>
          <a:prstGeom prst="rect">
            <a:avLst/>
          </a:prstGeom>
        </p:spPr>
      </p:pic>
      <p:pic>
        <p:nvPicPr>
          <p:cNvPr id="2" name="Immagine 1"/>
          <p:cNvPicPr>
            <a:picLocks noChangeAspect="1"/>
          </p:cNvPicPr>
          <p:nvPr/>
        </p:nvPicPr>
        <p:blipFill>
          <a:blip r:embed="rId4"/>
          <a:stretch>
            <a:fillRect/>
          </a:stretch>
        </p:blipFill>
        <p:spPr>
          <a:xfrm>
            <a:off x="558800" y="1524000"/>
            <a:ext cx="11658600" cy="6781800"/>
          </a:xfrm>
          <a:prstGeom prst="rect">
            <a:avLst/>
          </a:prstGeom>
        </p:spPr>
      </p:pic>
    </p:spTree>
    <p:extLst>
      <p:ext uri="{BB962C8B-B14F-4D97-AF65-F5344CB8AC3E}">
        <p14:creationId xmlns:p14="http://schemas.microsoft.com/office/powerpoint/2010/main" val="2453538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pic>
        <p:nvPicPr>
          <p:cNvPr id="9" name="Immagine 8"/>
          <p:cNvPicPr>
            <a:picLocks noChangeAspect="1"/>
          </p:cNvPicPr>
          <p:nvPr/>
        </p:nvPicPr>
        <p:blipFill>
          <a:blip r:embed="rId4"/>
          <a:stretch>
            <a:fillRect/>
          </a:stretch>
        </p:blipFill>
        <p:spPr>
          <a:xfrm>
            <a:off x="239250" y="1676400"/>
            <a:ext cx="11974291" cy="647203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160825"/>
            <a:ext cx="1500224" cy="889549"/>
          </a:xfrm>
          <a:prstGeom prst="rect">
            <a:avLst/>
          </a:prstGeom>
        </p:spPr>
      </p:pic>
      <p:sp>
        <p:nvSpPr>
          <p:cNvPr id="8" name="Rettangolo 7"/>
          <p:cNvSpPr/>
          <p:nvPr/>
        </p:nvSpPr>
        <p:spPr>
          <a:xfrm>
            <a:off x="406401" y="2057400"/>
            <a:ext cx="12146702" cy="5878532"/>
          </a:xfrm>
          <a:prstGeom prst="rect">
            <a:avLst/>
          </a:prstGeom>
        </p:spPr>
        <p:txBody>
          <a:bodyPr wrap="square">
            <a:spAutoFit/>
          </a:bodyPr>
          <a:lstStyle/>
          <a:p>
            <a:pPr marL="0" marR="0" lvl="0" indent="0" algn="just" rtl="0">
              <a:lnSpc>
                <a:spcPct val="100000"/>
              </a:lnSpc>
              <a:spcBef>
                <a:spcPts val="0"/>
              </a:spcBef>
              <a:spcAft>
                <a:spcPts val="0"/>
              </a:spcAft>
              <a:buClr>
                <a:srgbClr val="000000"/>
              </a:buClr>
              <a:buSzPts val="3400"/>
              <a:buFont typeface="Arial"/>
              <a:buNone/>
            </a:pPr>
            <a:r>
              <a:rPr lang="en-US" sz="3000" b="1" i="0" u="none" strike="noStrike" cap="none" dirty="0">
                <a:solidFill>
                  <a:srgbClr val="FF0000"/>
                </a:solidFill>
                <a:latin typeface="Times New Roman"/>
                <a:ea typeface="Times New Roman"/>
                <a:cs typeface="Times New Roman"/>
                <a:sym typeface="Times New Roman"/>
              </a:rPr>
              <a:t>ENTRATE</a:t>
            </a:r>
          </a:p>
          <a:p>
            <a:pPr marL="0" marR="0" lvl="0" indent="0" algn="just" rtl="0">
              <a:lnSpc>
                <a:spcPct val="100000"/>
              </a:lnSpc>
              <a:spcBef>
                <a:spcPts val="0"/>
              </a:spcBef>
              <a:spcAft>
                <a:spcPts val="0"/>
              </a:spcAft>
              <a:buClr>
                <a:srgbClr val="000000"/>
              </a:buClr>
              <a:buSzPts val="3400"/>
              <a:buFont typeface="Arial"/>
              <a:buNone/>
            </a:pPr>
            <a:r>
              <a:rPr lang="en-US" sz="3000" b="1" i="0" u="none" strike="noStrike" cap="none" dirty="0" err="1">
                <a:solidFill>
                  <a:srgbClr val="FF0000"/>
                </a:solidFill>
                <a:latin typeface="Times New Roman"/>
                <a:ea typeface="Times New Roman"/>
                <a:cs typeface="Times New Roman"/>
                <a:sym typeface="Times New Roman"/>
              </a:rPr>
              <a:t>Aggregato</a:t>
            </a:r>
            <a:r>
              <a:rPr lang="en-US" sz="3000" b="1" i="0" u="none" strike="noStrike" cap="none" dirty="0">
                <a:solidFill>
                  <a:srgbClr val="FF0000"/>
                </a:solidFill>
                <a:latin typeface="Times New Roman"/>
                <a:ea typeface="Times New Roman"/>
                <a:cs typeface="Times New Roman"/>
                <a:sym typeface="Times New Roman"/>
              </a:rPr>
              <a:t> 02 – “</a:t>
            </a:r>
            <a:r>
              <a:rPr lang="en-US" sz="3000" b="1" i="0" u="none" strike="noStrike" cap="none" dirty="0" err="1">
                <a:solidFill>
                  <a:srgbClr val="FF0000"/>
                </a:solidFill>
                <a:latin typeface="Times New Roman"/>
                <a:ea typeface="Times New Roman"/>
                <a:cs typeface="Times New Roman"/>
                <a:sym typeface="Times New Roman"/>
              </a:rPr>
              <a:t>Finanziamenti</a:t>
            </a:r>
            <a:r>
              <a:rPr lang="en-US" sz="3000" b="1" i="0" u="none" strike="noStrike" cap="none" dirty="0">
                <a:solidFill>
                  <a:srgbClr val="FF0000"/>
                </a:solidFill>
                <a:latin typeface="Times New Roman"/>
                <a:ea typeface="Times New Roman"/>
                <a:cs typeface="Times New Roman"/>
                <a:sym typeface="Times New Roman"/>
              </a:rPr>
              <a:t> </a:t>
            </a:r>
            <a:r>
              <a:rPr lang="en-US" sz="3000" b="1" i="0" u="none" strike="noStrike" cap="none" dirty="0" err="1">
                <a:solidFill>
                  <a:srgbClr val="FF0000"/>
                </a:solidFill>
                <a:latin typeface="Times New Roman"/>
                <a:ea typeface="Times New Roman"/>
                <a:cs typeface="Times New Roman"/>
                <a:sym typeface="Times New Roman"/>
              </a:rPr>
              <a:t>dall’Unione</a:t>
            </a:r>
            <a:r>
              <a:rPr lang="en-US" sz="3000" b="1" i="0" u="none" strike="noStrike" cap="none" dirty="0">
                <a:solidFill>
                  <a:srgbClr val="FF0000"/>
                </a:solidFill>
                <a:latin typeface="Times New Roman"/>
                <a:ea typeface="Times New Roman"/>
                <a:cs typeface="Times New Roman"/>
                <a:sym typeface="Times New Roman"/>
              </a:rPr>
              <a:t> </a:t>
            </a:r>
            <a:r>
              <a:rPr lang="en-US" sz="3000" b="1" i="0" u="none" strike="noStrike" cap="none" dirty="0" err="1">
                <a:solidFill>
                  <a:srgbClr val="FF0000"/>
                </a:solidFill>
                <a:latin typeface="Times New Roman"/>
                <a:ea typeface="Times New Roman"/>
                <a:cs typeface="Times New Roman"/>
                <a:sym typeface="Times New Roman"/>
              </a:rPr>
              <a:t>Europea</a:t>
            </a:r>
            <a:r>
              <a:rPr lang="en-US" sz="3000" b="1" i="0" u="none" strike="noStrike" cap="none" dirty="0">
                <a:solidFill>
                  <a:srgbClr val="FF0000"/>
                </a:solidFill>
                <a:latin typeface="Times New Roman"/>
                <a:ea typeface="Times New Roman"/>
                <a:cs typeface="Times New Roman"/>
                <a:sym typeface="Times New Roman"/>
              </a:rPr>
              <a:t>” (liv. 1 – </a:t>
            </a:r>
            <a:r>
              <a:rPr lang="en-US" sz="3000" b="1" i="0" u="none" strike="noStrike" cap="none" dirty="0" err="1">
                <a:solidFill>
                  <a:srgbClr val="FF0000"/>
                </a:solidFill>
                <a:latin typeface="Times New Roman"/>
                <a:ea typeface="Times New Roman"/>
                <a:cs typeface="Times New Roman"/>
                <a:sym typeface="Times New Roman"/>
              </a:rPr>
              <a:t>aggregato</a:t>
            </a:r>
            <a:r>
              <a:rPr lang="en-US" sz="3000" b="1" i="0" u="none" strike="noStrike" cap="none" dirty="0">
                <a:solidFill>
                  <a:srgbClr val="FF0000"/>
                </a:solidFill>
                <a:latin typeface="Times New Roman"/>
                <a:ea typeface="Times New Roman"/>
                <a:cs typeface="Times New Roman"/>
                <a:sym typeface="Times New Roman"/>
              </a:rPr>
              <a:t>)</a:t>
            </a:r>
          </a:p>
          <a:p>
            <a:pPr marL="0" marR="0" lvl="0" indent="0" algn="just" rtl="0">
              <a:lnSpc>
                <a:spcPct val="100000"/>
              </a:lnSpc>
              <a:spcBef>
                <a:spcPts val="0"/>
              </a:spcBef>
              <a:spcAft>
                <a:spcPts val="0"/>
              </a:spcAft>
              <a:buClr>
                <a:srgbClr val="000000"/>
              </a:buClr>
              <a:buSzPts val="3400"/>
              <a:buFont typeface="Arial"/>
              <a:buNone/>
            </a:pPr>
            <a:r>
              <a:rPr lang="en-US" sz="3000" b="1" i="0" u="none" strike="noStrike" cap="none" dirty="0">
                <a:solidFill>
                  <a:srgbClr val="FF0000"/>
                </a:solidFill>
                <a:latin typeface="Times New Roman"/>
                <a:ea typeface="Times New Roman"/>
                <a:cs typeface="Times New Roman"/>
                <a:sym typeface="Times New Roman"/>
              </a:rPr>
              <a:t>                   03 - “</a:t>
            </a:r>
            <a:r>
              <a:rPr lang="en-US" sz="3000" b="1" i="0" u="none" strike="noStrike" cap="none" dirty="0" err="1">
                <a:solidFill>
                  <a:srgbClr val="FF0000"/>
                </a:solidFill>
                <a:latin typeface="Times New Roman"/>
                <a:ea typeface="Times New Roman"/>
                <a:cs typeface="Times New Roman"/>
                <a:sym typeface="Times New Roman"/>
              </a:rPr>
              <a:t>Altri</a:t>
            </a:r>
            <a:r>
              <a:rPr lang="en-US" sz="3000" b="1" i="0" u="none" strike="noStrike" cap="none" dirty="0">
                <a:solidFill>
                  <a:srgbClr val="FF0000"/>
                </a:solidFill>
                <a:latin typeface="Times New Roman"/>
                <a:ea typeface="Times New Roman"/>
                <a:cs typeface="Times New Roman"/>
                <a:sym typeface="Times New Roman"/>
              </a:rPr>
              <a:t> </a:t>
            </a:r>
            <a:r>
              <a:rPr lang="en-US" sz="3000" b="1" i="0" u="none" strike="noStrike" cap="none" dirty="0" err="1">
                <a:solidFill>
                  <a:srgbClr val="FF0000"/>
                </a:solidFill>
                <a:latin typeface="Times New Roman"/>
                <a:ea typeface="Times New Roman"/>
                <a:cs typeface="Times New Roman"/>
                <a:sym typeface="Times New Roman"/>
              </a:rPr>
              <a:t>finanziamenti</a:t>
            </a:r>
            <a:r>
              <a:rPr lang="en-US" sz="3000" b="1" i="0" u="none" strike="noStrike" cap="none" dirty="0">
                <a:solidFill>
                  <a:srgbClr val="FF0000"/>
                </a:solidFill>
                <a:latin typeface="Times New Roman"/>
                <a:ea typeface="Times New Roman"/>
                <a:cs typeface="Times New Roman"/>
                <a:sym typeface="Times New Roman"/>
              </a:rPr>
              <a:t> </a:t>
            </a:r>
            <a:r>
              <a:rPr lang="en-US" sz="3000" b="1" i="0" u="none" strike="noStrike" cap="none" dirty="0" err="1">
                <a:solidFill>
                  <a:srgbClr val="FF0000"/>
                </a:solidFill>
                <a:latin typeface="Times New Roman"/>
                <a:ea typeface="Times New Roman"/>
                <a:cs typeface="Times New Roman"/>
                <a:sym typeface="Times New Roman"/>
              </a:rPr>
              <a:t>dell’Unione</a:t>
            </a:r>
            <a:r>
              <a:rPr lang="en-US" sz="3000" b="1" i="0" u="none" strike="noStrike" cap="none" dirty="0">
                <a:solidFill>
                  <a:srgbClr val="FF0000"/>
                </a:solidFill>
                <a:latin typeface="Times New Roman"/>
                <a:ea typeface="Times New Roman"/>
                <a:cs typeface="Times New Roman"/>
                <a:sym typeface="Times New Roman"/>
              </a:rPr>
              <a:t> </a:t>
            </a:r>
            <a:r>
              <a:rPr lang="en-US" sz="3000" b="1" i="0" u="none" strike="noStrike" cap="none" dirty="0" err="1">
                <a:solidFill>
                  <a:srgbClr val="FF0000"/>
                </a:solidFill>
                <a:latin typeface="Times New Roman"/>
                <a:ea typeface="Times New Roman"/>
                <a:cs typeface="Times New Roman"/>
                <a:sym typeface="Times New Roman"/>
              </a:rPr>
              <a:t>europea</a:t>
            </a:r>
            <a:r>
              <a:rPr lang="en-US" sz="3000" b="1" i="0" u="none" strike="noStrike" cap="none" dirty="0">
                <a:solidFill>
                  <a:srgbClr val="FF0000"/>
                </a:solidFill>
                <a:latin typeface="Times New Roman"/>
                <a:ea typeface="Times New Roman"/>
                <a:cs typeface="Times New Roman"/>
                <a:sym typeface="Times New Roman"/>
              </a:rPr>
              <a:t>” (liv. 2- voce), </a:t>
            </a:r>
          </a:p>
          <a:p>
            <a:pPr marL="0" marR="0" lvl="0" indent="0" algn="just" rtl="0">
              <a:lnSpc>
                <a:spcPct val="100000"/>
              </a:lnSpc>
              <a:spcBef>
                <a:spcPts val="0"/>
              </a:spcBef>
              <a:spcAft>
                <a:spcPts val="0"/>
              </a:spcAft>
              <a:buClr>
                <a:srgbClr val="000000"/>
              </a:buClr>
              <a:buSzPts val="3400"/>
              <a:buFont typeface="Arial"/>
              <a:buNone/>
            </a:pPr>
            <a:r>
              <a:rPr lang="en-US" sz="3000" b="1" i="0" u="none" strike="noStrike" cap="none" dirty="0">
                <a:solidFill>
                  <a:srgbClr val="FF0000"/>
                </a:solidFill>
                <a:latin typeface="Times New Roman"/>
                <a:ea typeface="Times New Roman"/>
                <a:cs typeface="Times New Roman"/>
                <a:sym typeface="Times New Roman"/>
              </a:rPr>
              <a:t>                   </a:t>
            </a:r>
            <a:r>
              <a:rPr lang="en-US" sz="3000" b="1" i="0" u="none" strike="noStrike" cap="none" dirty="0" err="1">
                <a:solidFill>
                  <a:srgbClr val="FF0000"/>
                </a:solidFill>
                <a:latin typeface="Times New Roman"/>
                <a:ea typeface="Times New Roman"/>
                <a:cs typeface="Times New Roman"/>
                <a:sym typeface="Times New Roman"/>
              </a:rPr>
              <a:t>istituzione</a:t>
            </a:r>
            <a:r>
              <a:rPr lang="en-US" sz="3000" b="1" i="0" u="none" strike="noStrike" cap="none" dirty="0">
                <a:solidFill>
                  <a:srgbClr val="FF0000"/>
                </a:solidFill>
                <a:latin typeface="Times New Roman"/>
                <a:ea typeface="Times New Roman"/>
                <a:cs typeface="Times New Roman"/>
                <a:sym typeface="Times New Roman"/>
              </a:rPr>
              <a:t> </a:t>
            </a:r>
            <a:r>
              <a:rPr lang="en-US" sz="3000" b="1" i="0" u="none" strike="noStrike" cap="none" dirty="0" err="1">
                <a:solidFill>
                  <a:srgbClr val="FF0000"/>
                </a:solidFill>
                <a:latin typeface="Times New Roman"/>
                <a:ea typeface="Times New Roman"/>
                <a:cs typeface="Times New Roman"/>
                <a:sym typeface="Times New Roman"/>
              </a:rPr>
              <a:t>sottovoce</a:t>
            </a:r>
            <a:r>
              <a:rPr lang="en-US" sz="3000" b="1" i="0" u="none" strike="noStrike" cap="none" dirty="0">
                <a:solidFill>
                  <a:srgbClr val="FF0000"/>
                </a:solidFill>
                <a:latin typeface="Times New Roman"/>
                <a:ea typeface="Times New Roman"/>
                <a:cs typeface="Times New Roman"/>
                <a:sym typeface="Times New Roman"/>
              </a:rPr>
              <a:t> </a:t>
            </a:r>
          </a:p>
          <a:p>
            <a:pPr marL="0" marR="0" lvl="0" indent="0" algn="just" rtl="0">
              <a:lnSpc>
                <a:spcPct val="100000"/>
              </a:lnSpc>
              <a:spcBef>
                <a:spcPts val="0"/>
              </a:spcBef>
              <a:spcAft>
                <a:spcPts val="0"/>
              </a:spcAft>
              <a:buClr>
                <a:srgbClr val="000000"/>
              </a:buClr>
              <a:buSzPts val="3400"/>
              <a:buFont typeface="Arial"/>
              <a:buNone/>
            </a:pPr>
            <a:r>
              <a:rPr lang="en-US" sz="3000" b="1" dirty="0">
                <a:solidFill>
                  <a:srgbClr val="FF0000"/>
                </a:solidFill>
                <a:latin typeface="Times New Roman"/>
                <a:ea typeface="Times New Roman"/>
                <a:cs typeface="Times New Roman"/>
                <a:sym typeface="Times New Roman"/>
              </a:rPr>
              <a:t>                  </a:t>
            </a:r>
            <a:r>
              <a:rPr lang="en-US" sz="3000" b="1" i="0" u="none" strike="noStrike" cap="none" dirty="0">
                <a:solidFill>
                  <a:srgbClr val="FF0000"/>
                </a:solidFill>
                <a:latin typeface="Times New Roman"/>
                <a:ea typeface="Times New Roman"/>
                <a:cs typeface="Times New Roman"/>
                <a:sym typeface="Times New Roman"/>
              </a:rPr>
              <a:t>“Next generation EU - PNRR” (liv. 3) </a:t>
            </a:r>
          </a:p>
          <a:p>
            <a:pPr marL="0" marR="0" lvl="0" indent="0" algn="just" rtl="0">
              <a:lnSpc>
                <a:spcPct val="100000"/>
              </a:lnSpc>
              <a:spcBef>
                <a:spcPts val="0"/>
              </a:spcBef>
              <a:spcAft>
                <a:spcPts val="0"/>
              </a:spcAft>
              <a:buClr>
                <a:srgbClr val="000000"/>
              </a:buClr>
              <a:buSzPts val="3400"/>
              <a:buFont typeface="Arial"/>
              <a:buNone/>
            </a:pPr>
            <a:endParaRPr lang="en-US" sz="3000" b="1" i="0" u="none" strike="noStrike" cap="none" dirty="0">
              <a:solidFill>
                <a:srgbClr val="7030A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400"/>
              <a:buFont typeface="Arial"/>
              <a:buNone/>
            </a:pPr>
            <a:endParaRPr lang="en-US" sz="2800" b="1" i="0" u="none" strike="noStrike" cap="none" dirty="0">
              <a:solidFill>
                <a:srgbClr val="7030A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400"/>
              <a:buFont typeface="Arial"/>
              <a:buNone/>
            </a:pPr>
            <a:r>
              <a:rPr lang="en-US" sz="2800" b="1" i="0" u="none" strike="noStrike" cap="none" dirty="0">
                <a:solidFill>
                  <a:srgbClr val="7030A0"/>
                </a:solidFill>
                <a:latin typeface="Times New Roman"/>
                <a:ea typeface="Times New Roman"/>
                <a:cs typeface="Times New Roman"/>
                <a:sym typeface="Times New Roman"/>
              </a:rPr>
              <a:t>SPESE</a:t>
            </a:r>
          </a:p>
          <a:p>
            <a:pPr marL="0" marR="0" lvl="0" indent="0" algn="just" rtl="0">
              <a:lnSpc>
                <a:spcPct val="100000"/>
              </a:lnSpc>
              <a:spcBef>
                <a:spcPts val="0"/>
              </a:spcBef>
              <a:spcAft>
                <a:spcPts val="0"/>
              </a:spcAft>
              <a:buClr>
                <a:srgbClr val="000000"/>
              </a:buClr>
              <a:buSzPts val="3400"/>
              <a:buFont typeface="Arial"/>
              <a:buNone/>
            </a:pPr>
            <a:r>
              <a:rPr lang="en-US" sz="2800" b="1" i="0" u="none" strike="noStrike" cap="none" dirty="0" err="1">
                <a:solidFill>
                  <a:srgbClr val="7030A0"/>
                </a:solidFill>
                <a:latin typeface="Times New Roman"/>
                <a:ea typeface="Times New Roman"/>
                <a:cs typeface="Times New Roman"/>
                <a:sym typeface="Times New Roman"/>
              </a:rPr>
              <a:t>Attività</a:t>
            </a:r>
            <a:r>
              <a:rPr lang="en-US" sz="2800" b="1" i="0" u="none" strike="noStrike" cap="none" dirty="0">
                <a:solidFill>
                  <a:srgbClr val="7030A0"/>
                </a:solidFill>
                <a:latin typeface="Times New Roman"/>
                <a:ea typeface="Times New Roman"/>
                <a:cs typeface="Times New Roman"/>
                <a:sym typeface="Times New Roman"/>
              </a:rPr>
              <a:t>    A (liv. 1) – A.3 </a:t>
            </a:r>
            <a:r>
              <a:rPr lang="en-US" sz="2800" b="1" i="0" u="none" strike="noStrike" cap="none" dirty="0" err="1">
                <a:solidFill>
                  <a:srgbClr val="7030A0"/>
                </a:solidFill>
                <a:latin typeface="Times New Roman"/>
                <a:ea typeface="Times New Roman"/>
                <a:cs typeface="Times New Roman"/>
                <a:sym typeface="Times New Roman"/>
              </a:rPr>
              <a:t>Didattica</a:t>
            </a:r>
            <a:r>
              <a:rPr lang="en-US" sz="2800" b="1" i="0" u="none" strike="noStrike" cap="none" dirty="0">
                <a:solidFill>
                  <a:srgbClr val="7030A0"/>
                </a:solidFill>
                <a:latin typeface="Times New Roman"/>
                <a:ea typeface="Times New Roman"/>
                <a:cs typeface="Times New Roman"/>
                <a:sym typeface="Times New Roman"/>
              </a:rPr>
              <a:t> (liv. 2), </a:t>
            </a:r>
          </a:p>
          <a:p>
            <a:pPr marL="0" marR="0" lvl="0" indent="0" algn="just" rtl="0">
              <a:lnSpc>
                <a:spcPct val="100000"/>
              </a:lnSpc>
              <a:spcBef>
                <a:spcPts val="0"/>
              </a:spcBef>
              <a:spcAft>
                <a:spcPts val="0"/>
              </a:spcAft>
              <a:buClr>
                <a:srgbClr val="000000"/>
              </a:buClr>
              <a:buSzPts val="3400"/>
              <a:buFont typeface="Arial"/>
              <a:buNone/>
            </a:pPr>
            <a:r>
              <a:rPr lang="en-US" sz="2800" b="1" i="0" u="none" strike="noStrike" cap="none" dirty="0">
                <a:solidFill>
                  <a:srgbClr val="7030A0"/>
                </a:solidFill>
                <a:latin typeface="Times New Roman"/>
                <a:ea typeface="Times New Roman"/>
                <a:cs typeface="Times New Roman"/>
                <a:sym typeface="Times New Roman"/>
              </a:rPr>
              <a:t>                 </a:t>
            </a:r>
            <a:r>
              <a:rPr lang="en-US" sz="2800" b="1" i="0" u="none" strike="noStrike" cap="none" dirty="0" err="1">
                <a:solidFill>
                  <a:srgbClr val="7030A0"/>
                </a:solidFill>
                <a:latin typeface="Times New Roman"/>
                <a:ea typeface="Times New Roman"/>
                <a:cs typeface="Times New Roman"/>
                <a:sym typeface="Times New Roman"/>
              </a:rPr>
              <a:t>specifica</a:t>
            </a:r>
            <a:r>
              <a:rPr lang="en-US" sz="2800" b="1" i="0" u="none" strike="noStrike" cap="none" dirty="0">
                <a:solidFill>
                  <a:srgbClr val="7030A0"/>
                </a:solidFill>
                <a:latin typeface="Times New Roman"/>
                <a:ea typeface="Times New Roman"/>
                <a:cs typeface="Times New Roman"/>
                <a:sym typeface="Times New Roman"/>
              </a:rPr>
              <a:t> voce di </a:t>
            </a:r>
            <a:r>
              <a:rPr lang="en-US" sz="2800" b="1" i="0" u="none" strike="noStrike" cap="none" dirty="0" err="1">
                <a:solidFill>
                  <a:srgbClr val="7030A0"/>
                </a:solidFill>
                <a:latin typeface="Times New Roman"/>
                <a:ea typeface="Times New Roman"/>
                <a:cs typeface="Times New Roman"/>
                <a:sym typeface="Times New Roman"/>
              </a:rPr>
              <a:t>destinazione</a:t>
            </a:r>
            <a:r>
              <a:rPr lang="en-US" sz="2800" b="1" i="0" u="none" strike="noStrike" cap="none" dirty="0">
                <a:solidFill>
                  <a:srgbClr val="7030A0"/>
                </a:solidFill>
                <a:latin typeface="Times New Roman"/>
                <a:ea typeface="Times New Roman"/>
                <a:cs typeface="Times New Roman"/>
                <a:sym typeface="Times New Roman"/>
              </a:rPr>
              <a:t> </a:t>
            </a:r>
            <a:r>
              <a:rPr lang="en-US" sz="2800" b="1" dirty="0">
                <a:solidFill>
                  <a:srgbClr val="7030A0"/>
                </a:solidFill>
                <a:latin typeface="Times New Roman"/>
                <a:ea typeface="Times New Roman"/>
                <a:cs typeface="Times New Roman"/>
                <a:sym typeface="Times New Roman"/>
              </a:rPr>
              <a:t>l</a:t>
            </a:r>
            <a:r>
              <a:rPr lang="en-US" sz="2800" b="1" i="0" u="none" strike="noStrike" cap="none" dirty="0">
                <a:solidFill>
                  <a:srgbClr val="7030A0"/>
                </a:solidFill>
                <a:latin typeface="Times New Roman"/>
                <a:ea typeface="Times New Roman"/>
                <a:cs typeface="Times New Roman"/>
                <a:sym typeface="Times New Roman"/>
              </a:rPr>
              <a:t>iv. 3)</a:t>
            </a:r>
          </a:p>
          <a:p>
            <a:pPr marL="0" marR="0" lvl="0" indent="0" algn="just" rtl="0">
              <a:lnSpc>
                <a:spcPct val="100000"/>
              </a:lnSpc>
              <a:spcBef>
                <a:spcPts val="0"/>
              </a:spcBef>
              <a:spcAft>
                <a:spcPts val="0"/>
              </a:spcAft>
              <a:buClr>
                <a:srgbClr val="000000"/>
              </a:buClr>
              <a:buSzPts val="3400"/>
              <a:buFont typeface="Arial"/>
              <a:buNone/>
            </a:pPr>
            <a:r>
              <a:rPr lang="en-US" sz="2800" b="1" dirty="0">
                <a:solidFill>
                  <a:srgbClr val="7030A0"/>
                </a:solidFill>
                <a:latin typeface="Times New Roman"/>
                <a:ea typeface="Times New Roman"/>
                <a:cs typeface="Times New Roman"/>
                <a:sym typeface="Times New Roman"/>
              </a:rPr>
              <a:t>                </a:t>
            </a:r>
            <a:r>
              <a:rPr lang="it-IT" sz="2800" b="1" spc="-10" dirty="0">
                <a:solidFill>
                  <a:srgbClr val="7030A0"/>
                </a:solidFill>
                <a:latin typeface="Garamond"/>
                <a:cs typeface="Garamond"/>
              </a:rPr>
              <a:t> </a:t>
            </a:r>
            <a:r>
              <a:rPr lang="en-US" sz="2800" b="1" dirty="0">
                <a:solidFill>
                  <a:srgbClr val="7030A0"/>
                </a:solidFill>
                <a:latin typeface="Times New Roman"/>
                <a:ea typeface="Times New Roman"/>
                <a:cs typeface="Times New Roman"/>
                <a:sym typeface="Times New Roman"/>
              </a:rPr>
              <a:t>“</a:t>
            </a:r>
            <a:r>
              <a:rPr lang="it-IT" sz="2800" b="1" spc="-10" dirty="0">
                <a:solidFill>
                  <a:srgbClr val="7030A0"/>
                </a:solidFill>
                <a:latin typeface="Garamond"/>
                <a:cs typeface="Garamond"/>
              </a:rPr>
              <a:t>A</a:t>
            </a:r>
            <a:r>
              <a:rPr lang="it-IT" sz="2800" b="1" dirty="0">
                <a:solidFill>
                  <a:srgbClr val="7030A0"/>
                </a:solidFill>
                <a:latin typeface="Garamond"/>
                <a:cs typeface="Garamond"/>
              </a:rPr>
              <a:t>zioni</a:t>
            </a:r>
            <a:r>
              <a:rPr lang="it-IT" sz="2800" b="1" spc="80" dirty="0">
                <a:solidFill>
                  <a:srgbClr val="7030A0"/>
                </a:solidFill>
                <a:latin typeface="Garamond"/>
                <a:cs typeface="Garamond"/>
              </a:rPr>
              <a:t> </a:t>
            </a:r>
            <a:r>
              <a:rPr lang="it-IT" sz="2800" b="1" spc="-15" dirty="0">
                <a:solidFill>
                  <a:srgbClr val="7030A0"/>
                </a:solidFill>
                <a:latin typeface="Garamond"/>
                <a:cs typeface="Garamond"/>
              </a:rPr>
              <a:t>d</a:t>
            </a:r>
            <a:r>
              <a:rPr lang="it-IT" sz="2800" b="1" dirty="0">
                <a:solidFill>
                  <a:srgbClr val="7030A0"/>
                </a:solidFill>
                <a:latin typeface="Garamond"/>
                <a:cs typeface="Garamond"/>
              </a:rPr>
              <a:t>i </a:t>
            </a:r>
            <a:r>
              <a:rPr lang="it-IT" sz="2800" b="1" spc="-5" dirty="0">
                <a:solidFill>
                  <a:srgbClr val="7030A0"/>
                </a:solidFill>
                <a:latin typeface="Garamond"/>
                <a:cs typeface="Garamond"/>
              </a:rPr>
              <a:t>prevenzione</a:t>
            </a:r>
            <a:r>
              <a:rPr lang="it-IT" sz="2800" b="1" spc="85" dirty="0">
                <a:solidFill>
                  <a:srgbClr val="7030A0"/>
                </a:solidFill>
                <a:latin typeface="Garamond"/>
                <a:cs typeface="Garamond"/>
              </a:rPr>
              <a:t> </a:t>
            </a:r>
            <a:r>
              <a:rPr lang="it-IT" sz="2800" b="1" spc="-5" dirty="0">
                <a:solidFill>
                  <a:srgbClr val="7030A0"/>
                </a:solidFill>
                <a:latin typeface="Garamond"/>
                <a:cs typeface="Garamond"/>
              </a:rPr>
              <a:t>e</a:t>
            </a:r>
            <a:r>
              <a:rPr lang="it-IT" sz="2800" b="1" spc="85" dirty="0">
                <a:solidFill>
                  <a:srgbClr val="7030A0"/>
                </a:solidFill>
                <a:latin typeface="Garamond"/>
                <a:cs typeface="Garamond"/>
              </a:rPr>
              <a:t> </a:t>
            </a:r>
            <a:r>
              <a:rPr lang="it-IT" sz="2800" b="1" dirty="0">
                <a:solidFill>
                  <a:srgbClr val="7030A0"/>
                </a:solidFill>
                <a:latin typeface="Garamond"/>
                <a:cs typeface="Garamond"/>
              </a:rPr>
              <a:t>contra</a:t>
            </a:r>
            <a:r>
              <a:rPr lang="it-IT" sz="2800" b="1" spc="5" dirty="0">
                <a:solidFill>
                  <a:srgbClr val="7030A0"/>
                </a:solidFill>
                <a:latin typeface="Garamond"/>
                <a:cs typeface="Garamond"/>
              </a:rPr>
              <a:t>s</a:t>
            </a:r>
            <a:r>
              <a:rPr lang="it-IT" sz="2800" b="1" spc="-5" dirty="0">
                <a:solidFill>
                  <a:srgbClr val="7030A0"/>
                </a:solidFill>
                <a:latin typeface="Garamond"/>
                <a:cs typeface="Garamond"/>
              </a:rPr>
              <a:t>to</a:t>
            </a:r>
            <a:r>
              <a:rPr lang="it-IT" sz="2800" b="1" spc="65" dirty="0">
                <a:solidFill>
                  <a:srgbClr val="7030A0"/>
                </a:solidFill>
                <a:latin typeface="Garamond"/>
                <a:cs typeface="Garamond"/>
              </a:rPr>
              <a:t> </a:t>
            </a:r>
            <a:r>
              <a:rPr lang="it-IT" sz="2800" b="1" spc="-5" dirty="0">
                <a:solidFill>
                  <a:srgbClr val="7030A0"/>
                </a:solidFill>
                <a:latin typeface="Garamond"/>
                <a:cs typeface="Garamond"/>
              </a:rPr>
              <a:t>della</a:t>
            </a:r>
            <a:r>
              <a:rPr lang="it-IT" sz="2800" b="1" spc="85" dirty="0">
                <a:solidFill>
                  <a:srgbClr val="7030A0"/>
                </a:solidFill>
                <a:latin typeface="Garamond"/>
                <a:cs typeface="Garamond"/>
              </a:rPr>
              <a:t> </a:t>
            </a:r>
            <a:r>
              <a:rPr lang="it-IT" sz="2800" b="1" spc="-5" dirty="0">
                <a:solidFill>
                  <a:srgbClr val="7030A0"/>
                </a:solidFill>
                <a:latin typeface="Garamond"/>
                <a:cs typeface="Garamond"/>
              </a:rPr>
              <a:t>di</a:t>
            </a:r>
            <a:r>
              <a:rPr lang="it-IT" sz="2800" b="1" dirty="0">
                <a:solidFill>
                  <a:srgbClr val="7030A0"/>
                </a:solidFill>
                <a:latin typeface="Garamond"/>
                <a:cs typeface="Garamond"/>
              </a:rPr>
              <a:t>s</a:t>
            </a:r>
            <a:r>
              <a:rPr lang="it-IT" sz="2800" b="1" spc="-15" dirty="0">
                <a:solidFill>
                  <a:srgbClr val="7030A0"/>
                </a:solidFill>
                <a:latin typeface="Garamond"/>
                <a:cs typeface="Garamond"/>
              </a:rPr>
              <a:t>p</a:t>
            </a:r>
            <a:r>
              <a:rPr lang="it-IT" sz="2800" b="1" spc="-5" dirty="0">
                <a:solidFill>
                  <a:srgbClr val="7030A0"/>
                </a:solidFill>
                <a:latin typeface="Garamond"/>
                <a:cs typeface="Garamond"/>
              </a:rPr>
              <a:t>er</a:t>
            </a:r>
            <a:r>
              <a:rPr lang="it-IT" sz="2800" b="1" dirty="0">
                <a:solidFill>
                  <a:srgbClr val="7030A0"/>
                </a:solidFill>
                <a:latin typeface="Garamond"/>
                <a:cs typeface="Garamond"/>
              </a:rPr>
              <a:t>sione</a:t>
            </a:r>
            <a:r>
              <a:rPr lang="it-IT" sz="2800" b="1" spc="85" dirty="0">
                <a:solidFill>
                  <a:srgbClr val="7030A0"/>
                </a:solidFill>
                <a:latin typeface="Garamond"/>
                <a:cs typeface="Garamond"/>
              </a:rPr>
              <a:t> </a:t>
            </a:r>
            <a:r>
              <a:rPr lang="it-IT" sz="2800" b="1" spc="-15" dirty="0">
                <a:solidFill>
                  <a:srgbClr val="7030A0"/>
                </a:solidFill>
                <a:latin typeface="Garamond"/>
                <a:cs typeface="Garamond"/>
              </a:rPr>
              <a:t>s</a:t>
            </a:r>
            <a:r>
              <a:rPr lang="it-IT" sz="2800" b="1" spc="-5" dirty="0">
                <a:solidFill>
                  <a:srgbClr val="7030A0"/>
                </a:solidFill>
                <a:latin typeface="Garamond"/>
                <a:cs typeface="Garamond"/>
              </a:rPr>
              <a:t>col</a:t>
            </a:r>
            <a:r>
              <a:rPr lang="it-IT" sz="2800" b="1" spc="-10" dirty="0">
                <a:solidFill>
                  <a:srgbClr val="7030A0"/>
                </a:solidFill>
                <a:latin typeface="Garamond"/>
                <a:cs typeface="Garamond"/>
              </a:rPr>
              <a:t>a</a:t>
            </a:r>
            <a:r>
              <a:rPr lang="it-IT" sz="2800" b="1" dirty="0">
                <a:solidFill>
                  <a:srgbClr val="7030A0"/>
                </a:solidFill>
                <a:latin typeface="Garamond"/>
                <a:cs typeface="Garamond"/>
              </a:rPr>
              <a:t>s</a:t>
            </a:r>
            <a:r>
              <a:rPr lang="it-IT" sz="2800" b="1" spc="-5" dirty="0">
                <a:solidFill>
                  <a:srgbClr val="7030A0"/>
                </a:solidFill>
                <a:latin typeface="Garamond"/>
                <a:cs typeface="Garamond"/>
              </a:rPr>
              <a:t>t</a:t>
            </a:r>
            <a:r>
              <a:rPr lang="it-IT" sz="2800" b="1" spc="15" dirty="0">
                <a:solidFill>
                  <a:srgbClr val="7030A0"/>
                </a:solidFill>
                <a:latin typeface="Garamond"/>
                <a:cs typeface="Garamond"/>
              </a:rPr>
              <a:t>i</a:t>
            </a:r>
            <a:r>
              <a:rPr lang="it-IT" sz="2800" b="1" spc="-15" dirty="0">
                <a:solidFill>
                  <a:srgbClr val="7030A0"/>
                </a:solidFill>
                <a:latin typeface="Garamond"/>
                <a:cs typeface="Garamond"/>
              </a:rPr>
              <a:t>c</a:t>
            </a:r>
            <a:r>
              <a:rPr lang="it-IT" sz="2800" b="1" spc="-5" dirty="0">
                <a:solidFill>
                  <a:srgbClr val="7030A0"/>
                </a:solidFill>
                <a:latin typeface="Garamond"/>
                <a:cs typeface="Garamond"/>
              </a:rPr>
              <a:t>a</a:t>
            </a:r>
          </a:p>
          <a:p>
            <a:pPr lvl="0" algn="just">
              <a:buClr>
                <a:srgbClr val="000000"/>
              </a:buClr>
              <a:buSzPts val="3400"/>
            </a:pPr>
            <a:r>
              <a:rPr lang="it-IT" sz="2800" b="1" spc="-5" dirty="0">
                <a:solidFill>
                  <a:srgbClr val="7030A0"/>
                </a:solidFill>
                <a:latin typeface="Garamond"/>
                <a:cs typeface="Garamond"/>
              </a:rPr>
              <a:t>                   </a:t>
            </a:r>
            <a:r>
              <a:rPr lang="it-IT" sz="2800" b="1" dirty="0">
                <a:solidFill>
                  <a:srgbClr val="7030A0"/>
                </a:solidFill>
                <a:latin typeface="Garamond"/>
                <a:cs typeface="Garamond"/>
              </a:rPr>
              <a:t>D.</a:t>
            </a:r>
            <a:r>
              <a:rPr lang="it-IT" sz="2800" b="1" spc="-5" dirty="0">
                <a:solidFill>
                  <a:srgbClr val="7030A0"/>
                </a:solidFill>
                <a:latin typeface="Garamond"/>
                <a:cs typeface="Garamond"/>
              </a:rPr>
              <a:t>M.</a:t>
            </a:r>
            <a:r>
              <a:rPr lang="it-IT" sz="2800" b="1" spc="80" dirty="0">
                <a:solidFill>
                  <a:srgbClr val="7030A0"/>
                </a:solidFill>
                <a:latin typeface="Garamond"/>
                <a:cs typeface="Garamond"/>
              </a:rPr>
              <a:t> </a:t>
            </a:r>
            <a:r>
              <a:rPr lang="it-IT" sz="2800" b="1" dirty="0">
                <a:solidFill>
                  <a:srgbClr val="7030A0"/>
                </a:solidFill>
                <a:latin typeface="Garamond"/>
                <a:cs typeface="Garamond"/>
              </a:rPr>
              <a:t>n.</a:t>
            </a:r>
            <a:r>
              <a:rPr lang="it-IT" sz="2800" b="1" spc="85" dirty="0">
                <a:solidFill>
                  <a:srgbClr val="7030A0"/>
                </a:solidFill>
                <a:latin typeface="Garamond"/>
                <a:cs typeface="Garamond"/>
              </a:rPr>
              <a:t> </a:t>
            </a:r>
            <a:r>
              <a:rPr lang="it-IT" sz="2800" b="1" spc="-10" dirty="0">
                <a:solidFill>
                  <a:srgbClr val="7030A0"/>
                </a:solidFill>
                <a:latin typeface="Garamond"/>
                <a:cs typeface="Garamond"/>
              </a:rPr>
              <a:t>170/2022 C</a:t>
            </a:r>
            <a:r>
              <a:rPr lang="it-IT" sz="2800" b="1" spc="-5" dirty="0">
                <a:solidFill>
                  <a:srgbClr val="7030A0"/>
                </a:solidFill>
                <a:latin typeface="Garamond"/>
                <a:cs typeface="Garamond"/>
              </a:rPr>
              <a:t>odice</a:t>
            </a:r>
            <a:r>
              <a:rPr lang="it-IT" sz="2800" b="1" spc="85" dirty="0">
                <a:solidFill>
                  <a:srgbClr val="7030A0"/>
                </a:solidFill>
                <a:latin typeface="Garamond"/>
                <a:cs typeface="Garamond"/>
              </a:rPr>
              <a:t> </a:t>
            </a:r>
            <a:r>
              <a:rPr lang="it-IT" sz="2800" b="1" spc="-5" dirty="0">
                <a:solidFill>
                  <a:srgbClr val="7030A0"/>
                </a:solidFill>
                <a:latin typeface="Garamond"/>
                <a:cs typeface="Garamond"/>
              </a:rPr>
              <a:t>identi</a:t>
            </a:r>
            <a:r>
              <a:rPr lang="it-IT" sz="2800" b="1" spc="-10" dirty="0">
                <a:solidFill>
                  <a:srgbClr val="7030A0"/>
                </a:solidFill>
                <a:latin typeface="Garamond"/>
                <a:cs typeface="Garamond"/>
              </a:rPr>
              <a:t>f</a:t>
            </a:r>
            <a:r>
              <a:rPr lang="it-IT" sz="2800" b="1" spc="-5" dirty="0">
                <a:solidFill>
                  <a:srgbClr val="7030A0"/>
                </a:solidFill>
                <a:latin typeface="Garamond"/>
                <a:cs typeface="Garamond"/>
              </a:rPr>
              <a:t>i</a:t>
            </a:r>
            <a:r>
              <a:rPr lang="it-IT" sz="2800" b="1" spc="-15" dirty="0">
                <a:solidFill>
                  <a:srgbClr val="7030A0"/>
                </a:solidFill>
                <a:latin typeface="Garamond"/>
                <a:cs typeface="Garamond"/>
              </a:rPr>
              <a:t>c</a:t>
            </a:r>
            <a:r>
              <a:rPr lang="it-IT" sz="2800" b="1" dirty="0">
                <a:solidFill>
                  <a:srgbClr val="7030A0"/>
                </a:solidFill>
                <a:latin typeface="Garamond"/>
                <a:cs typeface="Garamond"/>
              </a:rPr>
              <a:t>a</a:t>
            </a:r>
            <a:r>
              <a:rPr lang="it-IT" sz="2800" b="1" spc="-5" dirty="0">
                <a:solidFill>
                  <a:srgbClr val="7030A0"/>
                </a:solidFill>
                <a:latin typeface="Garamond"/>
                <a:cs typeface="Garamond"/>
              </a:rPr>
              <a:t>tivo del</a:t>
            </a:r>
            <a:r>
              <a:rPr lang="it-IT" sz="2800" b="1" spc="50" dirty="0">
                <a:solidFill>
                  <a:srgbClr val="7030A0"/>
                </a:solidFill>
                <a:latin typeface="Garamond"/>
                <a:cs typeface="Garamond"/>
              </a:rPr>
              <a:t> </a:t>
            </a:r>
            <a:r>
              <a:rPr lang="it-IT" sz="2800" b="1" spc="-5" dirty="0">
                <a:solidFill>
                  <a:srgbClr val="7030A0"/>
                </a:solidFill>
                <a:latin typeface="Garamond"/>
                <a:cs typeface="Garamond"/>
              </a:rPr>
              <a:t>progetto: …..……….</a:t>
            </a:r>
          </a:p>
          <a:p>
            <a:pPr lvl="0" algn="just">
              <a:buClr>
                <a:srgbClr val="000000"/>
              </a:buClr>
              <a:buSzPts val="3400"/>
            </a:pPr>
            <a:r>
              <a:rPr lang="it-IT" sz="2800" b="1" spc="-5" dirty="0">
                <a:solidFill>
                  <a:srgbClr val="7030A0"/>
                </a:solidFill>
                <a:latin typeface="Garamond"/>
                <a:cs typeface="Garamond"/>
              </a:rPr>
              <a:t>                  </a:t>
            </a:r>
            <a:r>
              <a:rPr lang="it-IT" sz="2800" b="1" spc="45" dirty="0">
                <a:solidFill>
                  <a:srgbClr val="7030A0"/>
                </a:solidFill>
                <a:latin typeface="Garamond"/>
                <a:cs typeface="Garamond"/>
              </a:rPr>
              <a:t> </a:t>
            </a:r>
            <a:r>
              <a:rPr lang="it-IT" sz="2800" b="1" dirty="0">
                <a:solidFill>
                  <a:srgbClr val="7030A0"/>
                </a:solidFill>
                <a:latin typeface="Garamond"/>
                <a:cs typeface="Garamond"/>
              </a:rPr>
              <a:t>C</a:t>
            </a:r>
            <a:r>
              <a:rPr lang="it-IT" sz="2800" b="1" spc="-10" dirty="0">
                <a:solidFill>
                  <a:srgbClr val="7030A0"/>
                </a:solidFill>
                <a:latin typeface="Garamond"/>
                <a:cs typeface="Garamond"/>
              </a:rPr>
              <a:t>UP:</a:t>
            </a:r>
            <a:r>
              <a:rPr lang="it-IT" sz="2800" b="1" spc="45" dirty="0">
                <a:solidFill>
                  <a:srgbClr val="7030A0"/>
                </a:solidFill>
                <a:latin typeface="Garamond"/>
                <a:cs typeface="Garamond"/>
              </a:rPr>
              <a:t> …………………</a:t>
            </a:r>
            <a:r>
              <a:rPr lang="en-US" sz="2800" b="1" dirty="0">
                <a:solidFill>
                  <a:srgbClr val="7030A0"/>
                </a:solidFill>
                <a:latin typeface="Times New Roman"/>
                <a:ea typeface="Times New Roman"/>
                <a:cs typeface="Times New Roman"/>
                <a:sym typeface="Times New Roman"/>
              </a:rPr>
              <a:t>”,</a:t>
            </a:r>
            <a:endParaRPr lang="en-US" sz="2800" b="1" i="0" u="none" strike="noStrike" cap="none" dirty="0">
              <a:solidFill>
                <a:srgbClr val="7030A0"/>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5581" y="1850220"/>
            <a:ext cx="9069070" cy="546100"/>
          </a:xfrm>
          <a:prstGeom prst="rect">
            <a:avLst/>
          </a:prstGeom>
        </p:spPr>
        <p:txBody>
          <a:bodyPr vert="horz" wrap="square" lIns="0" tIns="13970" rIns="0" bIns="0" rtlCol="0">
            <a:spAutoFit/>
          </a:bodyPr>
          <a:lstStyle/>
          <a:p>
            <a:pPr marL="12700">
              <a:lnSpc>
                <a:spcPct val="100000"/>
              </a:lnSpc>
              <a:spcBef>
                <a:spcPts val="110"/>
              </a:spcBef>
            </a:pPr>
            <a:r>
              <a:rPr sz="3400" b="1" spc="114" dirty="0">
                <a:solidFill>
                  <a:srgbClr val="00B050"/>
                </a:solidFill>
                <a:latin typeface="Arial"/>
                <a:cs typeface="Arial"/>
              </a:rPr>
              <a:t>DECRETO</a:t>
            </a:r>
            <a:r>
              <a:rPr sz="3400" b="1" spc="70" dirty="0">
                <a:solidFill>
                  <a:srgbClr val="00B050"/>
                </a:solidFill>
                <a:latin typeface="Arial"/>
                <a:cs typeface="Arial"/>
              </a:rPr>
              <a:t> </a:t>
            </a:r>
            <a:r>
              <a:rPr sz="3400" b="1" spc="135" dirty="0">
                <a:solidFill>
                  <a:srgbClr val="00B050"/>
                </a:solidFill>
                <a:latin typeface="Arial"/>
                <a:cs typeface="Arial"/>
              </a:rPr>
              <a:t>DEL</a:t>
            </a:r>
            <a:r>
              <a:rPr sz="3400" b="1" spc="70" dirty="0">
                <a:solidFill>
                  <a:srgbClr val="00B050"/>
                </a:solidFill>
                <a:latin typeface="Arial"/>
                <a:cs typeface="Arial"/>
              </a:rPr>
              <a:t> </a:t>
            </a:r>
            <a:r>
              <a:rPr sz="3400" b="1" spc="80" dirty="0">
                <a:solidFill>
                  <a:srgbClr val="00B050"/>
                </a:solidFill>
                <a:latin typeface="Arial"/>
                <a:cs typeface="Arial"/>
              </a:rPr>
              <a:t>DIRIGENTE</a:t>
            </a:r>
            <a:r>
              <a:rPr sz="3400" b="1" spc="70" dirty="0">
                <a:solidFill>
                  <a:srgbClr val="00B050"/>
                </a:solidFill>
                <a:latin typeface="Arial"/>
                <a:cs typeface="Arial"/>
              </a:rPr>
              <a:t> </a:t>
            </a:r>
            <a:r>
              <a:rPr sz="3400" b="1" spc="155" dirty="0">
                <a:solidFill>
                  <a:srgbClr val="00B050"/>
                </a:solidFill>
                <a:latin typeface="Arial"/>
                <a:cs typeface="Arial"/>
              </a:rPr>
              <a:t>SCOLASTICO</a:t>
            </a:r>
            <a:endParaRPr sz="3400">
              <a:latin typeface="Arial"/>
              <a:cs typeface="Arial"/>
            </a:endParaRPr>
          </a:p>
        </p:txBody>
      </p:sp>
      <p:sp>
        <p:nvSpPr>
          <p:cNvPr id="3" name="object 3"/>
          <p:cNvSpPr txBox="1">
            <a:spLocks noGrp="1"/>
          </p:cNvSpPr>
          <p:nvPr>
            <p:ph type="title"/>
          </p:nvPr>
        </p:nvSpPr>
        <p:spPr>
          <a:xfrm>
            <a:off x="3716585" y="3216387"/>
            <a:ext cx="6565265" cy="610870"/>
          </a:xfrm>
          <a:prstGeom prst="rect">
            <a:avLst/>
          </a:prstGeom>
        </p:spPr>
        <p:txBody>
          <a:bodyPr vert="horz" wrap="square" lIns="0" tIns="11430" rIns="0" bIns="0" rtlCol="0">
            <a:spAutoFit/>
          </a:bodyPr>
          <a:lstStyle/>
          <a:p>
            <a:pPr marL="12700">
              <a:lnSpc>
                <a:spcPct val="100000"/>
              </a:lnSpc>
              <a:spcBef>
                <a:spcPts val="90"/>
              </a:spcBef>
            </a:pPr>
            <a:r>
              <a:rPr sz="3850" b="1" spc="-505" dirty="0">
                <a:solidFill>
                  <a:srgbClr val="7030A0"/>
                </a:solidFill>
                <a:latin typeface="Times New Roman"/>
                <a:cs typeface="Times New Roman"/>
              </a:rPr>
              <a:t>V</a:t>
            </a:r>
            <a:r>
              <a:rPr sz="3850" b="1" spc="-15" dirty="0">
                <a:solidFill>
                  <a:srgbClr val="7030A0"/>
                </a:solidFill>
                <a:latin typeface="Times New Roman"/>
                <a:cs typeface="Times New Roman"/>
              </a:rPr>
              <a:t>ARIAZION</a:t>
            </a:r>
            <a:r>
              <a:rPr sz="3850" b="1" spc="-5" dirty="0">
                <a:solidFill>
                  <a:srgbClr val="7030A0"/>
                </a:solidFill>
                <a:latin typeface="Times New Roman"/>
                <a:cs typeface="Times New Roman"/>
              </a:rPr>
              <a:t>E</a:t>
            </a:r>
            <a:r>
              <a:rPr sz="3850" b="1" spc="-170" dirty="0">
                <a:solidFill>
                  <a:srgbClr val="7030A0"/>
                </a:solidFill>
                <a:latin typeface="Times New Roman"/>
                <a:cs typeface="Times New Roman"/>
              </a:rPr>
              <a:t> </a:t>
            </a:r>
            <a:r>
              <a:rPr sz="3850" b="1" spc="-45" dirty="0">
                <a:solidFill>
                  <a:srgbClr val="7030A0"/>
                </a:solidFill>
                <a:latin typeface="Times New Roman"/>
                <a:cs typeface="Times New Roman"/>
              </a:rPr>
              <a:t>FINALIZZATA</a:t>
            </a:r>
            <a:endParaRPr sz="3850">
              <a:latin typeface="Times New Roman"/>
              <a:cs typeface="Times New Roman"/>
            </a:endParaRPr>
          </a:p>
        </p:txBody>
      </p:sp>
      <p:sp>
        <p:nvSpPr>
          <p:cNvPr id="4" name="object 4"/>
          <p:cNvSpPr txBox="1"/>
          <p:nvPr/>
        </p:nvSpPr>
        <p:spPr>
          <a:xfrm>
            <a:off x="1244205" y="4317563"/>
            <a:ext cx="11507470" cy="2171065"/>
          </a:xfrm>
          <a:prstGeom prst="rect">
            <a:avLst/>
          </a:prstGeom>
        </p:spPr>
        <p:txBody>
          <a:bodyPr vert="horz" wrap="square" lIns="0" tIns="11430" rIns="0" bIns="0" rtlCol="0">
            <a:spAutoFit/>
          </a:bodyPr>
          <a:lstStyle/>
          <a:p>
            <a:pPr marL="3175" algn="ctr">
              <a:lnSpc>
                <a:spcPct val="100000"/>
              </a:lnSpc>
              <a:spcBef>
                <a:spcPts val="90"/>
              </a:spcBef>
            </a:pPr>
            <a:r>
              <a:rPr sz="4700" b="1" dirty="0">
                <a:solidFill>
                  <a:srgbClr val="0070C0"/>
                </a:solidFill>
                <a:latin typeface="Times New Roman"/>
                <a:cs typeface="Times New Roman"/>
              </a:rPr>
              <a:t>successivo</a:t>
            </a:r>
            <a:r>
              <a:rPr sz="4700" b="1" spc="-170" dirty="0">
                <a:solidFill>
                  <a:srgbClr val="0070C0"/>
                </a:solidFill>
                <a:latin typeface="Times New Roman"/>
                <a:cs typeface="Times New Roman"/>
              </a:rPr>
              <a:t> </a:t>
            </a:r>
            <a:r>
              <a:rPr sz="4700" b="1" dirty="0">
                <a:solidFill>
                  <a:srgbClr val="0070C0"/>
                </a:solidFill>
                <a:latin typeface="Times New Roman"/>
                <a:cs typeface="Times New Roman"/>
              </a:rPr>
              <a:t>alle</a:t>
            </a:r>
            <a:r>
              <a:rPr sz="4700" b="1" spc="-165" dirty="0">
                <a:solidFill>
                  <a:srgbClr val="0070C0"/>
                </a:solidFill>
                <a:latin typeface="Times New Roman"/>
                <a:cs typeface="Times New Roman"/>
              </a:rPr>
              <a:t> </a:t>
            </a:r>
            <a:r>
              <a:rPr sz="4700" b="1" dirty="0">
                <a:solidFill>
                  <a:srgbClr val="0070C0"/>
                </a:solidFill>
                <a:latin typeface="Times New Roman"/>
                <a:cs typeface="Times New Roman"/>
              </a:rPr>
              <a:t>delibere</a:t>
            </a:r>
            <a:r>
              <a:rPr sz="4700" b="1" spc="-170" dirty="0">
                <a:solidFill>
                  <a:srgbClr val="0070C0"/>
                </a:solidFill>
                <a:latin typeface="Times New Roman"/>
                <a:cs typeface="Times New Roman"/>
              </a:rPr>
              <a:t> </a:t>
            </a:r>
            <a:r>
              <a:rPr sz="4700" b="1" dirty="0">
                <a:solidFill>
                  <a:srgbClr val="0070C0"/>
                </a:solidFill>
                <a:latin typeface="Times New Roman"/>
                <a:cs typeface="Times New Roman"/>
              </a:rPr>
              <a:t>di</a:t>
            </a:r>
            <a:r>
              <a:rPr sz="4700" b="1" spc="-170" dirty="0">
                <a:solidFill>
                  <a:srgbClr val="0070C0"/>
                </a:solidFill>
                <a:latin typeface="Times New Roman"/>
                <a:cs typeface="Times New Roman"/>
              </a:rPr>
              <a:t> </a:t>
            </a:r>
            <a:r>
              <a:rPr sz="4700" b="1" spc="-10" dirty="0">
                <a:solidFill>
                  <a:srgbClr val="0070C0"/>
                </a:solidFill>
                <a:latin typeface="Times New Roman"/>
                <a:cs typeface="Times New Roman"/>
              </a:rPr>
              <a:t>adesione</a:t>
            </a:r>
            <a:endParaRPr sz="4700">
              <a:latin typeface="Times New Roman"/>
              <a:cs typeface="Times New Roman"/>
            </a:endParaRPr>
          </a:p>
          <a:p>
            <a:pPr>
              <a:lnSpc>
                <a:spcPct val="100000"/>
              </a:lnSpc>
              <a:spcBef>
                <a:spcPts val="45"/>
              </a:spcBef>
            </a:pPr>
            <a:endParaRPr sz="4850">
              <a:latin typeface="Times New Roman"/>
              <a:cs typeface="Times New Roman"/>
            </a:endParaRPr>
          </a:p>
          <a:p>
            <a:pPr algn="ctr">
              <a:lnSpc>
                <a:spcPct val="100000"/>
              </a:lnSpc>
              <a:spcBef>
                <a:spcPts val="5"/>
              </a:spcBef>
            </a:pPr>
            <a:r>
              <a:rPr sz="4700" b="1" dirty="0">
                <a:solidFill>
                  <a:srgbClr val="0070C0"/>
                </a:solidFill>
                <a:latin typeface="Times New Roman"/>
                <a:cs typeface="Times New Roman"/>
              </a:rPr>
              <a:t>del</a:t>
            </a:r>
            <a:r>
              <a:rPr sz="4700" b="1" spc="-135" dirty="0">
                <a:solidFill>
                  <a:srgbClr val="0070C0"/>
                </a:solidFill>
                <a:latin typeface="Times New Roman"/>
                <a:cs typeface="Times New Roman"/>
              </a:rPr>
              <a:t> </a:t>
            </a:r>
            <a:r>
              <a:rPr sz="4700" b="1" dirty="0">
                <a:solidFill>
                  <a:srgbClr val="0070C0"/>
                </a:solidFill>
                <a:latin typeface="Times New Roman"/>
                <a:cs typeface="Times New Roman"/>
              </a:rPr>
              <a:t>Collegio</a:t>
            </a:r>
            <a:r>
              <a:rPr sz="4700" b="1" spc="-135" dirty="0">
                <a:solidFill>
                  <a:srgbClr val="0070C0"/>
                </a:solidFill>
                <a:latin typeface="Times New Roman"/>
                <a:cs typeface="Times New Roman"/>
              </a:rPr>
              <a:t> </a:t>
            </a:r>
            <a:r>
              <a:rPr sz="4700" b="1" dirty="0">
                <a:solidFill>
                  <a:srgbClr val="0070C0"/>
                </a:solidFill>
                <a:latin typeface="Times New Roman"/>
                <a:cs typeface="Times New Roman"/>
              </a:rPr>
              <a:t>Docenti</a:t>
            </a:r>
            <a:r>
              <a:rPr sz="4700" b="1" spc="-135" dirty="0">
                <a:solidFill>
                  <a:srgbClr val="0070C0"/>
                </a:solidFill>
                <a:latin typeface="Times New Roman"/>
                <a:cs typeface="Times New Roman"/>
              </a:rPr>
              <a:t> </a:t>
            </a:r>
            <a:r>
              <a:rPr sz="4700" b="1" dirty="0">
                <a:solidFill>
                  <a:srgbClr val="0070C0"/>
                </a:solidFill>
                <a:latin typeface="Times New Roman"/>
                <a:cs typeface="Times New Roman"/>
              </a:rPr>
              <a:t>e</a:t>
            </a:r>
            <a:r>
              <a:rPr sz="4700" b="1" spc="-135" dirty="0">
                <a:solidFill>
                  <a:srgbClr val="0070C0"/>
                </a:solidFill>
                <a:latin typeface="Times New Roman"/>
                <a:cs typeface="Times New Roman"/>
              </a:rPr>
              <a:t> </a:t>
            </a:r>
            <a:r>
              <a:rPr sz="4700" b="1" dirty="0">
                <a:solidFill>
                  <a:srgbClr val="0070C0"/>
                </a:solidFill>
                <a:latin typeface="Times New Roman"/>
                <a:cs typeface="Times New Roman"/>
              </a:rPr>
              <a:t>del</a:t>
            </a:r>
            <a:r>
              <a:rPr sz="4700" b="1" spc="-135" dirty="0">
                <a:solidFill>
                  <a:srgbClr val="0070C0"/>
                </a:solidFill>
                <a:latin typeface="Times New Roman"/>
                <a:cs typeface="Times New Roman"/>
              </a:rPr>
              <a:t> </a:t>
            </a:r>
            <a:r>
              <a:rPr sz="4700" b="1" dirty="0">
                <a:solidFill>
                  <a:srgbClr val="0070C0"/>
                </a:solidFill>
                <a:latin typeface="Times New Roman"/>
                <a:cs typeface="Times New Roman"/>
              </a:rPr>
              <a:t>Consiglio</a:t>
            </a:r>
            <a:r>
              <a:rPr sz="4700" b="1" spc="-135" dirty="0">
                <a:solidFill>
                  <a:srgbClr val="0070C0"/>
                </a:solidFill>
                <a:latin typeface="Times New Roman"/>
                <a:cs typeface="Times New Roman"/>
              </a:rPr>
              <a:t> </a:t>
            </a:r>
            <a:r>
              <a:rPr sz="4700" b="1" spc="-10" dirty="0">
                <a:solidFill>
                  <a:srgbClr val="0070C0"/>
                </a:solidFill>
                <a:latin typeface="Times New Roman"/>
                <a:cs typeface="Times New Roman"/>
              </a:rPr>
              <a:t>d’Istituto</a:t>
            </a:r>
            <a:endParaRPr sz="4700">
              <a:latin typeface="Times New Roman"/>
              <a:cs typeface="Times New Roman"/>
            </a:endParaRPr>
          </a:p>
        </p:txBody>
      </p:sp>
      <p:sp>
        <p:nvSpPr>
          <p:cNvPr id="5" name="object 5"/>
          <p:cNvSpPr/>
          <p:nvPr/>
        </p:nvSpPr>
        <p:spPr>
          <a:xfrm>
            <a:off x="1236886" y="7723219"/>
            <a:ext cx="217170" cy="0"/>
          </a:xfrm>
          <a:custGeom>
            <a:avLst/>
            <a:gdLst/>
            <a:ahLst/>
            <a:cxnLst/>
            <a:rect l="l" t="t" r="r" b="b"/>
            <a:pathLst>
              <a:path w="217169">
                <a:moveTo>
                  <a:pt x="0" y="0"/>
                </a:moveTo>
                <a:lnTo>
                  <a:pt x="216789" y="0"/>
                </a:lnTo>
              </a:path>
            </a:pathLst>
          </a:custGeom>
          <a:ln w="13657">
            <a:solidFill>
              <a:srgbClr val="00AFE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9421" y="1482632"/>
            <a:ext cx="5467985" cy="546100"/>
          </a:xfrm>
          <a:prstGeom prst="rect">
            <a:avLst/>
          </a:prstGeom>
        </p:spPr>
        <p:txBody>
          <a:bodyPr vert="horz" wrap="square" lIns="0" tIns="13970" rIns="0" bIns="0" rtlCol="0">
            <a:spAutoFit/>
          </a:bodyPr>
          <a:lstStyle/>
          <a:p>
            <a:pPr marL="12700">
              <a:lnSpc>
                <a:spcPct val="100000"/>
              </a:lnSpc>
              <a:spcBef>
                <a:spcPts val="110"/>
              </a:spcBef>
            </a:pPr>
            <a:r>
              <a:rPr sz="3400" b="1" u="heavy" spc="114" dirty="0">
                <a:uFill>
                  <a:solidFill>
                    <a:srgbClr val="0070C0"/>
                  </a:solidFill>
                </a:uFill>
                <a:latin typeface="Arial"/>
                <a:cs typeface="Arial"/>
              </a:rPr>
              <a:t>L’assunzione</a:t>
            </a:r>
            <a:r>
              <a:rPr sz="3400" b="1" u="heavy" spc="70" dirty="0">
                <a:uFill>
                  <a:solidFill>
                    <a:srgbClr val="0070C0"/>
                  </a:solidFill>
                </a:uFill>
                <a:latin typeface="Arial"/>
                <a:cs typeface="Arial"/>
              </a:rPr>
              <a:t> </a:t>
            </a:r>
            <a:r>
              <a:rPr sz="3400" b="1" u="heavy" spc="165" dirty="0">
                <a:uFill>
                  <a:solidFill>
                    <a:srgbClr val="0070C0"/>
                  </a:solidFill>
                </a:uFill>
                <a:latin typeface="Arial"/>
                <a:cs typeface="Arial"/>
              </a:rPr>
              <a:t>in</a:t>
            </a:r>
            <a:r>
              <a:rPr sz="3400" b="1" u="heavy" spc="65" dirty="0">
                <a:uFill>
                  <a:solidFill>
                    <a:srgbClr val="0070C0"/>
                  </a:solidFill>
                </a:uFill>
                <a:latin typeface="Arial"/>
                <a:cs typeface="Arial"/>
              </a:rPr>
              <a:t> </a:t>
            </a:r>
            <a:r>
              <a:rPr sz="3400" b="1" u="heavy" spc="165" dirty="0">
                <a:uFill>
                  <a:solidFill>
                    <a:srgbClr val="0070C0"/>
                  </a:solidFill>
                </a:uFill>
                <a:latin typeface="Arial"/>
                <a:cs typeface="Arial"/>
              </a:rPr>
              <a:t>bilancio</a:t>
            </a:r>
            <a:endParaRPr sz="3400">
              <a:latin typeface="Arial"/>
              <a:cs typeface="Arial"/>
            </a:endParaRPr>
          </a:p>
        </p:txBody>
      </p:sp>
      <p:sp>
        <p:nvSpPr>
          <p:cNvPr id="3" name="object 3"/>
          <p:cNvSpPr txBox="1"/>
          <p:nvPr/>
        </p:nvSpPr>
        <p:spPr>
          <a:xfrm>
            <a:off x="1664671" y="3521150"/>
            <a:ext cx="9715500" cy="2301875"/>
          </a:xfrm>
          <a:prstGeom prst="rect">
            <a:avLst/>
          </a:prstGeom>
        </p:spPr>
        <p:txBody>
          <a:bodyPr vert="horz" wrap="square" lIns="0" tIns="11430" rIns="0" bIns="0" rtlCol="0">
            <a:spAutoFit/>
          </a:bodyPr>
          <a:lstStyle/>
          <a:p>
            <a:pPr marL="12700" marR="5080" algn="just">
              <a:lnSpc>
                <a:spcPct val="101299"/>
              </a:lnSpc>
              <a:spcBef>
                <a:spcPts val="90"/>
              </a:spcBef>
            </a:pPr>
            <a:r>
              <a:rPr sz="2950" b="1" u="heavy" dirty="0">
                <a:uFill>
                  <a:solidFill>
                    <a:srgbClr val="000000"/>
                  </a:solidFill>
                </a:uFill>
                <a:latin typeface="Times New Roman"/>
                <a:cs typeface="Times New Roman"/>
              </a:rPr>
              <a:t>Le</a:t>
            </a:r>
            <a:r>
              <a:rPr sz="2950" b="1" u="heavy" spc="85" dirty="0">
                <a:uFill>
                  <a:solidFill>
                    <a:srgbClr val="000000"/>
                  </a:solidFill>
                </a:uFill>
                <a:latin typeface="Times New Roman"/>
                <a:cs typeface="Times New Roman"/>
              </a:rPr>
              <a:t>  </a:t>
            </a:r>
            <a:r>
              <a:rPr sz="2950" b="1" u="heavy" dirty="0">
                <a:uFill>
                  <a:solidFill>
                    <a:srgbClr val="000000"/>
                  </a:solidFill>
                </a:uFill>
                <a:latin typeface="Times New Roman"/>
                <a:cs typeface="Times New Roman"/>
              </a:rPr>
              <a:t>deliberazioni</a:t>
            </a:r>
            <a:r>
              <a:rPr sz="2950" b="1" u="heavy" spc="90" dirty="0">
                <a:uFill>
                  <a:solidFill>
                    <a:srgbClr val="000000"/>
                  </a:solidFill>
                </a:uFill>
                <a:latin typeface="Times New Roman"/>
                <a:cs typeface="Times New Roman"/>
              </a:rPr>
              <a:t>  </a:t>
            </a:r>
            <a:r>
              <a:rPr sz="2950" b="1" u="heavy" dirty="0">
                <a:uFill>
                  <a:solidFill>
                    <a:srgbClr val="000000"/>
                  </a:solidFill>
                </a:uFill>
                <a:latin typeface="Times New Roman"/>
                <a:cs typeface="Times New Roman"/>
              </a:rPr>
              <a:t>degli</a:t>
            </a:r>
            <a:r>
              <a:rPr sz="2950" b="1" u="heavy" spc="85" dirty="0">
                <a:uFill>
                  <a:solidFill>
                    <a:srgbClr val="000000"/>
                  </a:solidFill>
                </a:uFill>
                <a:latin typeface="Times New Roman"/>
                <a:cs typeface="Times New Roman"/>
              </a:rPr>
              <a:t>  </a:t>
            </a:r>
            <a:r>
              <a:rPr sz="2950" b="1" u="heavy" dirty="0">
                <a:uFill>
                  <a:solidFill>
                    <a:srgbClr val="000000"/>
                  </a:solidFill>
                </a:uFill>
                <a:latin typeface="Times New Roman"/>
                <a:cs typeface="Times New Roman"/>
              </a:rPr>
              <a:t>organi</a:t>
            </a:r>
            <a:r>
              <a:rPr sz="2950" b="1" u="heavy" spc="90" dirty="0">
                <a:uFill>
                  <a:solidFill>
                    <a:srgbClr val="000000"/>
                  </a:solidFill>
                </a:uFill>
                <a:latin typeface="Times New Roman"/>
                <a:cs typeface="Times New Roman"/>
              </a:rPr>
              <a:t>  </a:t>
            </a:r>
            <a:r>
              <a:rPr sz="2950" b="1" u="heavy" dirty="0">
                <a:uFill>
                  <a:solidFill>
                    <a:srgbClr val="000000"/>
                  </a:solidFill>
                </a:uFill>
                <a:latin typeface="Times New Roman"/>
                <a:cs typeface="Times New Roman"/>
              </a:rPr>
              <a:t>collegiali,</a:t>
            </a:r>
            <a:r>
              <a:rPr sz="2950" b="1" spc="110" dirty="0">
                <a:latin typeface="Times New Roman"/>
                <a:cs typeface="Times New Roman"/>
              </a:rPr>
              <a:t>  </a:t>
            </a:r>
            <a:r>
              <a:rPr sz="2950" dirty="0">
                <a:latin typeface="Times New Roman"/>
                <a:cs typeface="Times New Roman"/>
              </a:rPr>
              <a:t>nel</a:t>
            </a:r>
            <a:r>
              <a:rPr sz="2950" spc="85" dirty="0">
                <a:latin typeface="Times New Roman"/>
                <a:cs typeface="Times New Roman"/>
              </a:rPr>
              <a:t>  </a:t>
            </a:r>
            <a:r>
              <a:rPr sz="2950" dirty="0">
                <a:latin typeface="Times New Roman"/>
                <a:cs typeface="Times New Roman"/>
              </a:rPr>
              <a:t>rispetto</a:t>
            </a:r>
            <a:r>
              <a:rPr sz="2950" spc="90" dirty="0">
                <a:latin typeface="Times New Roman"/>
                <a:cs typeface="Times New Roman"/>
              </a:rPr>
              <a:t>  </a:t>
            </a:r>
            <a:r>
              <a:rPr sz="2950" spc="-10" dirty="0">
                <a:latin typeface="Times New Roman"/>
                <a:cs typeface="Times New Roman"/>
              </a:rPr>
              <a:t>delle </a:t>
            </a:r>
            <a:r>
              <a:rPr sz="2950" dirty="0">
                <a:latin typeface="Times New Roman"/>
                <a:cs typeface="Times New Roman"/>
              </a:rPr>
              <a:t>competenze</a:t>
            </a:r>
            <a:r>
              <a:rPr sz="2950" spc="175" dirty="0">
                <a:latin typeface="Times New Roman"/>
                <a:cs typeface="Times New Roman"/>
              </a:rPr>
              <a:t> </a:t>
            </a:r>
            <a:r>
              <a:rPr sz="2950" dirty="0">
                <a:latin typeface="Times New Roman"/>
                <a:cs typeface="Times New Roman"/>
              </a:rPr>
              <a:t>assegnate</a:t>
            </a:r>
            <a:r>
              <a:rPr sz="2950" spc="190" dirty="0">
                <a:latin typeface="Times New Roman"/>
                <a:cs typeface="Times New Roman"/>
              </a:rPr>
              <a:t> </a:t>
            </a:r>
            <a:r>
              <a:rPr sz="2950" dirty="0">
                <a:latin typeface="Times New Roman"/>
                <a:cs typeface="Times New Roman"/>
              </a:rPr>
              <a:t>dalle</a:t>
            </a:r>
            <a:r>
              <a:rPr sz="2950" spc="195" dirty="0">
                <a:latin typeface="Times New Roman"/>
                <a:cs typeface="Times New Roman"/>
              </a:rPr>
              <a:t> </a:t>
            </a:r>
            <a:r>
              <a:rPr sz="2950" dirty="0">
                <a:latin typeface="Times New Roman"/>
                <a:cs typeface="Times New Roman"/>
              </a:rPr>
              <a:t>norme</a:t>
            </a:r>
            <a:r>
              <a:rPr sz="2950" spc="190" dirty="0">
                <a:latin typeface="Times New Roman"/>
                <a:cs typeface="Times New Roman"/>
              </a:rPr>
              <a:t> </a:t>
            </a:r>
            <a:r>
              <a:rPr sz="2950" dirty="0">
                <a:latin typeface="Times New Roman"/>
                <a:cs typeface="Times New Roman"/>
              </a:rPr>
              <a:t>vigenti,</a:t>
            </a:r>
            <a:r>
              <a:rPr sz="2950" spc="195" dirty="0">
                <a:latin typeface="Times New Roman"/>
                <a:cs typeface="Times New Roman"/>
              </a:rPr>
              <a:t> </a:t>
            </a:r>
            <a:r>
              <a:rPr sz="2950" dirty="0">
                <a:latin typeface="Times New Roman"/>
                <a:cs typeface="Times New Roman"/>
              </a:rPr>
              <a:t>circa</a:t>
            </a:r>
            <a:r>
              <a:rPr sz="2950" spc="185" dirty="0">
                <a:latin typeface="Times New Roman"/>
                <a:cs typeface="Times New Roman"/>
              </a:rPr>
              <a:t> </a:t>
            </a:r>
            <a:r>
              <a:rPr sz="2950" dirty="0">
                <a:latin typeface="Times New Roman"/>
                <a:cs typeface="Times New Roman"/>
              </a:rPr>
              <a:t>l’adozione</a:t>
            </a:r>
            <a:r>
              <a:rPr sz="2950" spc="190" dirty="0">
                <a:latin typeface="Times New Roman"/>
                <a:cs typeface="Times New Roman"/>
              </a:rPr>
              <a:t> </a:t>
            </a:r>
            <a:r>
              <a:rPr sz="2950" spc="-25" dirty="0">
                <a:latin typeface="Times New Roman"/>
                <a:cs typeface="Times New Roman"/>
              </a:rPr>
              <a:t>dei </a:t>
            </a:r>
            <a:r>
              <a:rPr sz="2950" dirty="0">
                <a:latin typeface="Times New Roman"/>
                <a:cs typeface="Times New Roman"/>
              </a:rPr>
              <a:t>progetti</a:t>
            </a:r>
            <a:r>
              <a:rPr sz="2950" spc="725" dirty="0">
                <a:latin typeface="Times New Roman"/>
                <a:cs typeface="Times New Roman"/>
              </a:rPr>
              <a:t> </a:t>
            </a:r>
            <a:r>
              <a:rPr sz="2950" dirty="0">
                <a:latin typeface="Times New Roman"/>
                <a:cs typeface="Times New Roman"/>
              </a:rPr>
              <a:t>del</a:t>
            </a:r>
            <a:r>
              <a:rPr sz="2950" spc="730" dirty="0">
                <a:latin typeface="Times New Roman"/>
                <a:cs typeface="Times New Roman"/>
              </a:rPr>
              <a:t> </a:t>
            </a:r>
            <a:r>
              <a:rPr sz="2950" dirty="0">
                <a:latin typeface="Times New Roman"/>
                <a:cs typeface="Times New Roman"/>
              </a:rPr>
              <a:t>PNRR</a:t>
            </a:r>
            <a:r>
              <a:rPr sz="2950" spc="735" dirty="0">
                <a:latin typeface="Times New Roman"/>
                <a:cs typeface="Times New Roman"/>
              </a:rPr>
              <a:t> </a:t>
            </a:r>
            <a:r>
              <a:rPr sz="2950" dirty="0">
                <a:latin typeface="Times New Roman"/>
                <a:cs typeface="Times New Roman"/>
              </a:rPr>
              <a:t>sono</a:t>
            </a:r>
            <a:r>
              <a:rPr sz="2950" spc="730" dirty="0">
                <a:latin typeface="Times New Roman"/>
                <a:cs typeface="Times New Roman"/>
              </a:rPr>
              <a:t> </a:t>
            </a:r>
            <a:r>
              <a:rPr sz="2950" dirty="0">
                <a:latin typeface="Times New Roman"/>
                <a:cs typeface="Times New Roman"/>
              </a:rPr>
              <a:t>inserite</a:t>
            </a:r>
            <a:r>
              <a:rPr sz="2950" spc="730" dirty="0">
                <a:latin typeface="Times New Roman"/>
                <a:cs typeface="Times New Roman"/>
              </a:rPr>
              <a:t> </a:t>
            </a:r>
            <a:r>
              <a:rPr sz="2950" dirty="0">
                <a:latin typeface="Times New Roman"/>
                <a:cs typeface="Times New Roman"/>
              </a:rPr>
              <a:t>sull’apposita</a:t>
            </a:r>
            <a:r>
              <a:rPr sz="2950" spc="730" dirty="0">
                <a:latin typeface="Times New Roman"/>
                <a:cs typeface="Times New Roman"/>
              </a:rPr>
              <a:t> </a:t>
            </a:r>
            <a:r>
              <a:rPr sz="2950" dirty="0">
                <a:latin typeface="Times New Roman"/>
                <a:cs typeface="Times New Roman"/>
              </a:rPr>
              <a:t>piattaforma</a:t>
            </a:r>
            <a:r>
              <a:rPr sz="2950" spc="735" dirty="0">
                <a:latin typeface="Times New Roman"/>
                <a:cs typeface="Times New Roman"/>
              </a:rPr>
              <a:t> </a:t>
            </a:r>
            <a:r>
              <a:rPr sz="2950" spc="-25" dirty="0">
                <a:latin typeface="Times New Roman"/>
                <a:cs typeface="Times New Roman"/>
              </a:rPr>
              <a:t>di </a:t>
            </a:r>
            <a:r>
              <a:rPr sz="2950" dirty="0">
                <a:latin typeface="Times New Roman"/>
                <a:cs typeface="Times New Roman"/>
              </a:rPr>
              <a:t>gestione</a:t>
            </a:r>
            <a:r>
              <a:rPr sz="2950" spc="665" dirty="0">
                <a:latin typeface="Times New Roman"/>
                <a:cs typeface="Times New Roman"/>
              </a:rPr>
              <a:t> </a:t>
            </a:r>
            <a:r>
              <a:rPr sz="2950" dirty="0">
                <a:latin typeface="Times New Roman"/>
                <a:cs typeface="Times New Roman"/>
              </a:rPr>
              <a:t>in</a:t>
            </a:r>
            <a:r>
              <a:rPr sz="2950" spc="670" dirty="0">
                <a:latin typeface="Times New Roman"/>
                <a:cs typeface="Times New Roman"/>
              </a:rPr>
              <a:t> </a:t>
            </a:r>
            <a:r>
              <a:rPr sz="2950" dirty="0">
                <a:latin typeface="Times New Roman"/>
                <a:cs typeface="Times New Roman"/>
              </a:rPr>
              <a:t>fase</a:t>
            </a:r>
            <a:r>
              <a:rPr sz="2950" spc="680" dirty="0">
                <a:latin typeface="Times New Roman"/>
                <a:cs typeface="Times New Roman"/>
              </a:rPr>
              <a:t> </a:t>
            </a:r>
            <a:r>
              <a:rPr sz="2950" dirty="0">
                <a:latin typeface="Times New Roman"/>
                <a:cs typeface="Times New Roman"/>
              </a:rPr>
              <a:t>di</a:t>
            </a:r>
            <a:r>
              <a:rPr sz="2950" spc="675" dirty="0">
                <a:latin typeface="Times New Roman"/>
                <a:cs typeface="Times New Roman"/>
              </a:rPr>
              <a:t> </a:t>
            </a:r>
            <a:r>
              <a:rPr sz="2950" dirty="0">
                <a:latin typeface="Times New Roman"/>
                <a:cs typeface="Times New Roman"/>
              </a:rPr>
              <a:t>attuazione</a:t>
            </a:r>
            <a:r>
              <a:rPr sz="2950" spc="670" dirty="0">
                <a:latin typeface="Times New Roman"/>
                <a:cs typeface="Times New Roman"/>
              </a:rPr>
              <a:t> </a:t>
            </a:r>
            <a:r>
              <a:rPr sz="2950" dirty="0">
                <a:latin typeface="Times New Roman"/>
                <a:cs typeface="Times New Roman"/>
              </a:rPr>
              <a:t>dei</a:t>
            </a:r>
            <a:r>
              <a:rPr sz="2950" spc="675" dirty="0">
                <a:latin typeface="Times New Roman"/>
                <a:cs typeface="Times New Roman"/>
              </a:rPr>
              <a:t> </a:t>
            </a:r>
            <a:r>
              <a:rPr sz="2950" dirty="0">
                <a:latin typeface="Times New Roman"/>
                <a:cs typeface="Times New Roman"/>
              </a:rPr>
              <a:t>progetti</a:t>
            </a:r>
            <a:r>
              <a:rPr sz="2950" spc="-5" dirty="0">
                <a:latin typeface="Times New Roman"/>
                <a:cs typeface="Times New Roman"/>
              </a:rPr>
              <a:t>  </a:t>
            </a:r>
            <a:r>
              <a:rPr sz="2950" b="1" i="1" dirty="0">
                <a:latin typeface="Times New Roman"/>
                <a:cs typeface="Times New Roman"/>
              </a:rPr>
              <a:t>all’apertura</a:t>
            </a:r>
            <a:r>
              <a:rPr sz="2950" b="1" i="1" spc="685" dirty="0">
                <a:latin typeface="Times New Roman"/>
                <a:cs typeface="Times New Roman"/>
              </a:rPr>
              <a:t> </a:t>
            </a:r>
            <a:r>
              <a:rPr sz="2950" b="1" i="1" spc="-10" dirty="0">
                <a:latin typeface="Times New Roman"/>
                <a:cs typeface="Times New Roman"/>
              </a:rPr>
              <a:t>delle </a:t>
            </a:r>
            <a:r>
              <a:rPr sz="2950" b="1" i="1" dirty="0">
                <a:latin typeface="Times New Roman"/>
                <a:cs typeface="Times New Roman"/>
              </a:rPr>
              <a:t>funzioni</a:t>
            </a:r>
            <a:r>
              <a:rPr sz="2950" b="1" i="1" spc="55" dirty="0">
                <a:latin typeface="Times New Roman"/>
                <a:cs typeface="Times New Roman"/>
              </a:rPr>
              <a:t> </a:t>
            </a:r>
            <a:r>
              <a:rPr sz="2950" b="1" i="1" dirty="0">
                <a:latin typeface="Times New Roman"/>
                <a:cs typeface="Times New Roman"/>
              </a:rPr>
              <a:t>di</a:t>
            </a:r>
            <a:r>
              <a:rPr sz="2950" b="1" i="1" spc="70" dirty="0">
                <a:latin typeface="Times New Roman"/>
                <a:cs typeface="Times New Roman"/>
              </a:rPr>
              <a:t> </a:t>
            </a:r>
            <a:r>
              <a:rPr sz="2950" b="1" i="1" spc="-10" dirty="0">
                <a:latin typeface="Times New Roman"/>
                <a:cs typeface="Times New Roman"/>
              </a:rPr>
              <a:t>rendicontazione.</a:t>
            </a:r>
            <a:endParaRPr sz="2950">
              <a:latin typeface="Times New Roman"/>
              <a:cs typeface="Times New Roman"/>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7986" y="2492247"/>
            <a:ext cx="7047865" cy="391160"/>
          </a:xfrm>
          <a:prstGeom prst="rect">
            <a:avLst/>
          </a:prstGeom>
        </p:spPr>
        <p:txBody>
          <a:bodyPr vert="horz" wrap="square" lIns="0" tIns="12700" rIns="0" bIns="0" rtlCol="0">
            <a:spAutoFit/>
          </a:bodyPr>
          <a:lstStyle/>
          <a:p>
            <a:pPr marL="12700">
              <a:lnSpc>
                <a:spcPct val="100000"/>
              </a:lnSpc>
              <a:spcBef>
                <a:spcPts val="100"/>
              </a:spcBef>
            </a:pPr>
            <a:r>
              <a:rPr sz="2400" b="1" spc="290" dirty="0">
                <a:solidFill>
                  <a:srgbClr val="FF0000"/>
                </a:solidFill>
                <a:latin typeface="Calibri"/>
                <a:cs typeface="Calibri"/>
              </a:rPr>
              <a:t>Se</a:t>
            </a:r>
            <a:r>
              <a:rPr sz="2400" b="1" spc="125" dirty="0">
                <a:solidFill>
                  <a:srgbClr val="FF0000"/>
                </a:solidFill>
                <a:latin typeface="Calibri"/>
                <a:cs typeface="Calibri"/>
              </a:rPr>
              <a:t> </a:t>
            </a:r>
            <a:r>
              <a:rPr sz="2400" b="1" spc="100" dirty="0">
                <a:solidFill>
                  <a:srgbClr val="FF0000"/>
                </a:solidFill>
                <a:latin typeface="Calibri"/>
                <a:cs typeface="Calibri"/>
              </a:rPr>
              <a:t>la</a:t>
            </a:r>
            <a:r>
              <a:rPr sz="2400" b="1" spc="125" dirty="0">
                <a:solidFill>
                  <a:srgbClr val="FF0000"/>
                </a:solidFill>
                <a:latin typeface="Calibri"/>
                <a:cs typeface="Calibri"/>
              </a:rPr>
              <a:t> </a:t>
            </a:r>
            <a:r>
              <a:rPr sz="2400" b="1" spc="210" dirty="0">
                <a:solidFill>
                  <a:srgbClr val="FF0000"/>
                </a:solidFill>
                <a:latin typeface="Calibri"/>
                <a:cs typeface="Calibri"/>
              </a:rPr>
              <a:t>Scuola</a:t>
            </a:r>
            <a:r>
              <a:rPr sz="2400" b="1" spc="125" dirty="0">
                <a:solidFill>
                  <a:srgbClr val="FF0000"/>
                </a:solidFill>
                <a:latin typeface="Calibri"/>
                <a:cs typeface="Calibri"/>
              </a:rPr>
              <a:t> </a:t>
            </a:r>
            <a:r>
              <a:rPr sz="2400" b="1" spc="135" dirty="0">
                <a:solidFill>
                  <a:srgbClr val="FF0000"/>
                </a:solidFill>
                <a:latin typeface="Calibri"/>
                <a:cs typeface="Calibri"/>
              </a:rPr>
              <a:t>non</a:t>
            </a:r>
            <a:r>
              <a:rPr sz="2400" b="1" spc="125" dirty="0">
                <a:solidFill>
                  <a:srgbClr val="FF0000"/>
                </a:solidFill>
                <a:latin typeface="Calibri"/>
                <a:cs typeface="Calibri"/>
              </a:rPr>
              <a:t> </a:t>
            </a:r>
            <a:r>
              <a:rPr sz="2400" b="1" spc="180" dirty="0">
                <a:solidFill>
                  <a:srgbClr val="FF0000"/>
                </a:solidFill>
                <a:latin typeface="Calibri"/>
                <a:cs typeface="Calibri"/>
              </a:rPr>
              <a:t>aderisce</a:t>
            </a:r>
            <a:r>
              <a:rPr sz="2400" b="1" spc="130" dirty="0">
                <a:solidFill>
                  <a:srgbClr val="FF0000"/>
                </a:solidFill>
                <a:latin typeface="Calibri"/>
                <a:cs typeface="Calibri"/>
              </a:rPr>
              <a:t> </a:t>
            </a:r>
            <a:r>
              <a:rPr sz="2400" b="1" spc="100" dirty="0">
                <a:solidFill>
                  <a:srgbClr val="FF0000"/>
                </a:solidFill>
                <a:latin typeface="Calibri"/>
                <a:cs typeface="Calibri"/>
              </a:rPr>
              <a:t>al</a:t>
            </a:r>
            <a:r>
              <a:rPr sz="2400" b="1" spc="130" dirty="0">
                <a:solidFill>
                  <a:srgbClr val="FF0000"/>
                </a:solidFill>
                <a:latin typeface="Calibri"/>
                <a:cs typeface="Calibri"/>
              </a:rPr>
              <a:t> progetto</a:t>
            </a:r>
            <a:r>
              <a:rPr sz="2400" b="1" spc="125" dirty="0">
                <a:solidFill>
                  <a:srgbClr val="FF0000"/>
                </a:solidFill>
                <a:latin typeface="Calibri"/>
                <a:cs typeface="Calibri"/>
              </a:rPr>
              <a:t> </a:t>
            </a:r>
            <a:r>
              <a:rPr sz="2400" b="1" spc="670" dirty="0">
                <a:solidFill>
                  <a:srgbClr val="FF0000"/>
                </a:solidFill>
                <a:latin typeface="Calibri"/>
                <a:cs typeface="Calibri"/>
              </a:rPr>
              <a:t>……………</a:t>
            </a:r>
            <a:endParaRPr sz="2400">
              <a:latin typeface="Calibri"/>
              <a:cs typeface="Calibri"/>
            </a:endParaRPr>
          </a:p>
        </p:txBody>
      </p:sp>
      <p:sp>
        <p:nvSpPr>
          <p:cNvPr id="3" name="object 3"/>
          <p:cNvSpPr txBox="1"/>
          <p:nvPr/>
        </p:nvSpPr>
        <p:spPr>
          <a:xfrm>
            <a:off x="1657986" y="3164840"/>
            <a:ext cx="10233025" cy="3378200"/>
          </a:xfrm>
          <a:prstGeom prst="rect">
            <a:avLst/>
          </a:prstGeom>
        </p:spPr>
        <p:txBody>
          <a:bodyPr vert="horz" wrap="square" lIns="0" tIns="12700" rIns="0" bIns="0" rtlCol="0">
            <a:spAutoFit/>
          </a:bodyPr>
          <a:lstStyle/>
          <a:p>
            <a:pPr marL="12700" algn="just">
              <a:lnSpc>
                <a:spcPct val="100000"/>
              </a:lnSpc>
              <a:spcBef>
                <a:spcPts val="100"/>
              </a:spcBef>
            </a:pPr>
            <a:r>
              <a:rPr sz="2000" b="1" dirty="0">
                <a:solidFill>
                  <a:srgbClr val="5E5E5E"/>
                </a:solidFill>
                <a:latin typeface="Calibri"/>
                <a:cs typeface="Calibri"/>
              </a:rPr>
              <a:t>Il</a:t>
            </a:r>
            <a:r>
              <a:rPr sz="2000" b="1" spc="110" dirty="0">
                <a:solidFill>
                  <a:srgbClr val="5E5E5E"/>
                </a:solidFill>
                <a:latin typeface="Calibri"/>
                <a:cs typeface="Calibri"/>
              </a:rPr>
              <a:t> </a:t>
            </a:r>
            <a:r>
              <a:rPr sz="2000" b="1" spc="80" dirty="0">
                <a:solidFill>
                  <a:srgbClr val="5E5E5E"/>
                </a:solidFill>
                <a:latin typeface="Calibri"/>
                <a:cs typeface="Calibri"/>
              </a:rPr>
              <a:t>D.</a:t>
            </a:r>
            <a:r>
              <a:rPr sz="2000" b="1" spc="114" dirty="0">
                <a:solidFill>
                  <a:srgbClr val="5E5E5E"/>
                </a:solidFill>
                <a:latin typeface="Calibri"/>
                <a:cs typeface="Calibri"/>
              </a:rPr>
              <a:t> </a:t>
            </a:r>
            <a:r>
              <a:rPr sz="2000" b="1" spc="175" dirty="0">
                <a:solidFill>
                  <a:srgbClr val="5E5E5E"/>
                </a:solidFill>
                <a:latin typeface="Calibri"/>
                <a:cs typeface="Calibri"/>
              </a:rPr>
              <a:t>L.</a:t>
            </a:r>
            <a:r>
              <a:rPr sz="2000" b="1" spc="110" dirty="0">
                <a:solidFill>
                  <a:srgbClr val="5E5E5E"/>
                </a:solidFill>
                <a:latin typeface="Calibri"/>
                <a:cs typeface="Calibri"/>
              </a:rPr>
              <a:t> </a:t>
            </a:r>
            <a:r>
              <a:rPr sz="2000" b="1" spc="50" dirty="0">
                <a:solidFill>
                  <a:srgbClr val="5E5E5E"/>
                </a:solidFill>
                <a:latin typeface="Calibri"/>
                <a:cs typeface="Calibri"/>
              </a:rPr>
              <a:t>77/2021,</a:t>
            </a:r>
            <a:r>
              <a:rPr sz="2000" b="1" spc="120" dirty="0">
                <a:solidFill>
                  <a:srgbClr val="5E5E5E"/>
                </a:solidFill>
                <a:latin typeface="Calibri"/>
                <a:cs typeface="Calibri"/>
              </a:rPr>
              <a:t> modiﬁcato</a:t>
            </a:r>
            <a:r>
              <a:rPr sz="2000" b="1" spc="110" dirty="0">
                <a:solidFill>
                  <a:srgbClr val="5E5E5E"/>
                </a:solidFill>
                <a:latin typeface="Calibri"/>
                <a:cs typeface="Calibri"/>
              </a:rPr>
              <a:t> </a:t>
            </a:r>
            <a:r>
              <a:rPr sz="2000" b="1" spc="90" dirty="0">
                <a:solidFill>
                  <a:srgbClr val="5E5E5E"/>
                </a:solidFill>
                <a:latin typeface="Calibri"/>
                <a:cs typeface="Calibri"/>
              </a:rPr>
              <a:t>dalla</a:t>
            </a:r>
            <a:r>
              <a:rPr sz="2000" b="1" spc="114" dirty="0">
                <a:solidFill>
                  <a:srgbClr val="5E5E5E"/>
                </a:solidFill>
                <a:latin typeface="Calibri"/>
                <a:cs typeface="Calibri"/>
              </a:rPr>
              <a:t> </a:t>
            </a:r>
            <a:r>
              <a:rPr sz="2000" b="1" spc="175" dirty="0">
                <a:solidFill>
                  <a:srgbClr val="5E5E5E"/>
                </a:solidFill>
                <a:latin typeface="Calibri"/>
                <a:cs typeface="Calibri"/>
              </a:rPr>
              <a:t>L.</a:t>
            </a:r>
            <a:r>
              <a:rPr sz="2000" b="1" spc="114" dirty="0">
                <a:solidFill>
                  <a:srgbClr val="5E5E5E"/>
                </a:solidFill>
                <a:latin typeface="Calibri"/>
                <a:cs typeface="Calibri"/>
              </a:rPr>
              <a:t> </a:t>
            </a:r>
            <a:r>
              <a:rPr sz="2000" b="1" spc="80" dirty="0">
                <a:solidFill>
                  <a:srgbClr val="5E5E5E"/>
                </a:solidFill>
                <a:latin typeface="Calibri"/>
                <a:cs typeface="Calibri"/>
              </a:rPr>
              <a:t>di</a:t>
            </a:r>
            <a:r>
              <a:rPr sz="2000" b="1" spc="110" dirty="0">
                <a:solidFill>
                  <a:srgbClr val="5E5E5E"/>
                </a:solidFill>
                <a:latin typeface="Calibri"/>
                <a:cs typeface="Calibri"/>
              </a:rPr>
              <a:t> </a:t>
            </a:r>
            <a:r>
              <a:rPr sz="2000" b="1" spc="130" dirty="0">
                <a:solidFill>
                  <a:srgbClr val="5E5E5E"/>
                </a:solidFill>
                <a:latin typeface="Calibri"/>
                <a:cs typeface="Calibri"/>
              </a:rPr>
              <a:t>conversione</a:t>
            </a:r>
            <a:r>
              <a:rPr sz="2000" b="1" spc="120" dirty="0">
                <a:solidFill>
                  <a:srgbClr val="5E5E5E"/>
                </a:solidFill>
                <a:latin typeface="Calibri"/>
                <a:cs typeface="Calibri"/>
              </a:rPr>
              <a:t> </a:t>
            </a:r>
            <a:r>
              <a:rPr sz="2000" b="1" spc="60" dirty="0">
                <a:solidFill>
                  <a:srgbClr val="5E5E5E"/>
                </a:solidFill>
                <a:latin typeface="Calibri"/>
                <a:cs typeface="Calibri"/>
              </a:rPr>
              <a:t>108/2021,</a:t>
            </a:r>
            <a:r>
              <a:rPr sz="2000" b="1" spc="114" dirty="0">
                <a:solidFill>
                  <a:srgbClr val="5E5E5E"/>
                </a:solidFill>
                <a:latin typeface="Calibri"/>
                <a:cs typeface="Calibri"/>
              </a:rPr>
              <a:t> </a:t>
            </a:r>
            <a:r>
              <a:rPr sz="2000" b="1" spc="180" dirty="0">
                <a:solidFill>
                  <a:srgbClr val="5E5E5E"/>
                </a:solidFill>
                <a:latin typeface="Calibri"/>
                <a:cs typeface="Calibri"/>
              </a:rPr>
              <a:t>così</a:t>
            </a:r>
            <a:r>
              <a:rPr sz="2000" b="1" spc="120" dirty="0">
                <a:solidFill>
                  <a:srgbClr val="5E5E5E"/>
                </a:solidFill>
                <a:latin typeface="Calibri"/>
                <a:cs typeface="Calibri"/>
              </a:rPr>
              <a:t> </a:t>
            </a:r>
            <a:r>
              <a:rPr sz="2000" b="1" spc="80" dirty="0">
                <a:solidFill>
                  <a:srgbClr val="5E5E5E"/>
                </a:solidFill>
                <a:latin typeface="Calibri"/>
                <a:cs typeface="Calibri"/>
              </a:rPr>
              <a:t>recita:</a:t>
            </a:r>
            <a:endParaRPr sz="2000">
              <a:latin typeface="Calibri"/>
              <a:cs typeface="Calibri"/>
            </a:endParaRPr>
          </a:p>
          <a:p>
            <a:pPr marL="12700" marR="5080" algn="just">
              <a:lnSpc>
                <a:spcPct val="100000"/>
              </a:lnSpc>
            </a:pPr>
            <a:r>
              <a:rPr sz="2000" b="1" spc="150" dirty="0">
                <a:solidFill>
                  <a:srgbClr val="5E5E5E"/>
                </a:solidFill>
                <a:latin typeface="Calibri"/>
                <a:cs typeface="Calibri"/>
              </a:rPr>
              <a:t>“</a:t>
            </a:r>
            <a:r>
              <a:rPr sz="2000" b="1" i="1" spc="150" dirty="0">
                <a:solidFill>
                  <a:srgbClr val="5E5E5E"/>
                </a:solidFill>
                <a:latin typeface="Calibri"/>
                <a:cs typeface="Calibri"/>
              </a:rPr>
              <a:t>Laddove</a:t>
            </a:r>
            <a:r>
              <a:rPr sz="2000" b="1" i="1" spc="330" dirty="0">
                <a:solidFill>
                  <a:srgbClr val="5E5E5E"/>
                </a:solidFill>
                <a:latin typeface="Calibri"/>
                <a:cs typeface="Calibri"/>
              </a:rPr>
              <a:t> </a:t>
            </a:r>
            <a:r>
              <a:rPr sz="2000" b="1" i="1" dirty="0">
                <a:solidFill>
                  <a:srgbClr val="5E5E5E"/>
                </a:solidFill>
                <a:latin typeface="Calibri"/>
                <a:cs typeface="Calibri"/>
              </a:rPr>
              <a:t>i</a:t>
            </a:r>
            <a:r>
              <a:rPr sz="2000" b="1" i="1" spc="330" dirty="0">
                <a:solidFill>
                  <a:srgbClr val="5E5E5E"/>
                </a:solidFill>
                <a:latin typeface="Calibri"/>
                <a:cs typeface="Calibri"/>
              </a:rPr>
              <a:t> </a:t>
            </a:r>
            <a:r>
              <a:rPr sz="2000" b="1" i="1" spc="120" dirty="0">
                <a:solidFill>
                  <a:srgbClr val="5E5E5E"/>
                </a:solidFill>
                <a:latin typeface="Calibri"/>
                <a:cs typeface="Calibri"/>
              </a:rPr>
              <a:t>soggetti</a:t>
            </a:r>
            <a:r>
              <a:rPr sz="2000" b="1" i="1" spc="335" dirty="0">
                <a:solidFill>
                  <a:srgbClr val="5E5E5E"/>
                </a:solidFill>
                <a:latin typeface="Calibri"/>
                <a:cs typeface="Calibri"/>
              </a:rPr>
              <a:t> </a:t>
            </a:r>
            <a:r>
              <a:rPr sz="2000" b="1" i="1" spc="75" dirty="0">
                <a:solidFill>
                  <a:srgbClr val="5E5E5E"/>
                </a:solidFill>
                <a:latin typeface="Calibri"/>
                <a:cs typeface="Calibri"/>
              </a:rPr>
              <a:t>attuatori</a:t>
            </a:r>
            <a:r>
              <a:rPr sz="2000" b="1" i="1" spc="330" dirty="0">
                <a:solidFill>
                  <a:srgbClr val="5E5E5E"/>
                </a:solidFill>
                <a:latin typeface="Calibri"/>
                <a:cs typeface="Calibri"/>
              </a:rPr>
              <a:t> </a:t>
            </a:r>
            <a:r>
              <a:rPr sz="2000" b="1" i="1" spc="125" dirty="0">
                <a:solidFill>
                  <a:srgbClr val="5E5E5E"/>
                </a:solidFill>
                <a:latin typeface="Calibri"/>
                <a:cs typeface="Calibri"/>
              </a:rPr>
              <a:t>siano</a:t>
            </a:r>
            <a:r>
              <a:rPr sz="2000" b="1" i="1" spc="330" dirty="0">
                <a:solidFill>
                  <a:srgbClr val="5E5E5E"/>
                </a:solidFill>
                <a:latin typeface="Calibri"/>
                <a:cs typeface="Calibri"/>
              </a:rPr>
              <a:t> </a:t>
            </a:r>
            <a:r>
              <a:rPr sz="2000" b="1" i="1" spc="110" dirty="0">
                <a:solidFill>
                  <a:srgbClr val="5E5E5E"/>
                </a:solidFill>
                <a:latin typeface="Calibri"/>
                <a:cs typeface="Calibri"/>
              </a:rPr>
              <a:t>Amministrazioni</a:t>
            </a:r>
            <a:r>
              <a:rPr sz="2000" b="1" i="1" spc="335" dirty="0">
                <a:solidFill>
                  <a:srgbClr val="5E5E5E"/>
                </a:solidFill>
                <a:latin typeface="Calibri"/>
                <a:cs typeface="Calibri"/>
              </a:rPr>
              <a:t> </a:t>
            </a:r>
            <a:r>
              <a:rPr sz="2000" b="1" i="1" spc="130" dirty="0">
                <a:solidFill>
                  <a:srgbClr val="5E5E5E"/>
                </a:solidFill>
                <a:latin typeface="Calibri"/>
                <a:cs typeface="Calibri"/>
              </a:rPr>
              <a:t>pubbliche,</a:t>
            </a:r>
            <a:r>
              <a:rPr sz="2000" b="1" i="1" spc="330" dirty="0">
                <a:solidFill>
                  <a:srgbClr val="5E5E5E"/>
                </a:solidFill>
                <a:latin typeface="Calibri"/>
                <a:cs typeface="Calibri"/>
              </a:rPr>
              <a:t> </a:t>
            </a:r>
            <a:r>
              <a:rPr sz="2000" b="1" i="1" spc="80" dirty="0">
                <a:solidFill>
                  <a:srgbClr val="5E5E5E"/>
                </a:solidFill>
                <a:latin typeface="Calibri"/>
                <a:cs typeface="Calibri"/>
              </a:rPr>
              <a:t>in</a:t>
            </a:r>
            <a:r>
              <a:rPr sz="2000" b="1" i="1" spc="335" dirty="0">
                <a:solidFill>
                  <a:srgbClr val="5E5E5E"/>
                </a:solidFill>
                <a:latin typeface="Calibri"/>
                <a:cs typeface="Calibri"/>
              </a:rPr>
              <a:t> </a:t>
            </a:r>
            <a:r>
              <a:rPr sz="2000" b="1" i="1" spc="180" dirty="0">
                <a:solidFill>
                  <a:srgbClr val="5E5E5E"/>
                </a:solidFill>
                <a:latin typeface="Calibri"/>
                <a:cs typeface="Calibri"/>
              </a:rPr>
              <a:t>caso</a:t>
            </a:r>
            <a:r>
              <a:rPr sz="2000" b="1" i="1" spc="330" dirty="0">
                <a:solidFill>
                  <a:srgbClr val="5E5E5E"/>
                </a:solidFill>
                <a:latin typeface="Calibri"/>
                <a:cs typeface="Calibri"/>
              </a:rPr>
              <a:t> </a:t>
            </a:r>
            <a:r>
              <a:rPr sz="2000" b="1" i="1" spc="105" dirty="0">
                <a:solidFill>
                  <a:srgbClr val="5E5E5E"/>
                </a:solidFill>
                <a:latin typeface="Calibri"/>
                <a:cs typeface="Calibri"/>
              </a:rPr>
              <a:t>di</a:t>
            </a:r>
            <a:r>
              <a:rPr sz="2000" b="1" i="1" spc="330" dirty="0">
                <a:solidFill>
                  <a:srgbClr val="5E5E5E"/>
                </a:solidFill>
                <a:latin typeface="Calibri"/>
                <a:cs typeface="Calibri"/>
              </a:rPr>
              <a:t> </a:t>
            </a:r>
            <a:r>
              <a:rPr sz="2000" b="1" i="1" spc="130" dirty="0">
                <a:solidFill>
                  <a:srgbClr val="5E5E5E"/>
                </a:solidFill>
                <a:latin typeface="Calibri"/>
                <a:cs typeface="Calibri"/>
              </a:rPr>
              <a:t>mancato </a:t>
            </a:r>
            <a:r>
              <a:rPr sz="2000" b="1" i="1" spc="110" dirty="0">
                <a:solidFill>
                  <a:srgbClr val="5E5E5E"/>
                </a:solidFill>
                <a:latin typeface="Calibri"/>
                <a:cs typeface="Calibri"/>
              </a:rPr>
              <a:t>rispetto</a:t>
            </a:r>
            <a:r>
              <a:rPr sz="2000" b="1" i="1" spc="120" dirty="0">
                <a:solidFill>
                  <a:srgbClr val="5E5E5E"/>
                </a:solidFill>
                <a:latin typeface="Calibri"/>
                <a:cs typeface="Calibri"/>
              </a:rPr>
              <a:t>  </a:t>
            </a:r>
            <a:r>
              <a:rPr sz="2000" b="1" i="1" spc="110" dirty="0">
                <a:solidFill>
                  <a:srgbClr val="5E5E5E"/>
                </a:solidFill>
                <a:latin typeface="Calibri"/>
                <a:cs typeface="Calibri"/>
              </a:rPr>
              <a:t>degli</a:t>
            </a:r>
            <a:r>
              <a:rPr sz="2000" b="1" i="1" spc="125" dirty="0">
                <a:solidFill>
                  <a:srgbClr val="5E5E5E"/>
                </a:solidFill>
                <a:latin typeface="Calibri"/>
                <a:cs typeface="Calibri"/>
              </a:rPr>
              <a:t>  </a:t>
            </a:r>
            <a:r>
              <a:rPr sz="2000" b="1" i="1" spc="105" dirty="0">
                <a:solidFill>
                  <a:srgbClr val="5E5E5E"/>
                </a:solidFill>
                <a:latin typeface="Calibri"/>
                <a:cs typeface="Calibri"/>
              </a:rPr>
              <a:t>obblighi</a:t>
            </a:r>
            <a:r>
              <a:rPr sz="2000" b="1" i="1" spc="120" dirty="0">
                <a:solidFill>
                  <a:srgbClr val="5E5E5E"/>
                </a:solidFill>
                <a:latin typeface="Calibri"/>
                <a:cs typeface="Calibri"/>
              </a:rPr>
              <a:t>  </a:t>
            </a:r>
            <a:r>
              <a:rPr sz="2000" b="1" i="1" spc="175" dirty="0">
                <a:solidFill>
                  <a:srgbClr val="5E5E5E"/>
                </a:solidFill>
                <a:latin typeface="Calibri"/>
                <a:cs typeface="Calibri"/>
              </a:rPr>
              <a:t>e</a:t>
            </a:r>
            <a:r>
              <a:rPr sz="2000" b="1" i="1" spc="125" dirty="0">
                <a:solidFill>
                  <a:srgbClr val="5E5E5E"/>
                </a:solidFill>
                <a:latin typeface="Calibri"/>
                <a:cs typeface="Calibri"/>
              </a:rPr>
              <a:t>  </a:t>
            </a:r>
            <a:r>
              <a:rPr sz="2000" b="1" i="1" spc="130" dirty="0">
                <a:solidFill>
                  <a:srgbClr val="5E5E5E"/>
                </a:solidFill>
                <a:latin typeface="Calibri"/>
                <a:cs typeface="Calibri"/>
              </a:rPr>
              <a:t>impegni</a:t>
            </a:r>
            <a:r>
              <a:rPr sz="2000" b="1" i="1" spc="120" dirty="0">
                <a:solidFill>
                  <a:srgbClr val="5E5E5E"/>
                </a:solidFill>
                <a:latin typeface="Calibri"/>
                <a:cs typeface="Calibri"/>
              </a:rPr>
              <a:t>  </a:t>
            </a:r>
            <a:r>
              <a:rPr sz="2000" b="1" i="1" spc="90" dirty="0">
                <a:solidFill>
                  <a:srgbClr val="5E5E5E"/>
                </a:solidFill>
                <a:latin typeface="Calibri"/>
                <a:cs typeface="Calibri"/>
              </a:rPr>
              <a:t>ﬁnalizzati</a:t>
            </a:r>
            <a:r>
              <a:rPr sz="2000" b="1" i="1" spc="120" dirty="0">
                <a:solidFill>
                  <a:srgbClr val="5E5E5E"/>
                </a:solidFill>
                <a:latin typeface="Calibri"/>
                <a:cs typeface="Calibri"/>
              </a:rPr>
              <a:t>  </a:t>
            </a:r>
            <a:r>
              <a:rPr sz="2000" b="1" i="1" spc="90" dirty="0">
                <a:solidFill>
                  <a:srgbClr val="5E5E5E"/>
                </a:solidFill>
                <a:latin typeface="Calibri"/>
                <a:cs typeface="Calibri"/>
              </a:rPr>
              <a:t>all'attuazione</a:t>
            </a:r>
            <a:r>
              <a:rPr sz="2000" b="1" i="1" spc="125" dirty="0">
                <a:solidFill>
                  <a:srgbClr val="5E5E5E"/>
                </a:solidFill>
                <a:latin typeface="Calibri"/>
                <a:cs typeface="Calibri"/>
              </a:rPr>
              <a:t>  </a:t>
            </a:r>
            <a:r>
              <a:rPr sz="2000" b="1" i="1" spc="120" dirty="0">
                <a:solidFill>
                  <a:srgbClr val="5E5E5E"/>
                </a:solidFill>
                <a:latin typeface="Calibri"/>
                <a:cs typeface="Calibri"/>
              </a:rPr>
              <a:t>del  </a:t>
            </a:r>
            <a:r>
              <a:rPr sz="2000" b="1" i="1" spc="210" dirty="0">
                <a:solidFill>
                  <a:srgbClr val="5E5E5E"/>
                </a:solidFill>
                <a:latin typeface="Calibri"/>
                <a:cs typeface="Calibri"/>
              </a:rPr>
              <a:t>PNRR,</a:t>
            </a:r>
            <a:r>
              <a:rPr sz="2000" b="1" i="1" spc="120" dirty="0">
                <a:solidFill>
                  <a:srgbClr val="5E5E5E"/>
                </a:solidFill>
                <a:latin typeface="Calibri"/>
                <a:cs typeface="Calibri"/>
              </a:rPr>
              <a:t>  consistenti </a:t>
            </a:r>
            <a:r>
              <a:rPr sz="2000" b="1" i="1" spc="165" dirty="0">
                <a:solidFill>
                  <a:srgbClr val="5E5E5E"/>
                </a:solidFill>
                <a:latin typeface="Calibri"/>
                <a:cs typeface="Calibri"/>
              </a:rPr>
              <a:t>anche</a:t>
            </a:r>
            <a:r>
              <a:rPr sz="2000" b="1" i="1" spc="229" dirty="0">
                <a:solidFill>
                  <a:srgbClr val="5E5E5E"/>
                </a:solidFill>
                <a:latin typeface="Calibri"/>
                <a:cs typeface="Calibri"/>
              </a:rPr>
              <a:t>  </a:t>
            </a:r>
            <a:r>
              <a:rPr sz="2000" b="1" i="1" spc="85" dirty="0">
                <a:solidFill>
                  <a:srgbClr val="5E5E5E"/>
                </a:solidFill>
                <a:latin typeface="Calibri"/>
                <a:cs typeface="Calibri"/>
              </a:rPr>
              <a:t>nella</a:t>
            </a:r>
            <a:r>
              <a:rPr sz="2000" b="1" i="1" spc="235" dirty="0">
                <a:solidFill>
                  <a:srgbClr val="5E5E5E"/>
                </a:solidFill>
                <a:latin typeface="Calibri"/>
                <a:cs typeface="Calibri"/>
              </a:rPr>
              <a:t>  </a:t>
            </a:r>
            <a:r>
              <a:rPr sz="2000" b="1" i="1" spc="130" dirty="0">
                <a:solidFill>
                  <a:srgbClr val="5E5E5E"/>
                </a:solidFill>
                <a:latin typeface="Calibri"/>
                <a:cs typeface="Calibri"/>
              </a:rPr>
              <a:t>mancata</a:t>
            </a:r>
            <a:r>
              <a:rPr sz="2000" b="1" i="1" spc="235" dirty="0">
                <a:solidFill>
                  <a:srgbClr val="5E5E5E"/>
                </a:solidFill>
                <a:latin typeface="Calibri"/>
                <a:cs typeface="Calibri"/>
              </a:rPr>
              <a:t>  </a:t>
            </a:r>
            <a:r>
              <a:rPr sz="2000" b="1" i="1" spc="130" dirty="0">
                <a:solidFill>
                  <a:srgbClr val="5E5E5E"/>
                </a:solidFill>
                <a:latin typeface="Calibri"/>
                <a:cs typeface="Calibri"/>
              </a:rPr>
              <a:t>adozione</a:t>
            </a:r>
            <a:r>
              <a:rPr sz="2000" b="1" i="1" spc="235" dirty="0">
                <a:solidFill>
                  <a:srgbClr val="5E5E5E"/>
                </a:solidFill>
                <a:latin typeface="Calibri"/>
                <a:cs typeface="Calibri"/>
              </a:rPr>
              <a:t>  </a:t>
            </a:r>
            <a:r>
              <a:rPr sz="2000" b="1" i="1" spc="105" dirty="0">
                <a:solidFill>
                  <a:srgbClr val="5E5E5E"/>
                </a:solidFill>
                <a:latin typeface="Calibri"/>
                <a:cs typeface="Calibri"/>
              </a:rPr>
              <a:t>di</a:t>
            </a:r>
            <a:r>
              <a:rPr sz="2000" b="1" i="1" spc="229" dirty="0">
                <a:solidFill>
                  <a:srgbClr val="5E5E5E"/>
                </a:solidFill>
                <a:latin typeface="Calibri"/>
                <a:cs typeface="Calibri"/>
              </a:rPr>
              <a:t>  </a:t>
            </a:r>
            <a:r>
              <a:rPr sz="2000" b="1" i="1" dirty="0">
                <a:solidFill>
                  <a:srgbClr val="5E5E5E"/>
                </a:solidFill>
                <a:latin typeface="Calibri"/>
                <a:cs typeface="Calibri"/>
              </a:rPr>
              <a:t>atti</a:t>
            </a:r>
            <a:r>
              <a:rPr sz="2000" b="1" i="1" spc="235" dirty="0">
                <a:solidFill>
                  <a:srgbClr val="5E5E5E"/>
                </a:solidFill>
                <a:latin typeface="Calibri"/>
                <a:cs typeface="Calibri"/>
              </a:rPr>
              <a:t>  </a:t>
            </a:r>
            <a:r>
              <a:rPr sz="2000" b="1" i="1" spc="175" dirty="0">
                <a:solidFill>
                  <a:srgbClr val="5E5E5E"/>
                </a:solidFill>
                <a:latin typeface="Calibri"/>
                <a:cs typeface="Calibri"/>
              </a:rPr>
              <a:t>e</a:t>
            </a:r>
            <a:r>
              <a:rPr sz="2000" b="1" i="1" spc="235" dirty="0">
                <a:solidFill>
                  <a:srgbClr val="5E5E5E"/>
                </a:solidFill>
                <a:latin typeface="Calibri"/>
                <a:cs typeface="Calibri"/>
              </a:rPr>
              <a:t>  </a:t>
            </a:r>
            <a:r>
              <a:rPr sz="2000" b="1" i="1" spc="114" dirty="0">
                <a:solidFill>
                  <a:srgbClr val="5E5E5E"/>
                </a:solidFill>
                <a:latin typeface="Calibri"/>
                <a:cs typeface="Calibri"/>
              </a:rPr>
              <a:t>provvedimenti</a:t>
            </a:r>
            <a:r>
              <a:rPr sz="2000" b="1" i="1" spc="235" dirty="0">
                <a:solidFill>
                  <a:srgbClr val="5E5E5E"/>
                </a:solidFill>
                <a:latin typeface="Calibri"/>
                <a:cs typeface="Calibri"/>
              </a:rPr>
              <a:t>  </a:t>
            </a:r>
            <a:r>
              <a:rPr sz="2000" b="1" i="1" spc="155" dirty="0">
                <a:solidFill>
                  <a:srgbClr val="5E5E5E"/>
                </a:solidFill>
                <a:latin typeface="Calibri"/>
                <a:cs typeface="Calibri"/>
              </a:rPr>
              <a:t>necessari</a:t>
            </a:r>
            <a:r>
              <a:rPr sz="2000" b="1" i="1" spc="235" dirty="0">
                <a:solidFill>
                  <a:srgbClr val="5E5E5E"/>
                </a:solidFill>
                <a:latin typeface="Calibri"/>
                <a:cs typeface="Calibri"/>
              </a:rPr>
              <a:t>  </a:t>
            </a:r>
            <a:r>
              <a:rPr sz="2000" b="1" i="1" spc="70" dirty="0">
                <a:solidFill>
                  <a:srgbClr val="5E5E5E"/>
                </a:solidFill>
                <a:latin typeface="Calibri"/>
                <a:cs typeface="Calibri"/>
              </a:rPr>
              <a:t>all'avvio</a:t>
            </a:r>
            <a:r>
              <a:rPr sz="2000" b="1" i="1" spc="229" dirty="0">
                <a:solidFill>
                  <a:srgbClr val="5E5E5E"/>
                </a:solidFill>
                <a:latin typeface="Calibri"/>
                <a:cs typeface="Calibri"/>
              </a:rPr>
              <a:t>  </a:t>
            </a:r>
            <a:r>
              <a:rPr sz="2000" b="1" i="1" spc="95" dirty="0">
                <a:solidFill>
                  <a:srgbClr val="5E5E5E"/>
                </a:solidFill>
                <a:latin typeface="Calibri"/>
                <a:cs typeface="Calibri"/>
              </a:rPr>
              <a:t>dei </a:t>
            </a:r>
            <a:r>
              <a:rPr sz="2000" b="1" i="1" spc="90" dirty="0">
                <a:solidFill>
                  <a:srgbClr val="5E5E5E"/>
                </a:solidFill>
                <a:latin typeface="Calibri"/>
                <a:cs typeface="Calibri"/>
              </a:rPr>
              <a:t>progetti,</a:t>
            </a:r>
            <a:r>
              <a:rPr sz="2000" b="1" i="1" spc="155" dirty="0">
                <a:solidFill>
                  <a:srgbClr val="5E5E5E"/>
                </a:solidFill>
                <a:latin typeface="Calibri"/>
                <a:cs typeface="Calibri"/>
              </a:rPr>
              <a:t>  </a:t>
            </a:r>
            <a:r>
              <a:rPr sz="2000" b="1" i="1" spc="114" dirty="0">
                <a:solidFill>
                  <a:srgbClr val="5E5E5E"/>
                </a:solidFill>
                <a:latin typeface="Calibri"/>
                <a:cs typeface="Calibri"/>
              </a:rPr>
              <a:t>ovvero</a:t>
            </a:r>
            <a:r>
              <a:rPr sz="2000" b="1" i="1" spc="160" dirty="0">
                <a:solidFill>
                  <a:srgbClr val="5E5E5E"/>
                </a:solidFill>
                <a:latin typeface="Calibri"/>
                <a:cs typeface="Calibri"/>
              </a:rPr>
              <a:t>  </a:t>
            </a:r>
            <a:r>
              <a:rPr sz="2000" b="1" i="1" spc="110" dirty="0">
                <a:solidFill>
                  <a:srgbClr val="5E5E5E"/>
                </a:solidFill>
                <a:latin typeface="Calibri"/>
                <a:cs typeface="Calibri"/>
              </a:rPr>
              <a:t>nel</a:t>
            </a:r>
            <a:r>
              <a:rPr sz="2000" b="1" i="1" spc="155" dirty="0">
                <a:solidFill>
                  <a:srgbClr val="5E5E5E"/>
                </a:solidFill>
                <a:latin typeface="Calibri"/>
                <a:cs typeface="Calibri"/>
              </a:rPr>
              <a:t>  </a:t>
            </a:r>
            <a:r>
              <a:rPr sz="2000" b="1" i="1" spc="80" dirty="0">
                <a:solidFill>
                  <a:srgbClr val="5E5E5E"/>
                </a:solidFill>
                <a:latin typeface="Calibri"/>
                <a:cs typeface="Calibri"/>
              </a:rPr>
              <a:t>ritardo,</a:t>
            </a:r>
            <a:r>
              <a:rPr sz="2000" b="1" i="1" spc="160" dirty="0">
                <a:solidFill>
                  <a:srgbClr val="5E5E5E"/>
                </a:solidFill>
                <a:latin typeface="Calibri"/>
                <a:cs typeface="Calibri"/>
              </a:rPr>
              <a:t>  </a:t>
            </a:r>
            <a:r>
              <a:rPr sz="2000" b="1" i="1" spc="95" dirty="0">
                <a:solidFill>
                  <a:srgbClr val="5E5E5E"/>
                </a:solidFill>
                <a:latin typeface="Calibri"/>
                <a:cs typeface="Calibri"/>
              </a:rPr>
              <a:t>inerzia</a:t>
            </a:r>
            <a:r>
              <a:rPr sz="2000" b="1" i="1" spc="155" dirty="0">
                <a:solidFill>
                  <a:srgbClr val="5E5E5E"/>
                </a:solidFill>
                <a:latin typeface="Calibri"/>
                <a:cs typeface="Calibri"/>
              </a:rPr>
              <a:t>  </a:t>
            </a:r>
            <a:r>
              <a:rPr sz="2000" b="1" i="1" spc="135" dirty="0">
                <a:solidFill>
                  <a:srgbClr val="5E5E5E"/>
                </a:solidFill>
                <a:latin typeface="Calibri"/>
                <a:cs typeface="Calibri"/>
              </a:rPr>
              <a:t>o</a:t>
            </a:r>
            <a:r>
              <a:rPr sz="2000" b="1" i="1" spc="160" dirty="0">
                <a:solidFill>
                  <a:srgbClr val="5E5E5E"/>
                </a:solidFill>
                <a:latin typeface="Calibri"/>
                <a:cs typeface="Calibri"/>
              </a:rPr>
              <a:t>  </a:t>
            </a:r>
            <a:r>
              <a:rPr sz="2000" b="1" i="1" spc="95" dirty="0">
                <a:solidFill>
                  <a:srgbClr val="5E5E5E"/>
                </a:solidFill>
                <a:latin typeface="Calibri"/>
                <a:cs typeface="Calibri"/>
              </a:rPr>
              <a:t>diﬀormità</a:t>
            </a:r>
            <a:r>
              <a:rPr sz="2000" b="1" i="1" spc="155" dirty="0">
                <a:solidFill>
                  <a:srgbClr val="5E5E5E"/>
                </a:solidFill>
                <a:latin typeface="Calibri"/>
                <a:cs typeface="Calibri"/>
              </a:rPr>
              <a:t>  </a:t>
            </a:r>
            <a:r>
              <a:rPr sz="2000" b="1" i="1" spc="135" dirty="0">
                <a:solidFill>
                  <a:srgbClr val="5E5E5E"/>
                </a:solidFill>
                <a:latin typeface="Calibri"/>
                <a:cs typeface="Calibri"/>
              </a:rPr>
              <a:t>nell'esecuzione</a:t>
            </a:r>
            <a:r>
              <a:rPr sz="2000" b="1" i="1" spc="160" dirty="0">
                <a:solidFill>
                  <a:srgbClr val="5E5E5E"/>
                </a:solidFill>
                <a:latin typeface="Calibri"/>
                <a:cs typeface="Calibri"/>
              </a:rPr>
              <a:t>  </a:t>
            </a:r>
            <a:r>
              <a:rPr sz="2000" b="1" i="1" spc="110" dirty="0">
                <a:solidFill>
                  <a:srgbClr val="5E5E5E"/>
                </a:solidFill>
                <a:latin typeface="Calibri"/>
                <a:cs typeface="Calibri"/>
              </a:rPr>
              <a:t>degli</a:t>
            </a:r>
            <a:r>
              <a:rPr sz="2000" b="1" i="1" spc="155" dirty="0">
                <a:solidFill>
                  <a:srgbClr val="5E5E5E"/>
                </a:solidFill>
                <a:latin typeface="Calibri"/>
                <a:cs typeface="Calibri"/>
              </a:rPr>
              <a:t>  </a:t>
            </a:r>
            <a:r>
              <a:rPr sz="2000" b="1" i="1" spc="140" dirty="0">
                <a:solidFill>
                  <a:srgbClr val="5E5E5E"/>
                </a:solidFill>
                <a:latin typeface="Calibri"/>
                <a:cs typeface="Calibri"/>
              </a:rPr>
              <a:t>stessi,</a:t>
            </a:r>
            <a:r>
              <a:rPr sz="2000" b="1" i="1" spc="160" dirty="0">
                <a:solidFill>
                  <a:srgbClr val="5E5E5E"/>
                </a:solidFill>
                <a:latin typeface="Calibri"/>
                <a:cs typeface="Calibri"/>
              </a:rPr>
              <a:t>  </a:t>
            </a:r>
            <a:r>
              <a:rPr sz="2000" b="1" i="1" spc="110" dirty="0">
                <a:solidFill>
                  <a:srgbClr val="5E5E5E"/>
                </a:solidFill>
                <a:latin typeface="Calibri"/>
                <a:cs typeface="Calibri"/>
              </a:rPr>
              <a:t>si </a:t>
            </a:r>
            <a:r>
              <a:rPr sz="2000" b="1" i="1" spc="105" dirty="0">
                <a:solidFill>
                  <a:srgbClr val="5E5E5E"/>
                </a:solidFill>
                <a:latin typeface="Calibri"/>
                <a:cs typeface="Calibri"/>
              </a:rPr>
              <a:t>ricorrerà</a:t>
            </a:r>
            <a:r>
              <a:rPr sz="2000" b="1" i="1" spc="335" dirty="0">
                <a:solidFill>
                  <a:srgbClr val="5E5E5E"/>
                </a:solidFill>
                <a:latin typeface="Calibri"/>
                <a:cs typeface="Calibri"/>
              </a:rPr>
              <a:t> </a:t>
            </a:r>
            <a:r>
              <a:rPr sz="2000" b="1" i="1" spc="55" dirty="0">
                <a:solidFill>
                  <a:srgbClr val="5E5E5E"/>
                </a:solidFill>
                <a:latin typeface="Calibri"/>
                <a:cs typeface="Calibri"/>
              </a:rPr>
              <a:t>ai</a:t>
            </a:r>
            <a:r>
              <a:rPr sz="2000" b="1" i="1" spc="335" dirty="0">
                <a:solidFill>
                  <a:srgbClr val="5E5E5E"/>
                </a:solidFill>
                <a:latin typeface="Calibri"/>
                <a:cs typeface="Calibri"/>
              </a:rPr>
              <a:t> </a:t>
            </a:r>
            <a:r>
              <a:rPr sz="2000" b="1" i="1" spc="100" dirty="0">
                <a:solidFill>
                  <a:srgbClr val="5E5E5E"/>
                </a:solidFill>
                <a:latin typeface="Calibri"/>
                <a:cs typeface="Calibri"/>
              </a:rPr>
              <a:t>poteri</a:t>
            </a:r>
            <a:r>
              <a:rPr sz="2000" b="1" i="1" spc="340" dirty="0">
                <a:solidFill>
                  <a:srgbClr val="5E5E5E"/>
                </a:solidFill>
                <a:latin typeface="Calibri"/>
                <a:cs typeface="Calibri"/>
              </a:rPr>
              <a:t> </a:t>
            </a:r>
            <a:r>
              <a:rPr sz="2000" b="1" i="1" spc="90" dirty="0">
                <a:solidFill>
                  <a:srgbClr val="5E5E5E"/>
                </a:solidFill>
                <a:latin typeface="Calibri"/>
                <a:cs typeface="Calibri"/>
              </a:rPr>
              <a:t>sostitutivi</a:t>
            </a:r>
            <a:r>
              <a:rPr sz="2000" b="1" i="1" spc="340" dirty="0">
                <a:solidFill>
                  <a:srgbClr val="5E5E5E"/>
                </a:solidFill>
                <a:latin typeface="Calibri"/>
                <a:cs typeface="Calibri"/>
              </a:rPr>
              <a:t> </a:t>
            </a:r>
            <a:r>
              <a:rPr sz="2000" b="1" i="1" spc="195" dirty="0">
                <a:solidFill>
                  <a:srgbClr val="5E5E5E"/>
                </a:solidFill>
                <a:latin typeface="Calibri"/>
                <a:cs typeface="Calibri"/>
              </a:rPr>
              <a:t>come</a:t>
            </a:r>
            <a:r>
              <a:rPr sz="2000" b="1" i="1" spc="340" dirty="0">
                <a:solidFill>
                  <a:srgbClr val="5E5E5E"/>
                </a:solidFill>
                <a:latin typeface="Calibri"/>
                <a:cs typeface="Calibri"/>
              </a:rPr>
              <a:t> </a:t>
            </a:r>
            <a:r>
              <a:rPr sz="2000" b="1" i="1" spc="110" dirty="0">
                <a:solidFill>
                  <a:srgbClr val="5E5E5E"/>
                </a:solidFill>
                <a:latin typeface="Calibri"/>
                <a:cs typeface="Calibri"/>
              </a:rPr>
              <a:t>indicato</a:t>
            </a:r>
            <a:r>
              <a:rPr sz="2000" b="1" i="1" spc="340" dirty="0">
                <a:solidFill>
                  <a:srgbClr val="5E5E5E"/>
                </a:solidFill>
                <a:latin typeface="Calibri"/>
                <a:cs typeface="Calibri"/>
              </a:rPr>
              <a:t> </a:t>
            </a:r>
            <a:r>
              <a:rPr sz="2000" b="1" i="1" spc="45" dirty="0">
                <a:solidFill>
                  <a:srgbClr val="5E5E5E"/>
                </a:solidFill>
                <a:latin typeface="Calibri"/>
                <a:cs typeface="Calibri"/>
              </a:rPr>
              <a:t>all’art.</a:t>
            </a:r>
            <a:r>
              <a:rPr sz="2000" b="1" i="1" spc="340" dirty="0">
                <a:solidFill>
                  <a:srgbClr val="5E5E5E"/>
                </a:solidFill>
                <a:latin typeface="Calibri"/>
                <a:cs typeface="Calibri"/>
              </a:rPr>
              <a:t> </a:t>
            </a:r>
            <a:r>
              <a:rPr sz="2000" b="1" i="1" spc="85" dirty="0">
                <a:solidFill>
                  <a:srgbClr val="5E5E5E"/>
                </a:solidFill>
                <a:latin typeface="Calibri"/>
                <a:cs typeface="Calibri"/>
              </a:rPr>
              <a:t>12</a:t>
            </a:r>
            <a:r>
              <a:rPr sz="2000" b="1" i="1" spc="340" dirty="0">
                <a:solidFill>
                  <a:srgbClr val="5E5E5E"/>
                </a:solidFill>
                <a:latin typeface="Calibri"/>
                <a:cs typeface="Calibri"/>
              </a:rPr>
              <a:t> </a:t>
            </a:r>
            <a:r>
              <a:rPr sz="2000" b="1" i="1" spc="120" dirty="0">
                <a:solidFill>
                  <a:srgbClr val="5E5E5E"/>
                </a:solidFill>
                <a:latin typeface="Calibri"/>
                <a:cs typeface="Calibri"/>
              </a:rPr>
              <a:t>del</a:t>
            </a:r>
            <a:r>
              <a:rPr sz="2000" b="1" i="1" spc="340" dirty="0">
                <a:solidFill>
                  <a:srgbClr val="5E5E5E"/>
                </a:solidFill>
                <a:latin typeface="Calibri"/>
                <a:cs typeface="Calibri"/>
              </a:rPr>
              <a:t> </a:t>
            </a:r>
            <a:r>
              <a:rPr sz="2000" b="1" i="1" spc="145" dirty="0">
                <a:solidFill>
                  <a:srgbClr val="5E5E5E"/>
                </a:solidFill>
                <a:latin typeface="Calibri"/>
                <a:cs typeface="Calibri"/>
              </a:rPr>
              <a:t>decreto</a:t>
            </a:r>
            <a:r>
              <a:rPr sz="2000" b="1" i="1" spc="340" dirty="0">
                <a:solidFill>
                  <a:srgbClr val="5E5E5E"/>
                </a:solidFill>
                <a:latin typeface="Calibri"/>
                <a:cs typeface="Calibri"/>
              </a:rPr>
              <a:t> </a:t>
            </a:r>
            <a:r>
              <a:rPr sz="2000" b="1" i="1" spc="130" dirty="0">
                <a:solidFill>
                  <a:srgbClr val="5E5E5E"/>
                </a:solidFill>
                <a:latin typeface="Calibri"/>
                <a:cs typeface="Calibri"/>
              </a:rPr>
              <a:t>legge</a:t>
            </a:r>
            <a:r>
              <a:rPr sz="2000" b="1" i="1" spc="335" dirty="0">
                <a:solidFill>
                  <a:srgbClr val="5E5E5E"/>
                </a:solidFill>
                <a:latin typeface="Calibri"/>
                <a:cs typeface="Calibri"/>
              </a:rPr>
              <a:t> </a:t>
            </a:r>
            <a:r>
              <a:rPr sz="2000" b="1" i="1" spc="85" dirty="0">
                <a:solidFill>
                  <a:srgbClr val="5E5E5E"/>
                </a:solidFill>
                <a:latin typeface="Calibri"/>
                <a:cs typeface="Calibri"/>
              </a:rPr>
              <a:t>31</a:t>
            </a:r>
            <a:r>
              <a:rPr sz="2000" b="1" i="1" spc="340" dirty="0">
                <a:solidFill>
                  <a:srgbClr val="5E5E5E"/>
                </a:solidFill>
                <a:latin typeface="Calibri"/>
                <a:cs typeface="Calibri"/>
              </a:rPr>
              <a:t> </a:t>
            </a:r>
            <a:r>
              <a:rPr sz="2000" b="1" i="1" spc="110" dirty="0">
                <a:solidFill>
                  <a:srgbClr val="5E5E5E"/>
                </a:solidFill>
                <a:latin typeface="Calibri"/>
                <a:cs typeface="Calibri"/>
              </a:rPr>
              <a:t>maggio </a:t>
            </a:r>
            <a:r>
              <a:rPr sz="2000" b="1" i="1" spc="75" dirty="0">
                <a:solidFill>
                  <a:srgbClr val="5E5E5E"/>
                </a:solidFill>
                <a:latin typeface="Calibri"/>
                <a:cs typeface="Calibri"/>
              </a:rPr>
              <a:t>2021,</a:t>
            </a:r>
            <a:r>
              <a:rPr sz="2000" b="1" i="1" spc="110" dirty="0">
                <a:solidFill>
                  <a:srgbClr val="5E5E5E"/>
                </a:solidFill>
                <a:latin typeface="Calibri"/>
                <a:cs typeface="Calibri"/>
              </a:rPr>
              <a:t> </a:t>
            </a:r>
            <a:r>
              <a:rPr sz="2000" b="1" i="1" spc="75" dirty="0">
                <a:solidFill>
                  <a:srgbClr val="5E5E5E"/>
                </a:solidFill>
                <a:latin typeface="Calibri"/>
                <a:cs typeface="Calibri"/>
              </a:rPr>
              <a:t>n.</a:t>
            </a:r>
            <a:r>
              <a:rPr sz="2000" b="1" i="1" spc="114" dirty="0">
                <a:solidFill>
                  <a:srgbClr val="5E5E5E"/>
                </a:solidFill>
                <a:latin typeface="Calibri"/>
                <a:cs typeface="Calibri"/>
              </a:rPr>
              <a:t> </a:t>
            </a:r>
            <a:r>
              <a:rPr sz="2000" b="1" i="1" spc="70" dirty="0">
                <a:solidFill>
                  <a:srgbClr val="5E5E5E"/>
                </a:solidFill>
                <a:latin typeface="Calibri"/>
                <a:cs typeface="Calibri"/>
              </a:rPr>
              <a:t>77,</a:t>
            </a:r>
            <a:r>
              <a:rPr sz="2000" b="1" i="1" spc="114" dirty="0">
                <a:solidFill>
                  <a:srgbClr val="5E5E5E"/>
                </a:solidFill>
                <a:latin typeface="Calibri"/>
                <a:cs typeface="Calibri"/>
              </a:rPr>
              <a:t> </a:t>
            </a:r>
            <a:r>
              <a:rPr sz="2000" b="1" i="1" spc="195" dirty="0">
                <a:solidFill>
                  <a:srgbClr val="5E5E5E"/>
                </a:solidFill>
                <a:latin typeface="Calibri"/>
                <a:cs typeface="Calibri"/>
              </a:rPr>
              <a:t>come</a:t>
            </a:r>
            <a:r>
              <a:rPr sz="2000" b="1" i="1" spc="114" dirty="0">
                <a:solidFill>
                  <a:srgbClr val="5E5E5E"/>
                </a:solidFill>
                <a:latin typeface="Calibri"/>
                <a:cs typeface="Calibri"/>
              </a:rPr>
              <a:t> </a:t>
            </a:r>
            <a:r>
              <a:rPr sz="2000" b="1" i="1" spc="130" dirty="0">
                <a:solidFill>
                  <a:srgbClr val="5E5E5E"/>
                </a:solidFill>
                <a:latin typeface="Calibri"/>
                <a:cs typeface="Calibri"/>
              </a:rPr>
              <a:t>modiﬁcato</a:t>
            </a:r>
            <a:r>
              <a:rPr sz="2000" b="1" i="1" spc="114" dirty="0">
                <a:solidFill>
                  <a:srgbClr val="5E5E5E"/>
                </a:solidFill>
                <a:latin typeface="Calibri"/>
                <a:cs typeface="Calibri"/>
              </a:rPr>
              <a:t> </a:t>
            </a:r>
            <a:r>
              <a:rPr sz="2000" b="1" i="1" spc="75" dirty="0">
                <a:solidFill>
                  <a:srgbClr val="5E5E5E"/>
                </a:solidFill>
                <a:latin typeface="Calibri"/>
                <a:cs typeface="Calibri"/>
              </a:rPr>
              <a:t>dalla</a:t>
            </a:r>
            <a:r>
              <a:rPr sz="2000" b="1" i="1" spc="114" dirty="0">
                <a:solidFill>
                  <a:srgbClr val="5E5E5E"/>
                </a:solidFill>
                <a:latin typeface="Calibri"/>
                <a:cs typeface="Calibri"/>
              </a:rPr>
              <a:t> </a:t>
            </a:r>
            <a:r>
              <a:rPr sz="2000" b="1" i="1" spc="130" dirty="0">
                <a:solidFill>
                  <a:srgbClr val="5E5E5E"/>
                </a:solidFill>
                <a:latin typeface="Calibri"/>
                <a:cs typeface="Calibri"/>
              </a:rPr>
              <a:t>legge</a:t>
            </a:r>
            <a:r>
              <a:rPr sz="2000" b="1" i="1" spc="114" dirty="0">
                <a:solidFill>
                  <a:srgbClr val="5E5E5E"/>
                </a:solidFill>
                <a:latin typeface="Calibri"/>
                <a:cs typeface="Calibri"/>
              </a:rPr>
              <a:t> </a:t>
            </a:r>
            <a:r>
              <a:rPr sz="2000" b="1" i="1" spc="105" dirty="0">
                <a:solidFill>
                  <a:srgbClr val="5E5E5E"/>
                </a:solidFill>
                <a:latin typeface="Calibri"/>
                <a:cs typeface="Calibri"/>
              </a:rPr>
              <a:t>di</a:t>
            </a:r>
            <a:r>
              <a:rPr sz="2000" b="1" i="1" spc="114" dirty="0">
                <a:solidFill>
                  <a:srgbClr val="5E5E5E"/>
                </a:solidFill>
                <a:latin typeface="Calibri"/>
                <a:cs typeface="Calibri"/>
              </a:rPr>
              <a:t> </a:t>
            </a:r>
            <a:r>
              <a:rPr sz="2000" b="1" i="1" spc="145" dirty="0">
                <a:solidFill>
                  <a:srgbClr val="5E5E5E"/>
                </a:solidFill>
                <a:latin typeface="Calibri"/>
                <a:cs typeface="Calibri"/>
              </a:rPr>
              <a:t>conversione</a:t>
            </a:r>
            <a:r>
              <a:rPr sz="2000" b="1" i="1" spc="114" dirty="0">
                <a:solidFill>
                  <a:srgbClr val="5E5E5E"/>
                </a:solidFill>
                <a:latin typeface="Calibri"/>
                <a:cs typeface="Calibri"/>
              </a:rPr>
              <a:t> </a:t>
            </a:r>
            <a:r>
              <a:rPr sz="2000" b="1" i="1" spc="85" dirty="0">
                <a:solidFill>
                  <a:srgbClr val="5E5E5E"/>
                </a:solidFill>
                <a:latin typeface="Calibri"/>
                <a:cs typeface="Calibri"/>
              </a:rPr>
              <a:t>29</a:t>
            </a:r>
            <a:r>
              <a:rPr sz="2000" b="1" i="1" spc="114" dirty="0">
                <a:solidFill>
                  <a:srgbClr val="5E5E5E"/>
                </a:solidFill>
                <a:latin typeface="Calibri"/>
                <a:cs typeface="Calibri"/>
              </a:rPr>
              <a:t> </a:t>
            </a:r>
            <a:r>
              <a:rPr sz="2000" b="1" i="1" spc="85" dirty="0">
                <a:solidFill>
                  <a:srgbClr val="5E5E5E"/>
                </a:solidFill>
                <a:latin typeface="Calibri"/>
                <a:cs typeface="Calibri"/>
              </a:rPr>
              <a:t>luglio</a:t>
            </a:r>
            <a:r>
              <a:rPr sz="2000" b="1" i="1" spc="114" dirty="0">
                <a:solidFill>
                  <a:srgbClr val="5E5E5E"/>
                </a:solidFill>
                <a:latin typeface="Calibri"/>
                <a:cs typeface="Calibri"/>
              </a:rPr>
              <a:t> </a:t>
            </a:r>
            <a:r>
              <a:rPr sz="2000" b="1" i="1" spc="75" dirty="0">
                <a:solidFill>
                  <a:srgbClr val="5E5E5E"/>
                </a:solidFill>
                <a:latin typeface="Calibri"/>
                <a:cs typeface="Calibri"/>
              </a:rPr>
              <a:t>2021,</a:t>
            </a:r>
            <a:r>
              <a:rPr sz="2000" b="1" i="1" spc="114" dirty="0">
                <a:solidFill>
                  <a:srgbClr val="5E5E5E"/>
                </a:solidFill>
                <a:latin typeface="Calibri"/>
                <a:cs typeface="Calibri"/>
              </a:rPr>
              <a:t> </a:t>
            </a:r>
            <a:r>
              <a:rPr sz="2000" b="1" i="1" spc="75" dirty="0">
                <a:solidFill>
                  <a:srgbClr val="5E5E5E"/>
                </a:solidFill>
                <a:latin typeface="Calibri"/>
                <a:cs typeface="Calibri"/>
              </a:rPr>
              <a:t>n.</a:t>
            </a:r>
            <a:r>
              <a:rPr sz="2000" b="1" i="1" spc="114" dirty="0">
                <a:solidFill>
                  <a:srgbClr val="5E5E5E"/>
                </a:solidFill>
                <a:latin typeface="Calibri"/>
                <a:cs typeface="Calibri"/>
              </a:rPr>
              <a:t> </a:t>
            </a:r>
            <a:r>
              <a:rPr sz="2000" b="1" i="1" spc="-10" dirty="0">
                <a:solidFill>
                  <a:srgbClr val="5E5E5E"/>
                </a:solidFill>
                <a:latin typeface="Calibri"/>
                <a:cs typeface="Calibri"/>
              </a:rPr>
              <a:t>108</a:t>
            </a:r>
            <a:r>
              <a:rPr sz="2000" b="1" spc="-10" dirty="0">
                <a:solidFill>
                  <a:srgbClr val="5E5E5E"/>
                </a:solidFill>
                <a:latin typeface="Calibri"/>
                <a:cs typeface="Calibri"/>
              </a:rPr>
              <a:t>”.</a:t>
            </a:r>
            <a:endParaRPr sz="2000">
              <a:latin typeface="Calibri"/>
              <a:cs typeface="Calibri"/>
            </a:endParaRPr>
          </a:p>
          <a:p>
            <a:pPr>
              <a:lnSpc>
                <a:spcPct val="100000"/>
              </a:lnSpc>
              <a:spcBef>
                <a:spcPts val="15"/>
              </a:spcBef>
            </a:pPr>
            <a:endParaRPr sz="1950">
              <a:latin typeface="Calibri"/>
              <a:cs typeface="Calibri"/>
            </a:endParaRPr>
          </a:p>
          <a:p>
            <a:pPr marL="12700" marR="25400" algn="just">
              <a:lnSpc>
                <a:spcPct val="100000"/>
              </a:lnSpc>
              <a:spcBef>
                <a:spcPts val="5"/>
              </a:spcBef>
            </a:pPr>
            <a:r>
              <a:rPr sz="2000" b="1" spc="80" dirty="0">
                <a:solidFill>
                  <a:srgbClr val="5E5E5E"/>
                </a:solidFill>
                <a:latin typeface="Calibri"/>
                <a:cs typeface="Calibri"/>
              </a:rPr>
              <a:t>Quindi,</a:t>
            </a:r>
            <a:r>
              <a:rPr sz="2000" b="1" spc="360" dirty="0">
                <a:solidFill>
                  <a:srgbClr val="5E5E5E"/>
                </a:solidFill>
                <a:latin typeface="Calibri"/>
                <a:cs typeface="Calibri"/>
              </a:rPr>
              <a:t>  </a:t>
            </a:r>
            <a:r>
              <a:rPr sz="2000" b="1" dirty="0">
                <a:solidFill>
                  <a:srgbClr val="5E5E5E"/>
                </a:solidFill>
                <a:latin typeface="Calibri"/>
                <a:cs typeface="Calibri"/>
              </a:rPr>
              <a:t>il</a:t>
            </a:r>
            <a:r>
              <a:rPr sz="2000" b="1" spc="365" dirty="0">
                <a:solidFill>
                  <a:srgbClr val="5E5E5E"/>
                </a:solidFill>
                <a:latin typeface="Calibri"/>
                <a:cs typeface="Calibri"/>
              </a:rPr>
              <a:t>  </a:t>
            </a:r>
            <a:r>
              <a:rPr sz="2000" b="1" spc="50" dirty="0">
                <a:solidFill>
                  <a:srgbClr val="5E5E5E"/>
                </a:solidFill>
                <a:latin typeface="Calibri"/>
                <a:cs typeface="Calibri"/>
              </a:rPr>
              <a:t>MIM</a:t>
            </a:r>
            <a:r>
              <a:rPr sz="2000" b="1" spc="370" dirty="0">
                <a:solidFill>
                  <a:srgbClr val="5E5E5E"/>
                </a:solidFill>
                <a:latin typeface="Calibri"/>
                <a:cs typeface="Calibri"/>
              </a:rPr>
              <a:t>  </a:t>
            </a:r>
            <a:r>
              <a:rPr sz="2000" b="1" spc="75" dirty="0">
                <a:solidFill>
                  <a:srgbClr val="5E5E5E"/>
                </a:solidFill>
                <a:latin typeface="Calibri"/>
                <a:cs typeface="Calibri"/>
              </a:rPr>
              <a:t>tramite</a:t>
            </a:r>
            <a:r>
              <a:rPr sz="2000" b="1" spc="365" dirty="0">
                <a:solidFill>
                  <a:srgbClr val="5E5E5E"/>
                </a:solidFill>
                <a:latin typeface="Calibri"/>
                <a:cs typeface="Calibri"/>
              </a:rPr>
              <a:t>  </a:t>
            </a:r>
            <a:r>
              <a:rPr sz="2000" b="1" spc="170" dirty="0">
                <a:solidFill>
                  <a:srgbClr val="5E5E5E"/>
                </a:solidFill>
                <a:latin typeface="Calibri"/>
                <a:cs typeface="Calibri"/>
              </a:rPr>
              <a:t>l’USR</a:t>
            </a:r>
            <a:r>
              <a:rPr sz="2000" b="1" spc="365" dirty="0">
                <a:solidFill>
                  <a:srgbClr val="5E5E5E"/>
                </a:solidFill>
                <a:latin typeface="Calibri"/>
                <a:cs typeface="Calibri"/>
              </a:rPr>
              <a:t>  </a:t>
            </a:r>
            <a:r>
              <a:rPr sz="2000" b="1" spc="80" dirty="0">
                <a:solidFill>
                  <a:srgbClr val="5E5E5E"/>
                </a:solidFill>
                <a:latin typeface="Calibri"/>
                <a:cs typeface="Calibri"/>
              </a:rPr>
              <a:t>di</a:t>
            </a:r>
            <a:r>
              <a:rPr sz="2000" b="1" spc="365" dirty="0">
                <a:solidFill>
                  <a:srgbClr val="5E5E5E"/>
                </a:solidFill>
                <a:latin typeface="Calibri"/>
                <a:cs typeface="Calibri"/>
              </a:rPr>
              <a:t>  </a:t>
            </a:r>
            <a:r>
              <a:rPr sz="2000" b="1" spc="135" dirty="0">
                <a:solidFill>
                  <a:srgbClr val="5E5E5E"/>
                </a:solidFill>
                <a:latin typeface="Calibri"/>
                <a:cs typeface="Calibri"/>
              </a:rPr>
              <a:t>competenza,</a:t>
            </a:r>
            <a:r>
              <a:rPr sz="2000" b="1" spc="365" dirty="0">
                <a:solidFill>
                  <a:srgbClr val="5E5E5E"/>
                </a:solidFill>
                <a:latin typeface="Calibri"/>
                <a:cs typeface="Calibri"/>
              </a:rPr>
              <a:t>  </a:t>
            </a:r>
            <a:r>
              <a:rPr sz="2000" b="1" spc="130" dirty="0">
                <a:solidFill>
                  <a:srgbClr val="5E5E5E"/>
                </a:solidFill>
                <a:latin typeface="Calibri"/>
                <a:cs typeface="Calibri"/>
              </a:rPr>
              <a:t>procederà</a:t>
            </a:r>
            <a:r>
              <a:rPr sz="2000" b="1" spc="365" dirty="0">
                <a:solidFill>
                  <a:srgbClr val="5E5E5E"/>
                </a:solidFill>
                <a:latin typeface="Calibri"/>
                <a:cs typeface="Calibri"/>
              </a:rPr>
              <a:t>  </a:t>
            </a:r>
            <a:r>
              <a:rPr sz="2000" b="1" spc="85" dirty="0">
                <a:solidFill>
                  <a:srgbClr val="5E5E5E"/>
                </a:solidFill>
                <a:latin typeface="Calibri"/>
                <a:cs typeface="Calibri"/>
              </a:rPr>
              <a:t>alla</a:t>
            </a:r>
            <a:r>
              <a:rPr sz="2000" b="1" spc="370" dirty="0">
                <a:solidFill>
                  <a:srgbClr val="5E5E5E"/>
                </a:solidFill>
                <a:latin typeface="Calibri"/>
                <a:cs typeface="Calibri"/>
              </a:rPr>
              <a:t>  </a:t>
            </a:r>
            <a:r>
              <a:rPr sz="2000" b="1" spc="110" dirty="0">
                <a:solidFill>
                  <a:srgbClr val="5E5E5E"/>
                </a:solidFill>
                <a:latin typeface="Calibri"/>
                <a:cs typeface="Calibri"/>
              </a:rPr>
              <a:t>nomina</a:t>
            </a:r>
            <a:r>
              <a:rPr sz="2000" b="1" spc="365" dirty="0">
                <a:solidFill>
                  <a:srgbClr val="5E5E5E"/>
                </a:solidFill>
                <a:latin typeface="Calibri"/>
                <a:cs typeface="Calibri"/>
              </a:rPr>
              <a:t>  </a:t>
            </a:r>
            <a:r>
              <a:rPr sz="2000" b="1" spc="80" dirty="0">
                <a:solidFill>
                  <a:srgbClr val="5E5E5E"/>
                </a:solidFill>
                <a:latin typeface="Calibri"/>
                <a:cs typeface="Calibri"/>
              </a:rPr>
              <a:t>di</a:t>
            </a:r>
            <a:r>
              <a:rPr sz="2000" b="1" spc="360" dirty="0">
                <a:solidFill>
                  <a:srgbClr val="5E5E5E"/>
                </a:solidFill>
                <a:latin typeface="Calibri"/>
                <a:cs typeface="Calibri"/>
              </a:rPr>
              <a:t>  </a:t>
            </a:r>
            <a:r>
              <a:rPr sz="2000" b="1" spc="75" dirty="0">
                <a:solidFill>
                  <a:srgbClr val="5E5E5E"/>
                </a:solidFill>
                <a:latin typeface="Calibri"/>
                <a:cs typeface="Calibri"/>
              </a:rPr>
              <a:t>un </a:t>
            </a:r>
            <a:r>
              <a:rPr sz="2000" b="1" spc="155" dirty="0">
                <a:solidFill>
                  <a:srgbClr val="5E5E5E"/>
                </a:solidFill>
                <a:latin typeface="Calibri"/>
                <a:cs typeface="Calibri"/>
              </a:rPr>
              <a:t>commissario</a:t>
            </a:r>
            <a:r>
              <a:rPr sz="2000" b="1" spc="85" dirty="0">
                <a:solidFill>
                  <a:srgbClr val="5E5E5E"/>
                </a:solidFill>
                <a:latin typeface="Calibri"/>
                <a:cs typeface="Calibri"/>
              </a:rPr>
              <a:t>  </a:t>
            </a:r>
            <a:r>
              <a:rPr sz="2000" b="1" spc="90" dirty="0">
                <a:solidFill>
                  <a:srgbClr val="5E5E5E"/>
                </a:solidFill>
                <a:latin typeface="Calibri"/>
                <a:cs typeface="Calibri"/>
              </a:rPr>
              <a:t>sostitutivo</a:t>
            </a:r>
            <a:r>
              <a:rPr sz="2000" b="1" spc="85" dirty="0">
                <a:solidFill>
                  <a:srgbClr val="5E5E5E"/>
                </a:solidFill>
                <a:latin typeface="Calibri"/>
                <a:cs typeface="Calibri"/>
              </a:rPr>
              <a:t>  </a:t>
            </a:r>
            <a:r>
              <a:rPr sz="2000" b="1" spc="180" dirty="0">
                <a:solidFill>
                  <a:srgbClr val="5E5E5E"/>
                </a:solidFill>
                <a:latin typeface="Calibri"/>
                <a:cs typeface="Calibri"/>
              </a:rPr>
              <a:t>che</a:t>
            </a:r>
            <a:r>
              <a:rPr sz="2000" b="1" spc="90" dirty="0">
                <a:solidFill>
                  <a:srgbClr val="5E5E5E"/>
                </a:solidFill>
                <a:latin typeface="Calibri"/>
                <a:cs typeface="Calibri"/>
              </a:rPr>
              <a:t>  </a:t>
            </a:r>
            <a:r>
              <a:rPr sz="2000" b="1" spc="105" dirty="0">
                <a:solidFill>
                  <a:srgbClr val="5E5E5E"/>
                </a:solidFill>
                <a:latin typeface="Calibri"/>
                <a:cs typeface="Calibri"/>
              </a:rPr>
              <a:t>dovrà</a:t>
            </a:r>
            <a:r>
              <a:rPr sz="2000" b="1" spc="85" dirty="0">
                <a:solidFill>
                  <a:srgbClr val="5E5E5E"/>
                </a:solidFill>
                <a:latin typeface="Calibri"/>
                <a:cs typeface="Calibri"/>
              </a:rPr>
              <a:t>  </a:t>
            </a:r>
            <a:r>
              <a:rPr sz="2000" b="1" spc="125" dirty="0">
                <a:solidFill>
                  <a:srgbClr val="5E5E5E"/>
                </a:solidFill>
                <a:latin typeface="Calibri"/>
                <a:cs typeface="Calibri"/>
              </a:rPr>
              <a:t>curare</a:t>
            </a:r>
            <a:r>
              <a:rPr sz="2000" b="1" spc="85" dirty="0">
                <a:solidFill>
                  <a:srgbClr val="5E5E5E"/>
                </a:solidFill>
                <a:latin typeface="Calibri"/>
                <a:cs typeface="Calibri"/>
              </a:rPr>
              <a:t>  la  </a:t>
            </a:r>
            <a:r>
              <a:rPr sz="2000" b="1" spc="125" dirty="0">
                <a:solidFill>
                  <a:srgbClr val="5E5E5E"/>
                </a:solidFill>
                <a:latin typeface="Calibri"/>
                <a:cs typeface="Calibri"/>
              </a:rPr>
              <a:t>gestione</a:t>
            </a:r>
            <a:r>
              <a:rPr sz="2000" b="1" spc="85" dirty="0">
                <a:solidFill>
                  <a:srgbClr val="5E5E5E"/>
                </a:solidFill>
                <a:latin typeface="Calibri"/>
                <a:cs typeface="Calibri"/>
              </a:rPr>
              <a:t>  </a:t>
            </a:r>
            <a:r>
              <a:rPr sz="2000" b="1" spc="95" dirty="0">
                <a:solidFill>
                  <a:srgbClr val="5E5E5E"/>
                </a:solidFill>
                <a:latin typeface="Calibri"/>
                <a:cs typeface="Calibri"/>
              </a:rPr>
              <a:t>del</a:t>
            </a:r>
            <a:r>
              <a:rPr sz="2000" b="1" spc="85" dirty="0">
                <a:solidFill>
                  <a:srgbClr val="5E5E5E"/>
                </a:solidFill>
                <a:latin typeface="Calibri"/>
                <a:cs typeface="Calibri"/>
              </a:rPr>
              <a:t>  </a:t>
            </a:r>
            <a:r>
              <a:rPr sz="2000" b="1" spc="105" dirty="0">
                <a:solidFill>
                  <a:srgbClr val="5E5E5E"/>
                </a:solidFill>
                <a:latin typeface="Calibri"/>
                <a:cs typeface="Calibri"/>
              </a:rPr>
              <a:t>progetto</a:t>
            </a:r>
            <a:r>
              <a:rPr sz="2000" b="1" spc="85" dirty="0">
                <a:solidFill>
                  <a:srgbClr val="5E5E5E"/>
                </a:solidFill>
                <a:latin typeface="Calibri"/>
                <a:cs typeface="Calibri"/>
              </a:rPr>
              <a:t>  nella</a:t>
            </a:r>
            <a:r>
              <a:rPr sz="2000" b="1" spc="80" dirty="0">
                <a:solidFill>
                  <a:srgbClr val="5E5E5E"/>
                </a:solidFill>
                <a:latin typeface="Calibri"/>
                <a:cs typeface="Calibri"/>
              </a:rPr>
              <a:t>  </a:t>
            </a:r>
            <a:r>
              <a:rPr sz="2000" b="1" spc="125" dirty="0">
                <a:solidFill>
                  <a:srgbClr val="5E5E5E"/>
                </a:solidFill>
                <a:latin typeface="Calibri"/>
                <a:cs typeface="Calibri"/>
              </a:rPr>
              <a:t>singola </a:t>
            </a:r>
            <a:r>
              <a:rPr sz="2000" b="1" spc="90" dirty="0">
                <a:solidFill>
                  <a:srgbClr val="5E5E5E"/>
                </a:solidFill>
                <a:latin typeface="Calibri"/>
                <a:cs typeface="Calibri"/>
              </a:rPr>
              <a:t>istituzione</a:t>
            </a:r>
            <a:r>
              <a:rPr sz="2000" b="1" spc="95" dirty="0">
                <a:solidFill>
                  <a:srgbClr val="5E5E5E"/>
                </a:solidFill>
                <a:latin typeface="Calibri"/>
                <a:cs typeface="Calibri"/>
              </a:rPr>
              <a:t> </a:t>
            </a:r>
            <a:r>
              <a:rPr sz="2000" b="1" spc="140" dirty="0">
                <a:solidFill>
                  <a:srgbClr val="5E5E5E"/>
                </a:solidFill>
                <a:latin typeface="Calibri"/>
                <a:cs typeface="Calibri"/>
              </a:rPr>
              <a:t>scolastica.</a:t>
            </a:r>
            <a:endParaRPr sz="200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4766" y="4103599"/>
            <a:ext cx="8695690" cy="1546860"/>
            <a:chOff x="2154766" y="4103599"/>
            <a:chExt cx="8695690" cy="1546860"/>
          </a:xfrm>
        </p:grpSpPr>
        <p:sp>
          <p:nvSpPr>
            <p:cNvPr id="3" name="object 3"/>
            <p:cNvSpPr/>
            <p:nvPr/>
          </p:nvSpPr>
          <p:spPr>
            <a:xfrm>
              <a:off x="2167466" y="4116299"/>
              <a:ext cx="8670290" cy="1521460"/>
            </a:xfrm>
            <a:custGeom>
              <a:avLst/>
              <a:gdLst/>
              <a:ahLst/>
              <a:cxnLst/>
              <a:rect l="l" t="t" r="r" b="b"/>
              <a:pathLst>
                <a:path w="8670290" h="1521460">
                  <a:moveTo>
                    <a:pt x="8416361" y="1520999"/>
                  </a:moveTo>
                  <a:lnTo>
                    <a:pt x="253504" y="1520999"/>
                  </a:lnTo>
                  <a:lnTo>
                    <a:pt x="207937" y="1516915"/>
                  </a:lnTo>
                  <a:lnTo>
                    <a:pt x="165048" y="1505140"/>
                  </a:lnTo>
                  <a:lnTo>
                    <a:pt x="125556" y="1486389"/>
                  </a:lnTo>
                  <a:lnTo>
                    <a:pt x="90174" y="1461378"/>
                  </a:lnTo>
                  <a:lnTo>
                    <a:pt x="59621" y="1430825"/>
                  </a:lnTo>
                  <a:lnTo>
                    <a:pt x="34610" y="1395443"/>
                  </a:lnTo>
                  <a:lnTo>
                    <a:pt x="15859" y="1355951"/>
                  </a:lnTo>
                  <a:lnTo>
                    <a:pt x="4084" y="1313062"/>
                  </a:lnTo>
                  <a:lnTo>
                    <a:pt x="0" y="1267494"/>
                  </a:lnTo>
                  <a:lnTo>
                    <a:pt x="0" y="253504"/>
                  </a:lnTo>
                  <a:lnTo>
                    <a:pt x="4084" y="207937"/>
                  </a:lnTo>
                  <a:lnTo>
                    <a:pt x="15859" y="165048"/>
                  </a:lnTo>
                  <a:lnTo>
                    <a:pt x="34610" y="125556"/>
                  </a:lnTo>
                  <a:lnTo>
                    <a:pt x="59621" y="90174"/>
                  </a:lnTo>
                  <a:lnTo>
                    <a:pt x="90174" y="59621"/>
                  </a:lnTo>
                  <a:lnTo>
                    <a:pt x="125556" y="34610"/>
                  </a:lnTo>
                  <a:lnTo>
                    <a:pt x="165048" y="15859"/>
                  </a:lnTo>
                  <a:lnTo>
                    <a:pt x="207937" y="4084"/>
                  </a:lnTo>
                  <a:lnTo>
                    <a:pt x="253504" y="0"/>
                  </a:lnTo>
                  <a:lnTo>
                    <a:pt x="8416361" y="0"/>
                  </a:lnTo>
                  <a:lnTo>
                    <a:pt x="8466049" y="4916"/>
                  </a:lnTo>
                  <a:lnTo>
                    <a:pt x="8513374" y="19296"/>
                  </a:lnTo>
                  <a:lnTo>
                    <a:pt x="8557006" y="42591"/>
                  </a:lnTo>
                  <a:lnTo>
                    <a:pt x="8595617" y="74249"/>
                  </a:lnTo>
                  <a:lnTo>
                    <a:pt x="8627275" y="112860"/>
                  </a:lnTo>
                  <a:lnTo>
                    <a:pt x="8650570" y="156492"/>
                  </a:lnTo>
                  <a:lnTo>
                    <a:pt x="8664951" y="203817"/>
                  </a:lnTo>
                  <a:lnTo>
                    <a:pt x="8669867" y="253504"/>
                  </a:lnTo>
                  <a:lnTo>
                    <a:pt x="8669867" y="1267494"/>
                  </a:lnTo>
                  <a:lnTo>
                    <a:pt x="8665783" y="1313062"/>
                  </a:lnTo>
                  <a:lnTo>
                    <a:pt x="8654007" y="1355951"/>
                  </a:lnTo>
                  <a:lnTo>
                    <a:pt x="8635256" y="1395443"/>
                  </a:lnTo>
                  <a:lnTo>
                    <a:pt x="8610246" y="1430825"/>
                  </a:lnTo>
                  <a:lnTo>
                    <a:pt x="8579692" y="1461378"/>
                  </a:lnTo>
                  <a:lnTo>
                    <a:pt x="8544310" y="1486389"/>
                  </a:lnTo>
                  <a:lnTo>
                    <a:pt x="8504818" y="1505140"/>
                  </a:lnTo>
                  <a:lnTo>
                    <a:pt x="8461929" y="1516915"/>
                  </a:lnTo>
                  <a:lnTo>
                    <a:pt x="8416361" y="1520999"/>
                  </a:lnTo>
                  <a:close/>
                </a:path>
              </a:pathLst>
            </a:custGeom>
            <a:solidFill>
              <a:srgbClr val="9E9E9E"/>
            </a:solidFill>
          </p:spPr>
          <p:txBody>
            <a:bodyPr wrap="square" lIns="0" tIns="0" rIns="0" bIns="0" rtlCol="0"/>
            <a:lstStyle/>
            <a:p>
              <a:endParaRPr/>
            </a:p>
          </p:txBody>
        </p:sp>
        <p:sp>
          <p:nvSpPr>
            <p:cNvPr id="4" name="object 4"/>
            <p:cNvSpPr/>
            <p:nvPr/>
          </p:nvSpPr>
          <p:spPr>
            <a:xfrm>
              <a:off x="2167466" y="4116299"/>
              <a:ext cx="8670290" cy="1521460"/>
            </a:xfrm>
            <a:custGeom>
              <a:avLst/>
              <a:gdLst/>
              <a:ahLst/>
              <a:cxnLst/>
              <a:rect l="l" t="t" r="r" b="b"/>
              <a:pathLst>
                <a:path w="8670290" h="1521460">
                  <a:moveTo>
                    <a:pt x="0" y="253504"/>
                  </a:moveTo>
                  <a:lnTo>
                    <a:pt x="4084" y="207937"/>
                  </a:lnTo>
                  <a:lnTo>
                    <a:pt x="15859" y="165048"/>
                  </a:lnTo>
                  <a:lnTo>
                    <a:pt x="34610" y="125556"/>
                  </a:lnTo>
                  <a:lnTo>
                    <a:pt x="59621" y="90174"/>
                  </a:lnTo>
                  <a:lnTo>
                    <a:pt x="90174" y="59621"/>
                  </a:lnTo>
                  <a:lnTo>
                    <a:pt x="125556" y="34610"/>
                  </a:lnTo>
                  <a:lnTo>
                    <a:pt x="165048" y="15859"/>
                  </a:lnTo>
                  <a:lnTo>
                    <a:pt x="207937" y="4084"/>
                  </a:lnTo>
                  <a:lnTo>
                    <a:pt x="253504" y="0"/>
                  </a:lnTo>
                  <a:lnTo>
                    <a:pt x="8416361" y="0"/>
                  </a:lnTo>
                  <a:lnTo>
                    <a:pt x="8466049" y="4916"/>
                  </a:lnTo>
                  <a:lnTo>
                    <a:pt x="8513374" y="19296"/>
                  </a:lnTo>
                  <a:lnTo>
                    <a:pt x="8557006" y="42591"/>
                  </a:lnTo>
                  <a:lnTo>
                    <a:pt x="8595617" y="74249"/>
                  </a:lnTo>
                  <a:lnTo>
                    <a:pt x="8627275" y="112860"/>
                  </a:lnTo>
                  <a:lnTo>
                    <a:pt x="8650570" y="156492"/>
                  </a:lnTo>
                  <a:lnTo>
                    <a:pt x="8664951" y="203817"/>
                  </a:lnTo>
                  <a:lnTo>
                    <a:pt x="8669867" y="253504"/>
                  </a:lnTo>
                  <a:lnTo>
                    <a:pt x="8669867" y="1267494"/>
                  </a:lnTo>
                  <a:lnTo>
                    <a:pt x="8665783" y="1313062"/>
                  </a:lnTo>
                  <a:lnTo>
                    <a:pt x="8654007" y="1355951"/>
                  </a:lnTo>
                  <a:lnTo>
                    <a:pt x="8635256" y="1395443"/>
                  </a:lnTo>
                  <a:lnTo>
                    <a:pt x="8610246" y="1430825"/>
                  </a:lnTo>
                  <a:lnTo>
                    <a:pt x="8579692" y="1461378"/>
                  </a:lnTo>
                  <a:lnTo>
                    <a:pt x="8544310" y="1486389"/>
                  </a:lnTo>
                  <a:lnTo>
                    <a:pt x="8504818" y="1505140"/>
                  </a:lnTo>
                  <a:lnTo>
                    <a:pt x="8461929" y="1516915"/>
                  </a:lnTo>
                  <a:lnTo>
                    <a:pt x="8416361" y="1520999"/>
                  </a:lnTo>
                  <a:lnTo>
                    <a:pt x="253504" y="1520999"/>
                  </a:lnTo>
                  <a:lnTo>
                    <a:pt x="207937" y="1516915"/>
                  </a:lnTo>
                  <a:lnTo>
                    <a:pt x="165048" y="1505140"/>
                  </a:lnTo>
                  <a:lnTo>
                    <a:pt x="125556" y="1486389"/>
                  </a:lnTo>
                  <a:lnTo>
                    <a:pt x="90174" y="1461378"/>
                  </a:lnTo>
                  <a:lnTo>
                    <a:pt x="59621" y="1430825"/>
                  </a:lnTo>
                  <a:lnTo>
                    <a:pt x="34610" y="1395443"/>
                  </a:lnTo>
                  <a:lnTo>
                    <a:pt x="15859" y="1355951"/>
                  </a:lnTo>
                  <a:lnTo>
                    <a:pt x="4084" y="1313062"/>
                  </a:lnTo>
                  <a:lnTo>
                    <a:pt x="0" y="1267494"/>
                  </a:lnTo>
                  <a:lnTo>
                    <a:pt x="0" y="253504"/>
                  </a:lnTo>
                  <a:close/>
                </a:path>
              </a:pathLst>
            </a:custGeom>
            <a:ln w="25399">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2476665" y="4306061"/>
            <a:ext cx="4088129" cy="1016000"/>
          </a:xfrm>
          <a:prstGeom prst="rect">
            <a:avLst/>
          </a:prstGeom>
        </p:spPr>
        <p:txBody>
          <a:bodyPr vert="horz" wrap="square" lIns="0" tIns="12700" rIns="0" bIns="0" rtlCol="0">
            <a:spAutoFit/>
          </a:bodyPr>
          <a:lstStyle/>
          <a:p>
            <a:pPr marL="12700">
              <a:lnSpc>
                <a:spcPct val="100000"/>
              </a:lnSpc>
              <a:spcBef>
                <a:spcPts val="100"/>
              </a:spcBef>
            </a:pPr>
            <a:r>
              <a:rPr sz="6500" spc="835" dirty="0">
                <a:solidFill>
                  <a:srgbClr val="7030A0"/>
                </a:solidFill>
                <a:latin typeface="Calibri"/>
                <a:cs typeface="Calibri"/>
              </a:rPr>
              <a:t>CUP</a:t>
            </a:r>
            <a:r>
              <a:rPr sz="6500" spc="330" dirty="0">
                <a:solidFill>
                  <a:srgbClr val="7030A0"/>
                </a:solidFill>
                <a:latin typeface="Calibri"/>
                <a:cs typeface="Calibri"/>
              </a:rPr>
              <a:t> </a:t>
            </a:r>
            <a:r>
              <a:rPr sz="6500" spc="225" dirty="0">
                <a:solidFill>
                  <a:srgbClr val="7030A0"/>
                </a:solidFill>
                <a:latin typeface="Calibri"/>
                <a:cs typeface="Calibri"/>
              </a:rPr>
              <a:t>e</a:t>
            </a:r>
            <a:r>
              <a:rPr sz="6500" spc="335" dirty="0">
                <a:solidFill>
                  <a:srgbClr val="7030A0"/>
                </a:solidFill>
                <a:latin typeface="Calibri"/>
                <a:cs typeface="Calibri"/>
              </a:rPr>
              <a:t> </a:t>
            </a:r>
            <a:r>
              <a:rPr sz="6500" spc="645" dirty="0">
                <a:solidFill>
                  <a:srgbClr val="7030A0"/>
                </a:solidFill>
                <a:latin typeface="Calibri"/>
                <a:cs typeface="Calibri"/>
              </a:rPr>
              <a:t>CIG</a:t>
            </a:r>
            <a:endParaRPr sz="6500">
              <a:latin typeface="Calibri"/>
              <a:cs typeface="Calibri"/>
            </a:endParaRPr>
          </a:p>
        </p:txBody>
      </p:sp>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630360" y="1469017"/>
            <a:ext cx="11939421" cy="5986993"/>
          </a:xfrm>
          <a:prstGeom prst="rect">
            <a:avLst/>
          </a:prstGeom>
        </p:spPr>
        <p:txBody>
          <a:bodyPr vert="horz" wrap="square" lIns="0" tIns="0" rIns="0" bIns="0" rtlCol="0">
            <a:noAutofit/>
          </a:bodyPr>
          <a:lstStyle/>
          <a:p>
            <a:pPr marR="8128" algn="ctr"/>
            <a:r>
              <a:rPr lang="it-IT" sz="2560" b="1" spc="-96" dirty="0">
                <a:solidFill>
                  <a:schemeClr val="bg2">
                    <a:lumMod val="50000"/>
                  </a:schemeClr>
                </a:solidFill>
                <a:latin typeface="Calibri"/>
                <a:cs typeface="Calibri"/>
              </a:rPr>
              <a:t>AZIONI</a:t>
            </a:r>
          </a:p>
          <a:p>
            <a:pPr marR="8128" algn="ctr"/>
            <a:endParaRPr lang="it-IT" sz="2560" b="1" spc="-96" dirty="0">
              <a:solidFill>
                <a:schemeClr val="bg2">
                  <a:lumMod val="50000"/>
                </a:schemeClr>
              </a:solidFill>
              <a:latin typeface="Calibri"/>
              <a:cs typeface="Calibri"/>
            </a:endParaRPr>
          </a:p>
          <a:p>
            <a:pPr marR="8128" algn="ctr"/>
            <a:r>
              <a:rPr lang="it-IT" sz="2560" b="1" spc="-96" dirty="0">
                <a:solidFill>
                  <a:schemeClr val="bg2">
                    <a:lumMod val="50000"/>
                  </a:schemeClr>
                </a:solidFill>
                <a:latin typeface="Goudy Old Style" panose="02020502050305020303" pitchFamily="18" charset="0"/>
                <a:cs typeface="Calibri"/>
              </a:rPr>
              <a:t>1 - </a:t>
            </a:r>
            <a:r>
              <a:rPr sz="2560" b="1" spc="-96" dirty="0">
                <a:solidFill>
                  <a:schemeClr val="bg2">
                    <a:lumMod val="50000"/>
                  </a:schemeClr>
                </a:solidFill>
                <a:latin typeface="Goudy Old Style" panose="02020502050305020303" pitchFamily="18" charset="0"/>
                <a:cs typeface="Calibri"/>
              </a:rPr>
              <a:t>A</a:t>
            </a:r>
            <a:r>
              <a:rPr sz="2560" b="1" spc="-43" dirty="0">
                <a:solidFill>
                  <a:schemeClr val="bg2">
                    <a:lumMod val="50000"/>
                  </a:schemeClr>
                </a:solidFill>
                <a:latin typeface="Goudy Old Style" panose="02020502050305020303" pitchFamily="18" charset="0"/>
                <a:cs typeface="Calibri"/>
              </a:rPr>
              <a:t>tt</a:t>
            </a:r>
            <a:r>
              <a:rPr sz="2560" b="1" spc="-16" dirty="0">
                <a:solidFill>
                  <a:schemeClr val="bg2">
                    <a:lumMod val="50000"/>
                  </a:schemeClr>
                </a:solidFill>
                <a:latin typeface="Goudy Old Style" panose="02020502050305020303" pitchFamily="18" charset="0"/>
                <a:cs typeface="Calibri"/>
              </a:rPr>
              <a:t>o </a:t>
            </a:r>
            <a:r>
              <a:rPr sz="2560" b="1" spc="-11" dirty="0">
                <a:solidFill>
                  <a:schemeClr val="bg2">
                    <a:lumMod val="50000"/>
                  </a:schemeClr>
                </a:solidFill>
                <a:latin typeface="Goudy Old Style" panose="02020502050305020303" pitchFamily="18" charset="0"/>
                <a:cs typeface="Calibri"/>
              </a:rPr>
              <a:t>di i</a:t>
            </a:r>
            <a:r>
              <a:rPr sz="2560" b="1" spc="-27" dirty="0">
                <a:solidFill>
                  <a:schemeClr val="bg2">
                    <a:lumMod val="50000"/>
                  </a:schemeClr>
                </a:solidFill>
                <a:latin typeface="Goudy Old Style" panose="02020502050305020303" pitchFamily="18" charset="0"/>
                <a:cs typeface="Calibri"/>
              </a:rPr>
              <a:t>n</a:t>
            </a:r>
            <a:r>
              <a:rPr sz="2560" b="1" spc="-16" dirty="0">
                <a:solidFill>
                  <a:schemeClr val="bg2">
                    <a:lumMod val="50000"/>
                  </a:schemeClr>
                </a:solidFill>
                <a:latin typeface="Goudy Old Style" panose="02020502050305020303" pitchFamily="18" charset="0"/>
                <a:cs typeface="Calibri"/>
              </a:rPr>
              <a:t>d</a:t>
            </a:r>
            <a:r>
              <a:rPr sz="2560" b="1" spc="-21" dirty="0">
                <a:solidFill>
                  <a:schemeClr val="bg2">
                    <a:lumMod val="50000"/>
                  </a:schemeClr>
                </a:solidFill>
                <a:latin typeface="Goudy Old Style" panose="02020502050305020303" pitchFamily="18" charset="0"/>
                <a:cs typeface="Calibri"/>
              </a:rPr>
              <a:t>i</a:t>
            </a:r>
            <a:r>
              <a:rPr sz="2560" b="1" dirty="0">
                <a:solidFill>
                  <a:schemeClr val="bg2">
                    <a:lumMod val="50000"/>
                  </a:schemeClr>
                </a:solidFill>
                <a:latin typeface="Goudy Old Style" panose="02020502050305020303" pitchFamily="18" charset="0"/>
                <a:cs typeface="Calibri"/>
              </a:rPr>
              <a:t>riz</a:t>
            </a:r>
            <a:r>
              <a:rPr sz="2560" b="1" spc="-32" dirty="0">
                <a:solidFill>
                  <a:schemeClr val="bg2">
                    <a:lumMod val="50000"/>
                  </a:schemeClr>
                </a:solidFill>
                <a:latin typeface="Goudy Old Style" panose="02020502050305020303" pitchFamily="18" charset="0"/>
                <a:cs typeface="Calibri"/>
              </a:rPr>
              <a:t>z</a:t>
            </a:r>
            <a:r>
              <a:rPr sz="2560" b="1" spc="-16" dirty="0">
                <a:solidFill>
                  <a:schemeClr val="bg2">
                    <a:lumMod val="50000"/>
                  </a:schemeClr>
                </a:solidFill>
                <a:latin typeface="Goudy Old Style" panose="02020502050305020303" pitchFamily="18" charset="0"/>
                <a:cs typeface="Calibri"/>
              </a:rPr>
              <a:t>o</a:t>
            </a:r>
            <a:r>
              <a:rPr sz="2560" b="1" spc="-37" dirty="0">
                <a:solidFill>
                  <a:schemeClr val="bg2">
                    <a:lumMod val="50000"/>
                  </a:schemeClr>
                </a:solidFill>
                <a:latin typeface="Goudy Old Style" panose="02020502050305020303" pitchFamily="18" charset="0"/>
                <a:cs typeface="Calibri"/>
              </a:rPr>
              <a:t> </a:t>
            </a:r>
            <a:r>
              <a:rPr sz="2560" b="1" spc="-16" dirty="0">
                <a:solidFill>
                  <a:schemeClr val="bg2">
                    <a:lumMod val="50000"/>
                  </a:schemeClr>
                </a:solidFill>
                <a:latin typeface="Goudy Old Style" panose="02020502050305020303" pitchFamily="18" charset="0"/>
                <a:cs typeface="Calibri"/>
              </a:rPr>
              <a:t>del D</a:t>
            </a:r>
            <a:r>
              <a:rPr sz="2560" b="1" spc="-21" dirty="0">
                <a:solidFill>
                  <a:schemeClr val="bg2">
                    <a:lumMod val="50000"/>
                  </a:schemeClr>
                </a:solidFill>
                <a:latin typeface="Goudy Old Style" panose="02020502050305020303" pitchFamily="18" charset="0"/>
                <a:cs typeface="Calibri"/>
              </a:rPr>
              <a:t>i</a:t>
            </a:r>
            <a:r>
              <a:rPr sz="2560" b="1" dirty="0">
                <a:solidFill>
                  <a:schemeClr val="bg2">
                    <a:lumMod val="50000"/>
                  </a:schemeClr>
                </a:solidFill>
                <a:latin typeface="Goudy Old Style" panose="02020502050305020303" pitchFamily="18" charset="0"/>
                <a:cs typeface="Calibri"/>
              </a:rPr>
              <a:t>ri</a:t>
            </a:r>
            <a:r>
              <a:rPr sz="2560" b="1" spc="-27" dirty="0">
                <a:solidFill>
                  <a:schemeClr val="bg2">
                    <a:lumMod val="50000"/>
                  </a:schemeClr>
                </a:solidFill>
                <a:latin typeface="Goudy Old Style" panose="02020502050305020303" pitchFamily="18" charset="0"/>
                <a:cs typeface="Calibri"/>
              </a:rPr>
              <a:t>g</a:t>
            </a:r>
            <a:r>
              <a:rPr sz="2560" b="1" dirty="0">
                <a:solidFill>
                  <a:schemeClr val="bg2">
                    <a:lumMod val="50000"/>
                  </a:schemeClr>
                </a:solidFill>
                <a:latin typeface="Goudy Old Style" panose="02020502050305020303" pitchFamily="18" charset="0"/>
                <a:cs typeface="Calibri"/>
              </a:rPr>
              <a:t>e</a:t>
            </a:r>
            <a:r>
              <a:rPr sz="2560" b="1" spc="-27" dirty="0">
                <a:solidFill>
                  <a:schemeClr val="bg2">
                    <a:lumMod val="50000"/>
                  </a:schemeClr>
                </a:solidFill>
                <a:latin typeface="Goudy Old Style" panose="02020502050305020303" pitchFamily="18" charset="0"/>
                <a:cs typeface="Calibri"/>
              </a:rPr>
              <a:t>n</a:t>
            </a:r>
            <a:r>
              <a:rPr sz="2560" b="1" spc="-43" dirty="0">
                <a:solidFill>
                  <a:schemeClr val="bg2">
                    <a:lumMod val="50000"/>
                  </a:schemeClr>
                </a:solidFill>
                <a:latin typeface="Goudy Old Style" panose="02020502050305020303" pitchFamily="18" charset="0"/>
                <a:cs typeface="Calibri"/>
              </a:rPr>
              <a:t>t</a:t>
            </a:r>
            <a:r>
              <a:rPr sz="2560" b="1" dirty="0">
                <a:solidFill>
                  <a:schemeClr val="bg2">
                    <a:lumMod val="50000"/>
                  </a:schemeClr>
                </a:solidFill>
                <a:latin typeface="Goudy Old Style" panose="02020502050305020303" pitchFamily="18" charset="0"/>
                <a:cs typeface="Calibri"/>
              </a:rPr>
              <a:t>e</a:t>
            </a:r>
            <a:r>
              <a:rPr sz="2560" b="1" spc="11" dirty="0">
                <a:solidFill>
                  <a:schemeClr val="bg2">
                    <a:lumMod val="50000"/>
                  </a:schemeClr>
                </a:solidFill>
                <a:latin typeface="Goudy Old Style" panose="02020502050305020303" pitchFamily="18" charset="0"/>
                <a:cs typeface="Calibri"/>
              </a:rPr>
              <a:t> </a:t>
            </a:r>
            <a:r>
              <a:rPr sz="2560" b="1" spc="-11" dirty="0">
                <a:solidFill>
                  <a:schemeClr val="bg2">
                    <a:lumMod val="50000"/>
                  </a:schemeClr>
                </a:solidFill>
                <a:latin typeface="Goudy Old Style" panose="02020502050305020303" pitchFamily="18" charset="0"/>
                <a:cs typeface="Calibri"/>
              </a:rPr>
              <a:t>al</a:t>
            </a:r>
            <a:r>
              <a:rPr sz="2560" b="1" spc="-16" dirty="0">
                <a:solidFill>
                  <a:schemeClr val="bg2">
                    <a:lumMod val="50000"/>
                  </a:schemeClr>
                </a:solidFill>
                <a:latin typeface="Goudy Old Style" panose="02020502050305020303" pitchFamily="18" charset="0"/>
                <a:cs typeface="Calibri"/>
              </a:rPr>
              <a:t> C</a:t>
            </a:r>
            <a:r>
              <a:rPr sz="2560" b="1" spc="-11" dirty="0">
                <a:solidFill>
                  <a:schemeClr val="bg2">
                    <a:lumMod val="50000"/>
                  </a:schemeClr>
                </a:solidFill>
                <a:latin typeface="Goudy Old Style" panose="02020502050305020303" pitchFamily="18" charset="0"/>
                <a:cs typeface="Calibri"/>
              </a:rPr>
              <a:t>ollegio </a:t>
            </a:r>
            <a:r>
              <a:rPr sz="2560" b="1" dirty="0">
                <a:solidFill>
                  <a:schemeClr val="bg2">
                    <a:lumMod val="50000"/>
                  </a:schemeClr>
                </a:solidFill>
                <a:latin typeface="Goudy Old Style" panose="02020502050305020303" pitchFamily="18" charset="0"/>
                <a:cs typeface="Calibri"/>
              </a:rPr>
              <a:t>che</a:t>
            </a:r>
            <a:r>
              <a:rPr sz="2560" b="1" spc="-16" dirty="0">
                <a:solidFill>
                  <a:schemeClr val="bg2">
                    <a:lumMod val="50000"/>
                  </a:schemeClr>
                </a:solidFill>
                <a:latin typeface="Goudy Old Style" panose="02020502050305020303" pitchFamily="18" charset="0"/>
                <a:cs typeface="Calibri"/>
              </a:rPr>
              <a:t> </a:t>
            </a:r>
            <a:r>
              <a:rPr sz="2560" b="1" spc="-11" dirty="0">
                <a:solidFill>
                  <a:schemeClr val="bg2">
                    <a:lumMod val="50000"/>
                  </a:schemeClr>
                </a:solidFill>
                <a:latin typeface="Goudy Old Style" panose="02020502050305020303" pitchFamily="18" charset="0"/>
                <a:cs typeface="Calibri"/>
              </a:rPr>
              <a:t>il</a:t>
            </a:r>
            <a:r>
              <a:rPr sz="2560" b="1" spc="-16" dirty="0">
                <a:solidFill>
                  <a:schemeClr val="bg2">
                    <a:lumMod val="50000"/>
                  </a:schemeClr>
                </a:solidFill>
                <a:latin typeface="Goudy Old Style" panose="02020502050305020303" pitchFamily="18" charset="0"/>
                <a:cs typeface="Calibri"/>
              </a:rPr>
              <a:t>lu</a:t>
            </a:r>
            <a:r>
              <a:rPr sz="2560" b="1" spc="-43" dirty="0">
                <a:solidFill>
                  <a:schemeClr val="bg2">
                    <a:lumMod val="50000"/>
                  </a:schemeClr>
                </a:solidFill>
                <a:latin typeface="Goudy Old Style" panose="02020502050305020303" pitchFamily="18" charset="0"/>
                <a:cs typeface="Calibri"/>
              </a:rPr>
              <a:t>s</a:t>
            </a:r>
            <a:r>
              <a:rPr sz="2560" b="1" dirty="0">
                <a:solidFill>
                  <a:schemeClr val="bg2">
                    <a:lumMod val="50000"/>
                  </a:schemeClr>
                </a:solidFill>
                <a:latin typeface="Goudy Old Style" panose="02020502050305020303" pitchFamily="18" charset="0"/>
                <a:cs typeface="Calibri"/>
              </a:rPr>
              <a:t>t</a:t>
            </a:r>
            <a:r>
              <a:rPr sz="2560" b="1" spc="-59" dirty="0">
                <a:solidFill>
                  <a:schemeClr val="bg2">
                    <a:lumMod val="50000"/>
                  </a:schemeClr>
                </a:solidFill>
                <a:latin typeface="Goudy Old Style" panose="02020502050305020303" pitchFamily="18" charset="0"/>
                <a:cs typeface="Calibri"/>
              </a:rPr>
              <a:t>r</a:t>
            </a:r>
            <a:r>
              <a:rPr sz="2560" b="1" spc="-16" dirty="0">
                <a:solidFill>
                  <a:schemeClr val="bg2">
                    <a:lumMod val="50000"/>
                  </a:schemeClr>
                </a:solidFill>
                <a:latin typeface="Goudy Old Style" panose="02020502050305020303" pitchFamily="18" charset="0"/>
                <a:cs typeface="Calibri"/>
              </a:rPr>
              <a:t>a </a:t>
            </a:r>
            <a:r>
              <a:rPr sz="2560" b="1" spc="-11" dirty="0" err="1">
                <a:solidFill>
                  <a:schemeClr val="bg2">
                    <a:lumMod val="50000"/>
                  </a:schemeClr>
                </a:solidFill>
                <a:latin typeface="Goudy Old Style" panose="02020502050305020303" pitchFamily="18" charset="0"/>
                <a:cs typeface="Calibri"/>
              </a:rPr>
              <a:t>il</a:t>
            </a:r>
            <a:r>
              <a:rPr sz="2560" b="1" spc="-11" dirty="0">
                <a:solidFill>
                  <a:schemeClr val="bg2">
                    <a:lumMod val="50000"/>
                  </a:schemeClr>
                </a:solidFill>
                <a:latin typeface="Goudy Old Style" panose="02020502050305020303" pitchFamily="18" charset="0"/>
                <a:cs typeface="Calibri"/>
              </a:rPr>
              <a:t> </a:t>
            </a:r>
            <a:r>
              <a:rPr sz="2560" b="1" spc="-16" dirty="0">
                <a:solidFill>
                  <a:schemeClr val="bg2">
                    <a:lumMod val="50000"/>
                  </a:schemeClr>
                </a:solidFill>
                <a:latin typeface="Goudy Old Style" panose="02020502050305020303" pitchFamily="18" charset="0"/>
                <a:cs typeface="Calibri"/>
              </a:rPr>
              <a:t>P</a:t>
            </a:r>
            <a:r>
              <a:rPr lang="it-IT" sz="2560" b="1" spc="-16" dirty="0" err="1">
                <a:solidFill>
                  <a:schemeClr val="bg2">
                    <a:lumMod val="50000"/>
                  </a:schemeClr>
                </a:solidFill>
                <a:latin typeface="Goudy Old Style" panose="02020502050305020303" pitchFamily="18" charset="0"/>
                <a:cs typeface="Calibri"/>
              </a:rPr>
              <a:t>rogetto</a:t>
            </a:r>
            <a:endParaRPr lang="it-IT" sz="2560" b="1" spc="-16" dirty="0">
              <a:solidFill>
                <a:schemeClr val="bg2">
                  <a:lumMod val="50000"/>
                </a:schemeClr>
              </a:solidFill>
              <a:latin typeface="Goudy Old Style" panose="02020502050305020303" pitchFamily="18" charset="0"/>
              <a:cs typeface="Calibri"/>
            </a:endParaRPr>
          </a:p>
          <a:p>
            <a:pPr marR="8128" algn="ctr"/>
            <a:r>
              <a:rPr lang="it-IT" sz="2560" b="1" spc="-16" dirty="0">
                <a:solidFill>
                  <a:schemeClr val="bg2">
                    <a:lumMod val="50000"/>
                  </a:schemeClr>
                </a:solidFill>
                <a:latin typeface="Goudy Old Style" panose="02020502050305020303" pitchFamily="18" charset="0"/>
                <a:cs typeface="Calibri"/>
              </a:rPr>
              <a:t>2 - I</a:t>
            </a:r>
            <a:r>
              <a:rPr sz="2560" b="1" spc="-11" dirty="0">
                <a:solidFill>
                  <a:schemeClr val="bg2">
                    <a:lumMod val="50000"/>
                  </a:schemeClr>
                </a:solidFill>
                <a:latin typeface="Goudy Old Style" panose="02020502050305020303" pitchFamily="18" charset="0"/>
                <a:cs typeface="Calibri"/>
              </a:rPr>
              <a:t>n</a:t>
            </a:r>
            <a:r>
              <a:rPr sz="2560" b="1" dirty="0">
                <a:solidFill>
                  <a:schemeClr val="bg2">
                    <a:lumMod val="50000"/>
                  </a:schemeClr>
                </a:solidFill>
                <a:latin typeface="Goudy Old Style" panose="02020502050305020303" pitchFamily="18" charset="0"/>
                <a:cs typeface="Calibri"/>
              </a:rPr>
              <a:t>d</a:t>
            </a:r>
            <a:r>
              <a:rPr sz="2560" b="1" spc="-11" dirty="0">
                <a:solidFill>
                  <a:schemeClr val="bg2">
                    <a:lumMod val="50000"/>
                  </a:schemeClr>
                </a:solidFill>
                <a:latin typeface="Goudy Old Style" panose="02020502050305020303" pitchFamily="18" charset="0"/>
                <a:cs typeface="Calibri"/>
              </a:rPr>
              <a:t>i</a:t>
            </a:r>
            <a:r>
              <a:rPr sz="2560" b="1" dirty="0">
                <a:solidFill>
                  <a:schemeClr val="bg2">
                    <a:lumMod val="50000"/>
                  </a:schemeClr>
                </a:solidFill>
                <a:latin typeface="Goudy Old Style" panose="02020502050305020303" pitchFamily="18" charset="0"/>
                <a:cs typeface="Calibri"/>
              </a:rPr>
              <a:t>vid</a:t>
            </a:r>
            <a:r>
              <a:rPr sz="2560" b="1" spc="-11" dirty="0">
                <a:solidFill>
                  <a:schemeClr val="bg2">
                    <a:lumMod val="50000"/>
                  </a:schemeClr>
                </a:solidFill>
                <a:latin typeface="Goudy Old Style" panose="02020502050305020303" pitchFamily="18" charset="0"/>
                <a:cs typeface="Calibri"/>
              </a:rPr>
              <a:t>u</a:t>
            </a:r>
            <a:r>
              <a:rPr sz="2560" b="1" dirty="0">
                <a:solidFill>
                  <a:schemeClr val="bg2">
                    <a:lumMod val="50000"/>
                  </a:schemeClr>
                </a:solidFill>
                <a:latin typeface="Goudy Old Style" panose="02020502050305020303" pitchFamily="18" charset="0"/>
                <a:cs typeface="Calibri"/>
              </a:rPr>
              <a:t>a</a:t>
            </a:r>
            <a:r>
              <a:rPr lang="it-IT" sz="2560" b="1" dirty="0">
                <a:solidFill>
                  <a:schemeClr val="bg2">
                    <a:lumMod val="50000"/>
                  </a:schemeClr>
                </a:solidFill>
                <a:latin typeface="Goudy Old Style" panose="02020502050305020303" pitchFamily="18" charset="0"/>
                <a:cs typeface="Calibri"/>
              </a:rPr>
              <a:t>zione</a:t>
            </a:r>
            <a:r>
              <a:rPr sz="2560" b="1" dirty="0">
                <a:solidFill>
                  <a:schemeClr val="bg2">
                    <a:lumMod val="50000"/>
                  </a:schemeClr>
                </a:solidFill>
                <a:latin typeface="Goudy Old Style" panose="02020502050305020303" pitchFamily="18" charset="0"/>
                <a:cs typeface="Calibri"/>
              </a:rPr>
              <a:t> </a:t>
            </a:r>
            <a:r>
              <a:rPr lang="it-IT" sz="2560" b="1" dirty="0">
                <a:solidFill>
                  <a:schemeClr val="bg2">
                    <a:lumMod val="50000"/>
                  </a:schemeClr>
                </a:solidFill>
                <a:latin typeface="Goudy Old Style" panose="02020502050305020303" pitchFamily="18" charset="0"/>
                <a:cs typeface="Calibri"/>
              </a:rPr>
              <a:t>de</a:t>
            </a:r>
            <a:r>
              <a:rPr sz="2560" b="1" spc="-11" dirty="0">
                <a:solidFill>
                  <a:schemeClr val="bg2">
                    <a:lumMod val="50000"/>
                  </a:schemeClr>
                </a:solidFill>
                <a:latin typeface="Goudy Old Style" panose="02020502050305020303" pitchFamily="18" charset="0"/>
                <a:cs typeface="Calibri"/>
              </a:rPr>
              <a:t>l</a:t>
            </a:r>
            <a:r>
              <a:rPr sz="2560" b="1" spc="-5"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gru</a:t>
            </a:r>
            <a:r>
              <a:rPr sz="2560" b="1" spc="-16" dirty="0">
                <a:solidFill>
                  <a:schemeClr val="bg2">
                    <a:lumMod val="50000"/>
                  </a:schemeClr>
                </a:solidFill>
                <a:latin typeface="Goudy Old Style" panose="02020502050305020303" pitchFamily="18" charset="0"/>
                <a:cs typeface="Calibri"/>
              </a:rPr>
              <a:t>p</a:t>
            </a:r>
            <a:r>
              <a:rPr sz="2560" b="1" dirty="0">
                <a:solidFill>
                  <a:schemeClr val="bg2">
                    <a:lumMod val="50000"/>
                  </a:schemeClr>
                </a:solidFill>
                <a:latin typeface="Goudy Old Style" panose="02020502050305020303" pitchFamily="18" charset="0"/>
                <a:cs typeface="Calibri"/>
              </a:rPr>
              <a:t>po </a:t>
            </a:r>
            <a:r>
              <a:rPr sz="2560" b="1" spc="-16" dirty="0">
                <a:solidFill>
                  <a:schemeClr val="bg2">
                    <a:lumMod val="50000"/>
                  </a:schemeClr>
                </a:solidFill>
                <a:latin typeface="Goudy Old Style" panose="02020502050305020303" pitchFamily="18" charset="0"/>
                <a:cs typeface="Calibri"/>
              </a:rPr>
              <a:t>d</a:t>
            </a:r>
            <a:r>
              <a:rPr sz="2560" b="1" spc="-11" dirty="0">
                <a:solidFill>
                  <a:schemeClr val="bg2">
                    <a:lumMod val="50000"/>
                  </a:schemeClr>
                </a:solidFill>
                <a:latin typeface="Goudy Old Style" panose="02020502050305020303" pitchFamily="18" charset="0"/>
                <a:cs typeface="Calibri"/>
              </a:rPr>
              <a:t>i </a:t>
            </a:r>
            <a:r>
              <a:rPr sz="2560" b="1" spc="-21" dirty="0">
                <a:solidFill>
                  <a:schemeClr val="bg2">
                    <a:lumMod val="50000"/>
                  </a:schemeClr>
                </a:solidFill>
                <a:latin typeface="Goudy Old Style" panose="02020502050305020303" pitchFamily="18" charset="0"/>
                <a:cs typeface="Calibri"/>
              </a:rPr>
              <a:t>l</a:t>
            </a:r>
            <a:r>
              <a:rPr sz="2560" b="1" spc="-37" dirty="0">
                <a:solidFill>
                  <a:schemeClr val="bg2">
                    <a:lumMod val="50000"/>
                  </a:schemeClr>
                </a:solidFill>
                <a:latin typeface="Goudy Old Style" panose="02020502050305020303" pitchFamily="18" charset="0"/>
                <a:cs typeface="Calibri"/>
              </a:rPr>
              <a:t>a</a:t>
            </a:r>
            <a:r>
              <a:rPr sz="2560" b="1" spc="-21" dirty="0">
                <a:solidFill>
                  <a:schemeClr val="bg2">
                    <a:lumMod val="50000"/>
                  </a:schemeClr>
                </a:solidFill>
                <a:latin typeface="Goudy Old Style" panose="02020502050305020303" pitchFamily="18" charset="0"/>
                <a:cs typeface="Calibri"/>
              </a:rPr>
              <a:t>v</a:t>
            </a:r>
            <a:r>
              <a:rPr sz="2560" b="1" dirty="0">
                <a:solidFill>
                  <a:schemeClr val="bg2">
                    <a:lumMod val="50000"/>
                  </a:schemeClr>
                </a:solidFill>
                <a:latin typeface="Goudy Old Style" panose="02020502050305020303" pitchFamily="18" charset="0"/>
                <a:cs typeface="Calibri"/>
              </a:rPr>
              <a:t>o</a:t>
            </a:r>
            <a:r>
              <a:rPr sz="2560" b="1" spc="-27" dirty="0">
                <a:solidFill>
                  <a:schemeClr val="bg2">
                    <a:lumMod val="50000"/>
                  </a:schemeClr>
                </a:solidFill>
                <a:latin typeface="Goudy Old Style" panose="02020502050305020303" pitchFamily="18" charset="0"/>
                <a:cs typeface="Calibri"/>
              </a:rPr>
              <a:t>r</a:t>
            </a:r>
            <a:r>
              <a:rPr sz="2560" b="1" dirty="0">
                <a:solidFill>
                  <a:schemeClr val="bg2">
                    <a:lumMod val="50000"/>
                  </a:schemeClr>
                </a:solidFill>
                <a:latin typeface="Goudy Old Style" panose="02020502050305020303" pitchFamily="18" charset="0"/>
                <a:cs typeface="Calibri"/>
              </a:rPr>
              <a:t>o</a:t>
            </a:r>
            <a:r>
              <a:rPr lang="it-IT" sz="2560" b="1" dirty="0">
                <a:solidFill>
                  <a:schemeClr val="bg2">
                    <a:lumMod val="50000"/>
                  </a:schemeClr>
                </a:solidFill>
                <a:latin typeface="Goudy Old Style" panose="02020502050305020303" pitchFamily="18" charset="0"/>
                <a:cs typeface="Calibri"/>
              </a:rPr>
              <a:t> per avviare il percorso</a:t>
            </a:r>
          </a:p>
          <a:p>
            <a:pPr marR="8128" algn="ctr"/>
            <a:r>
              <a:rPr lang="it-IT" sz="2560" b="1" dirty="0">
                <a:solidFill>
                  <a:schemeClr val="bg2">
                    <a:lumMod val="50000"/>
                  </a:schemeClr>
                </a:solidFill>
                <a:latin typeface="Goudy Old Style" panose="02020502050305020303" pitchFamily="18" charset="0"/>
                <a:cs typeface="Calibri"/>
              </a:rPr>
              <a:t>3 - </a:t>
            </a:r>
            <a:r>
              <a:rPr sz="2560" b="1" spc="-16" dirty="0">
                <a:solidFill>
                  <a:schemeClr val="bg2">
                    <a:lumMod val="50000"/>
                  </a:schemeClr>
                </a:solidFill>
                <a:latin typeface="Goudy Old Style" panose="02020502050305020303" pitchFamily="18" charset="0"/>
                <a:cs typeface="Calibri"/>
              </a:rPr>
              <a:t>C</a:t>
            </a:r>
            <a:r>
              <a:rPr sz="2560" b="1" spc="-11" dirty="0">
                <a:solidFill>
                  <a:schemeClr val="bg2">
                    <a:lumMod val="50000"/>
                  </a:schemeClr>
                </a:solidFill>
                <a:latin typeface="Goudy Old Style" panose="02020502050305020303" pitchFamily="18" charset="0"/>
                <a:cs typeface="Calibri"/>
              </a:rPr>
              <a:t>o</a:t>
            </a:r>
            <a:r>
              <a:rPr sz="2560" b="1" spc="-37" dirty="0">
                <a:solidFill>
                  <a:schemeClr val="bg2">
                    <a:lumMod val="50000"/>
                  </a:schemeClr>
                </a:solidFill>
                <a:latin typeface="Goudy Old Style" panose="02020502050305020303" pitchFamily="18" charset="0"/>
                <a:cs typeface="Calibri"/>
              </a:rPr>
              <a:t>s</a:t>
            </a:r>
            <a:r>
              <a:rPr sz="2560" b="1" spc="-11" dirty="0">
                <a:solidFill>
                  <a:schemeClr val="bg2">
                    <a:lumMod val="50000"/>
                  </a:schemeClr>
                </a:solidFill>
                <a:latin typeface="Goudy Old Style" panose="02020502050305020303" pitchFamily="18" charset="0"/>
                <a:cs typeface="Calibri"/>
              </a:rPr>
              <a:t>t</a:t>
            </a:r>
            <a:r>
              <a:rPr sz="2560" b="1" spc="-21" dirty="0">
                <a:solidFill>
                  <a:schemeClr val="bg2">
                    <a:lumMod val="50000"/>
                  </a:schemeClr>
                </a:solidFill>
                <a:latin typeface="Goudy Old Style" panose="02020502050305020303" pitchFamily="18" charset="0"/>
                <a:cs typeface="Calibri"/>
              </a:rPr>
              <a:t>i</a:t>
            </a:r>
            <a:r>
              <a:rPr sz="2560" b="1" spc="-11" dirty="0">
                <a:solidFill>
                  <a:schemeClr val="bg2">
                    <a:lumMod val="50000"/>
                  </a:schemeClr>
                </a:solidFill>
                <a:latin typeface="Goudy Old Style" panose="02020502050305020303" pitchFamily="18" charset="0"/>
                <a:cs typeface="Calibri"/>
              </a:rPr>
              <a:t>t</a:t>
            </a:r>
            <a:r>
              <a:rPr sz="2560" b="1" spc="-27" dirty="0">
                <a:solidFill>
                  <a:schemeClr val="bg2">
                    <a:lumMod val="50000"/>
                  </a:schemeClr>
                </a:solidFill>
                <a:latin typeface="Goudy Old Style" panose="02020502050305020303" pitchFamily="18" charset="0"/>
                <a:cs typeface="Calibri"/>
              </a:rPr>
              <a:t>u</a:t>
            </a:r>
            <a:r>
              <a:rPr sz="2560" b="1" spc="-11" dirty="0">
                <a:solidFill>
                  <a:schemeClr val="bg2">
                    <a:lumMod val="50000"/>
                  </a:schemeClr>
                </a:solidFill>
                <a:latin typeface="Goudy Old Style" panose="02020502050305020303" pitchFamily="18" charset="0"/>
                <a:cs typeface="Calibri"/>
              </a:rPr>
              <a:t>zio</a:t>
            </a:r>
            <a:r>
              <a:rPr sz="2560" b="1" dirty="0">
                <a:solidFill>
                  <a:schemeClr val="bg2">
                    <a:lumMod val="50000"/>
                  </a:schemeClr>
                </a:solidFill>
                <a:latin typeface="Goudy Old Style" panose="02020502050305020303" pitchFamily="18" charset="0"/>
                <a:cs typeface="Calibri"/>
              </a:rPr>
              <a:t>ne </a:t>
            </a:r>
            <a:r>
              <a:rPr sz="2560" b="1" spc="-27" dirty="0">
                <a:solidFill>
                  <a:schemeClr val="bg2">
                    <a:lumMod val="50000"/>
                  </a:schemeClr>
                </a:solidFill>
                <a:latin typeface="Goudy Old Style" panose="02020502050305020303" pitchFamily="18" charset="0"/>
                <a:cs typeface="Calibri"/>
              </a:rPr>
              <a:t>d</a:t>
            </a:r>
            <a:r>
              <a:rPr sz="2560" b="1" dirty="0">
                <a:solidFill>
                  <a:schemeClr val="bg2">
                    <a:lumMod val="50000"/>
                  </a:schemeClr>
                </a:solidFill>
                <a:latin typeface="Goudy Old Style" panose="02020502050305020303" pitchFamily="18" charset="0"/>
                <a:cs typeface="Calibri"/>
              </a:rPr>
              <a:t>el </a:t>
            </a:r>
            <a:r>
              <a:rPr sz="2560" b="1" spc="-16" dirty="0">
                <a:solidFill>
                  <a:schemeClr val="bg2">
                    <a:lumMod val="50000"/>
                  </a:schemeClr>
                </a:solidFill>
                <a:latin typeface="Goudy Old Style" panose="02020502050305020303" pitchFamily="18" charset="0"/>
                <a:cs typeface="Calibri"/>
              </a:rPr>
              <a:t>gru</a:t>
            </a:r>
            <a:r>
              <a:rPr sz="2560" b="1" spc="-27" dirty="0">
                <a:solidFill>
                  <a:schemeClr val="bg2">
                    <a:lumMod val="50000"/>
                  </a:schemeClr>
                </a:solidFill>
                <a:latin typeface="Goudy Old Style" panose="02020502050305020303" pitchFamily="18" charset="0"/>
                <a:cs typeface="Calibri"/>
              </a:rPr>
              <a:t>p</a:t>
            </a:r>
            <a:r>
              <a:rPr sz="2560" b="1" spc="-16" dirty="0">
                <a:solidFill>
                  <a:schemeClr val="bg2">
                    <a:lumMod val="50000"/>
                  </a:schemeClr>
                </a:solidFill>
                <a:latin typeface="Goudy Old Style" panose="02020502050305020303" pitchFamily="18" charset="0"/>
                <a:cs typeface="Calibri"/>
              </a:rPr>
              <a:t>po </a:t>
            </a:r>
            <a:r>
              <a:rPr sz="2560" b="1" spc="-27" dirty="0">
                <a:solidFill>
                  <a:schemeClr val="bg2">
                    <a:lumMod val="50000"/>
                  </a:schemeClr>
                </a:solidFill>
                <a:latin typeface="Goudy Old Style" panose="02020502050305020303" pitchFamily="18" charset="0"/>
                <a:cs typeface="Calibri"/>
              </a:rPr>
              <a:t>d</a:t>
            </a:r>
            <a:r>
              <a:rPr sz="2560" b="1" spc="-11" dirty="0">
                <a:solidFill>
                  <a:schemeClr val="bg2">
                    <a:lumMod val="50000"/>
                  </a:schemeClr>
                </a:solidFill>
                <a:latin typeface="Goudy Old Style" panose="02020502050305020303" pitchFamily="18" charset="0"/>
                <a:cs typeface="Calibri"/>
              </a:rPr>
              <a:t>i </a:t>
            </a:r>
            <a:r>
              <a:rPr sz="2560" b="1" spc="-21" dirty="0">
                <a:solidFill>
                  <a:schemeClr val="bg2">
                    <a:lumMod val="50000"/>
                  </a:schemeClr>
                </a:solidFill>
                <a:latin typeface="Goudy Old Style" panose="02020502050305020303" pitchFamily="18" charset="0"/>
                <a:cs typeface="Calibri"/>
              </a:rPr>
              <a:t>l</a:t>
            </a:r>
            <a:r>
              <a:rPr sz="2560" b="1" spc="-53" dirty="0">
                <a:solidFill>
                  <a:schemeClr val="bg2">
                    <a:lumMod val="50000"/>
                  </a:schemeClr>
                </a:solidFill>
                <a:latin typeface="Goudy Old Style" panose="02020502050305020303" pitchFamily="18" charset="0"/>
                <a:cs typeface="Calibri"/>
              </a:rPr>
              <a:t>a</a:t>
            </a:r>
            <a:r>
              <a:rPr sz="2560" b="1" spc="-21" dirty="0">
                <a:solidFill>
                  <a:schemeClr val="bg2">
                    <a:lumMod val="50000"/>
                  </a:schemeClr>
                </a:solidFill>
                <a:latin typeface="Goudy Old Style" panose="02020502050305020303" pitchFamily="18" charset="0"/>
                <a:cs typeface="Calibri"/>
              </a:rPr>
              <a:t>v</a:t>
            </a:r>
            <a:r>
              <a:rPr sz="2560" b="1" dirty="0">
                <a:solidFill>
                  <a:schemeClr val="bg2">
                    <a:lumMod val="50000"/>
                  </a:schemeClr>
                </a:solidFill>
                <a:latin typeface="Goudy Old Style" panose="02020502050305020303" pitchFamily="18" charset="0"/>
                <a:cs typeface="Calibri"/>
              </a:rPr>
              <a:t>o</a:t>
            </a:r>
            <a:r>
              <a:rPr sz="2560" b="1" spc="-21" dirty="0">
                <a:solidFill>
                  <a:schemeClr val="bg2">
                    <a:lumMod val="50000"/>
                  </a:schemeClr>
                </a:solidFill>
                <a:latin typeface="Goudy Old Style" panose="02020502050305020303" pitchFamily="18" charset="0"/>
                <a:cs typeface="Calibri"/>
              </a:rPr>
              <a:t>r</a:t>
            </a:r>
            <a:r>
              <a:rPr sz="2560" b="1" spc="-16" dirty="0">
                <a:solidFill>
                  <a:schemeClr val="bg2">
                    <a:lumMod val="50000"/>
                  </a:schemeClr>
                </a:solidFill>
                <a:latin typeface="Goudy Old Style" panose="02020502050305020303" pitchFamily="18" charset="0"/>
                <a:cs typeface="Calibri"/>
              </a:rPr>
              <a:t>o</a:t>
            </a:r>
            <a:r>
              <a:rPr sz="2560" b="1" spc="-37" dirty="0">
                <a:solidFill>
                  <a:schemeClr val="bg2">
                    <a:lumMod val="50000"/>
                  </a:schemeClr>
                </a:solidFill>
                <a:latin typeface="Goudy Old Style" panose="02020502050305020303" pitchFamily="18" charset="0"/>
                <a:cs typeface="Calibri"/>
              </a:rPr>
              <a:t> </a:t>
            </a:r>
            <a:r>
              <a:rPr sz="2560" b="1" spc="-16" dirty="0">
                <a:solidFill>
                  <a:schemeClr val="bg2">
                    <a:lumMod val="50000"/>
                  </a:schemeClr>
                </a:solidFill>
                <a:latin typeface="Goudy Old Style" panose="02020502050305020303" pitchFamily="18" charset="0"/>
                <a:cs typeface="Calibri"/>
              </a:rPr>
              <a:t>del c</a:t>
            </a:r>
            <a:r>
              <a:rPr sz="2560" b="1" spc="-11" dirty="0">
                <a:solidFill>
                  <a:schemeClr val="bg2">
                    <a:lumMod val="50000"/>
                  </a:schemeClr>
                </a:solidFill>
                <a:latin typeface="Goudy Old Style" panose="02020502050305020303" pitchFamily="18" charset="0"/>
                <a:cs typeface="Calibri"/>
              </a:rPr>
              <a:t>ollegio</a:t>
            </a:r>
            <a:r>
              <a:rPr sz="2560" b="1" spc="-27"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per</a:t>
            </a:r>
            <a:r>
              <a:rPr sz="2560" b="1" spc="-5" dirty="0">
                <a:solidFill>
                  <a:schemeClr val="bg2">
                    <a:lumMod val="50000"/>
                  </a:schemeClr>
                </a:solidFill>
                <a:latin typeface="Goudy Old Style" panose="02020502050305020303" pitchFamily="18" charset="0"/>
                <a:cs typeface="Calibri"/>
              </a:rPr>
              <a:t> </a:t>
            </a:r>
            <a:r>
              <a:rPr sz="2560" b="1" spc="-11" dirty="0">
                <a:solidFill>
                  <a:schemeClr val="bg2">
                    <a:lumMod val="50000"/>
                  </a:schemeClr>
                </a:solidFill>
                <a:latin typeface="Goudy Old Style" panose="02020502050305020303" pitchFamily="18" charset="0"/>
                <a:cs typeface="Calibri"/>
              </a:rPr>
              <a:t>la </a:t>
            </a:r>
            <a:r>
              <a:rPr sz="2560" b="1" spc="-27" dirty="0">
                <a:solidFill>
                  <a:schemeClr val="bg2">
                    <a:lumMod val="50000"/>
                  </a:schemeClr>
                </a:solidFill>
                <a:latin typeface="Goudy Old Style" panose="02020502050305020303" pitchFamily="18" charset="0"/>
                <a:cs typeface="Calibri"/>
              </a:rPr>
              <a:t>p</a:t>
            </a:r>
            <a:r>
              <a:rPr sz="2560" b="1" spc="-32" dirty="0">
                <a:solidFill>
                  <a:schemeClr val="bg2">
                    <a:lumMod val="50000"/>
                  </a:schemeClr>
                </a:solidFill>
                <a:latin typeface="Goudy Old Style" panose="02020502050305020303" pitchFamily="18" charset="0"/>
                <a:cs typeface="Calibri"/>
              </a:rPr>
              <a:t>r</a:t>
            </a:r>
            <a:r>
              <a:rPr sz="2560" b="1" spc="-16" dirty="0">
                <a:solidFill>
                  <a:schemeClr val="bg2">
                    <a:lumMod val="50000"/>
                  </a:schemeClr>
                </a:solidFill>
                <a:latin typeface="Goudy Old Style" panose="02020502050305020303" pitchFamily="18" charset="0"/>
                <a:cs typeface="Calibri"/>
              </a:rPr>
              <a:t>edisposi</a:t>
            </a:r>
            <a:r>
              <a:rPr sz="2560" b="1" spc="-5" dirty="0">
                <a:solidFill>
                  <a:schemeClr val="bg2">
                    <a:lumMod val="50000"/>
                  </a:schemeClr>
                </a:solidFill>
                <a:latin typeface="Goudy Old Style" panose="02020502050305020303" pitchFamily="18" charset="0"/>
                <a:cs typeface="Calibri"/>
              </a:rPr>
              <a:t>z</a:t>
            </a:r>
            <a:r>
              <a:rPr sz="2560" b="1" spc="-16" dirty="0">
                <a:solidFill>
                  <a:schemeClr val="bg2">
                    <a:lumMod val="50000"/>
                  </a:schemeClr>
                </a:solidFill>
                <a:latin typeface="Goudy Old Style" panose="02020502050305020303" pitchFamily="18" charset="0"/>
                <a:cs typeface="Calibri"/>
              </a:rPr>
              <a:t>ione</a:t>
            </a:r>
            <a:r>
              <a:rPr sz="2560" b="1" spc="-27" dirty="0">
                <a:solidFill>
                  <a:schemeClr val="bg2">
                    <a:lumMod val="50000"/>
                  </a:schemeClr>
                </a:solidFill>
                <a:latin typeface="Goudy Old Style" panose="02020502050305020303" pitchFamily="18" charset="0"/>
                <a:cs typeface="Calibri"/>
              </a:rPr>
              <a:t> </a:t>
            </a:r>
            <a:r>
              <a:rPr sz="2560" b="1" spc="-16" dirty="0">
                <a:solidFill>
                  <a:schemeClr val="bg2">
                    <a:lumMod val="50000"/>
                  </a:schemeClr>
                </a:solidFill>
                <a:latin typeface="Goudy Old Style" panose="02020502050305020303" pitchFamily="18" charset="0"/>
                <a:cs typeface="Calibri"/>
              </a:rPr>
              <a:t>del </a:t>
            </a:r>
            <a:r>
              <a:rPr sz="2560" b="1" spc="-27" dirty="0">
                <a:solidFill>
                  <a:schemeClr val="bg2">
                    <a:lumMod val="50000"/>
                  </a:schemeClr>
                </a:solidFill>
                <a:latin typeface="Goudy Old Style" panose="02020502050305020303" pitchFamily="18" charset="0"/>
                <a:cs typeface="Calibri"/>
              </a:rPr>
              <a:t>p</a:t>
            </a:r>
            <a:r>
              <a:rPr sz="2560" b="1" spc="-32" dirty="0">
                <a:solidFill>
                  <a:schemeClr val="bg2">
                    <a:lumMod val="50000"/>
                  </a:schemeClr>
                </a:solidFill>
                <a:latin typeface="Goudy Old Style" panose="02020502050305020303" pitchFamily="18" charset="0"/>
                <a:cs typeface="Calibri"/>
              </a:rPr>
              <a:t>r</a:t>
            </a:r>
            <a:r>
              <a:rPr sz="2560" b="1" spc="-16" dirty="0">
                <a:solidFill>
                  <a:schemeClr val="bg2">
                    <a:lumMod val="50000"/>
                  </a:schemeClr>
                </a:solidFill>
                <a:latin typeface="Goudy Old Style" panose="02020502050305020303" pitchFamily="18" charset="0"/>
                <a:cs typeface="Calibri"/>
              </a:rPr>
              <a:t>o</a:t>
            </a:r>
            <a:r>
              <a:rPr sz="2560" b="1" spc="-37" dirty="0">
                <a:solidFill>
                  <a:schemeClr val="bg2">
                    <a:lumMod val="50000"/>
                  </a:schemeClr>
                </a:solidFill>
                <a:latin typeface="Goudy Old Style" panose="02020502050305020303" pitchFamily="18" charset="0"/>
                <a:cs typeface="Calibri"/>
              </a:rPr>
              <a:t>g</a:t>
            </a:r>
            <a:r>
              <a:rPr sz="2560" b="1" spc="-11" dirty="0">
                <a:solidFill>
                  <a:schemeClr val="bg2">
                    <a:lumMod val="50000"/>
                  </a:schemeClr>
                </a:solidFill>
                <a:latin typeface="Goudy Old Style" panose="02020502050305020303" pitchFamily="18" charset="0"/>
                <a:cs typeface="Calibri"/>
              </a:rPr>
              <a:t>e</a:t>
            </a:r>
            <a:r>
              <a:rPr sz="2560" b="1" spc="-43" dirty="0">
                <a:solidFill>
                  <a:schemeClr val="bg2">
                    <a:lumMod val="50000"/>
                  </a:schemeClr>
                </a:solidFill>
                <a:latin typeface="Goudy Old Style" panose="02020502050305020303" pitchFamily="18" charset="0"/>
                <a:cs typeface="Calibri"/>
              </a:rPr>
              <a:t>tt</a:t>
            </a:r>
            <a:r>
              <a:rPr sz="2560" b="1" spc="-16" dirty="0">
                <a:solidFill>
                  <a:schemeClr val="bg2">
                    <a:lumMod val="50000"/>
                  </a:schemeClr>
                </a:solidFill>
                <a:latin typeface="Goudy Old Style" panose="02020502050305020303" pitchFamily="18" charset="0"/>
                <a:cs typeface="Calibri"/>
              </a:rPr>
              <a:t>o</a:t>
            </a:r>
            <a:r>
              <a:rPr sz="2560" b="1" spc="-11" dirty="0">
                <a:solidFill>
                  <a:schemeClr val="bg2">
                    <a:lumMod val="50000"/>
                  </a:schemeClr>
                </a:solidFill>
                <a:latin typeface="Goudy Old Style" panose="02020502050305020303" pitchFamily="18" charset="0"/>
                <a:cs typeface="Calibri"/>
              </a:rPr>
              <a:t> di i</a:t>
            </a:r>
            <a:r>
              <a:rPr sz="2560" b="1" spc="-48" dirty="0">
                <a:solidFill>
                  <a:schemeClr val="bg2">
                    <a:lumMod val="50000"/>
                  </a:schemeClr>
                </a:solidFill>
                <a:latin typeface="Goudy Old Style" panose="02020502050305020303" pitchFamily="18" charset="0"/>
                <a:cs typeface="Calibri"/>
              </a:rPr>
              <a:t>n</a:t>
            </a:r>
            <a:r>
              <a:rPr sz="2560" b="1" spc="-43" dirty="0">
                <a:solidFill>
                  <a:schemeClr val="bg2">
                    <a:lumMod val="50000"/>
                  </a:schemeClr>
                </a:solidFill>
                <a:latin typeface="Goudy Old Style" panose="02020502050305020303" pitchFamily="18" charset="0"/>
                <a:cs typeface="Calibri"/>
              </a:rPr>
              <a:t>t</a:t>
            </a:r>
            <a:r>
              <a:rPr sz="2560" b="1" dirty="0">
                <a:solidFill>
                  <a:schemeClr val="bg2">
                    <a:lumMod val="50000"/>
                  </a:schemeClr>
                </a:solidFill>
                <a:latin typeface="Goudy Old Style" panose="02020502050305020303" pitchFamily="18" charset="0"/>
                <a:cs typeface="Calibri"/>
              </a:rPr>
              <a:t>e</a:t>
            </a:r>
            <a:r>
              <a:rPr sz="2560" b="1" spc="21" dirty="0">
                <a:solidFill>
                  <a:schemeClr val="bg2">
                    <a:lumMod val="50000"/>
                  </a:schemeClr>
                </a:solidFill>
                <a:latin typeface="Goudy Old Style" panose="02020502050305020303" pitchFamily="18" charset="0"/>
                <a:cs typeface="Calibri"/>
              </a:rPr>
              <a:t>r</a:t>
            </a:r>
            <a:r>
              <a:rPr sz="2560" b="1" spc="-21" dirty="0">
                <a:solidFill>
                  <a:schemeClr val="bg2">
                    <a:lumMod val="50000"/>
                  </a:schemeClr>
                </a:solidFill>
                <a:latin typeface="Goudy Old Style" panose="02020502050305020303" pitchFamily="18" charset="0"/>
                <a:cs typeface="Calibri"/>
              </a:rPr>
              <a:t>v</a:t>
            </a:r>
            <a:r>
              <a:rPr sz="2560" b="1" dirty="0">
                <a:solidFill>
                  <a:schemeClr val="bg2">
                    <a:lumMod val="50000"/>
                  </a:schemeClr>
                </a:solidFill>
                <a:latin typeface="Goudy Old Style" panose="02020502050305020303" pitchFamily="18" charset="0"/>
                <a:cs typeface="Calibri"/>
              </a:rPr>
              <a:t>e</a:t>
            </a:r>
            <a:r>
              <a:rPr sz="2560" b="1" spc="-27" dirty="0">
                <a:solidFill>
                  <a:schemeClr val="bg2">
                    <a:lumMod val="50000"/>
                  </a:schemeClr>
                </a:solidFill>
                <a:latin typeface="Goudy Old Style" panose="02020502050305020303" pitchFamily="18" charset="0"/>
                <a:cs typeface="Calibri"/>
              </a:rPr>
              <a:t>n</a:t>
            </a:r>
            <a:r>
              <a:rPr sz="2560" b="1" spc="-43" dirty="0">
                <a:solidFill>
                  <a:schemeClr val="bg2">
                    <a:lumMod val="50000"/>
                  </a:schemeClr>
                </a:solidFill>
                <a:latin typeface="Goudy Old Style" panose="02020502050305020303" pitchFamily="18" charset="0"/>
                <a:cs typeface="Calibri"/>
              </a:rPr>
              <a:t>t</a:t>
            </a:r>
            <a:r>
              <a:rPr sz="2560" b="1" spc="-16" dirty="0">
                <a:solidFill>
                  <a:schemeClr val="bg2">
                    <a:lumMod val="50000"/>
                  </a:schemeClr>
                </a:solidFill>
                <a:latin typeface="Goudy Old Style" panose="02020502050305020303" pitchFamily="18" charset="0"/>
                <a:cs typeface="Calibri"/>
              </a:rPr>
              <a:t>o</a:t>
            </a:r>
            <a:r>
              <a:rPr lang="it-IT" sz="2560" b="1" spc="-16" dirty="0">
                <a:solidFill>
                  <a:schemeClr val="bg2">
                    <a:lumMod val="50000"/>
                  </a:schemeClr>
                </a:solidFill>
                <a:latin typeface="Goudy Old Style" panose="02020502050305020303" pitchFamily="18" charset="0"/>
                <a:cs typeface="Calibri"/>
              </a:rPr>
              <a:t> con la p</a:t>
            </a:r>
            <a:r>
              <a:rPr sz="2560" b="1" spc="-32" dirty="0">
                <a:solidFill>
                  <a:schemeClr val="bg2">
                    <a:lumMod val="50000"/>
                  </a:schemeClr>
                </a:solidFill>
                <a:latin typeface="Goudy Old Style" panose="02020502050305020303" pitchFamily="18" charset="0"/>
                <a:cs typeface="Calibri"/>
              </a:rPr>
              <a:t>r</a:t>
            </a:r>
            <a:r>
              <a:rPr sz="2560" b="1" dirty="0">
                <a:solidFill>
                  <a:schemeClr val="bg2">
                    <a:lumMod val="50000"/>
                  </a:schemeClr>
                </a:solidFill>
                <a:latin typeface="Goudy Old Style" panose="02020502050305020303" pitchFamily="18" charset="0"/>
                <a:cs typeface="Calibri"/>
              </a:rPr>
              <a:t>edisp</a:t>
            </a:r>
            <a:r>
              <a:rPr sz="2560" b="1" spc="5" dirty="0">
                <a:solidFill>
                  <a:schemeClr val="bg2">
                    <a:lumMod val="50000"/>
                  </a:schemeClr>
                </a:solidFill>
                <a:latin typeface="Goudy Old Style" panose="02020502050305020303" pitchFamily="18" charset="0"/>
                <a:cs typeface="Calibri"/>
              </a:rPr>
              <a:t>o</a:t>
            </a:r>
            <a:r>
              <a:rPr sz="2560" b="1" dirty="0">
                <a:solidFill>
                  <a:schemeClr val="bg2">
                    <a:lumMod val="50000"/>
                  </a:schemeClr>
                </a:solidFill>
                <a:latin typeface="Goudy Old Style" panose="02020502050305020303" pitchFamily="18" charset="0"/>
                <a:cs typeface="Calibri"/>
              </a:rPr>
              <a:t>si</a:t>
            </a:r>
            <a:r>
              <a:rPr sz="2560" b="1" spc="5" dirty="0">
                <a:solidFill>
                  <a:schemeClr val="bg2">
                    <a:lumMod val="50000"/>
                  </a:schemeClr>
                </a:solidFill>
                <a:latin typeface="Goudy Old Style" panose="02020502050305020303" pitchFamily="18" charset="0"/>
                <a:cs typeface="Calibri"/>
              </a:rPr>
              <a:t>z</a:t>
            </a:r>
            <a:r>
              <a:rPr sz="2560" b="1" dirty="0">
                <a:solidFill>
                  <a:schemeClr val="bg2">
                    <a:lumMod val="50000"/>
                  </a:schemeClr>
                </a:solidFill>
                <a:latin typeface="Goudy Old Style" panose="02020502050305020303" pitchFamily="18" charset="0"/>
                <a:cs typeface="Calibri"/>
              </a:rPr>
              <a:t>ione</a:t>
            </a:r>
            <a:r>
              <a:rPr sz="2560" b="1" spc="-11"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dei </a:t>
            </a:r>
            <a:r>
              <a:rPr sz="2560" b="1" spc="-32" dirty="0">
                <a:solidFill>
                  <a:schemeClr val="bg2">
                    <a:lumMod val="50000"/>
                  </a:schemeClr>
                </a:solidFill>
                <a:latin typeface="Goudy Old Style" panose="02020502050305020303" pitchFamily="18" charset="0"/>
                <a:cs typeface="Calibri"/>
              </a:rPr>
              <a:t>t</a:t>
            </a:r>
            <a:r>
              <a:rPr sz="2560" b="1" dirty="0">
                <a:solidFill>
                  <a:schemeClr val="bg2">
                    <a:lumMod val="50000"/>
                  </a:schemeClr>
                </a:solidFill>
                <a:latin typeface="Goudy Old Style" panose="02020502050305020303" pitchFamily="18" charset="0"/>
                <a:cs typeface="Calibri"/>
              </a:rPr>
              <a:t>e</a:t>
            </a:r>
            <a:r>
              <a:rPr sz="2560" b="1" spc="-21" dirty="0">
                <a:solidFill>
                  <a:schemeClr val="bg2">
                    <a:lumMod val="50000"/>
                  </a:schemeClr>
                </a:solidFill>
                <a:latin typeface="Goudy Old Style" panose="02020502050305020303" pitchFamily="18" charset="0"/>
                <a:cs typeface="Calibri"/>
              </a:rPr>
              <a:t>s</a:t>
            </a:r>
            <a:r>
              <a:rPr sz="2560" b="1" spc="-11" dirty="0">
                <a:solidFill>
                  <a:schemeClr val="bg2">
                    <a:lumMod val="50000"/>
                  </a:schemeClr>
                </a:solidFill>
                <a:latin typeface="Goudy Old Style" panose="02020502050305020303" pitchFamily="18" charset="0"/>
                <a:cs typeface="Calibri"/>
              </a:rPr>
              <a:t>ti da ins</a:t>
            </a:r>
            <a:r>
              <a:rPr sz="2560" b="1" spc="5" dirty="0">
                <a:solidFill>
                  <a:schemeClr val="bg2">
                    <a:lumMod val="50000"/>
                  </a:schemeClr>
                </a:solidFill>
                <a:latin typeface="Goudy Old Style" panose="02020502050305020303" pitchFamily="18" charset="0"/>
                <a:cs typeface="Calibri"/>
              </a:rPr>
              <a:t>e</a:t>
            </a:r>
            <a:r>
              <a:rPr sz="2560" b="1" dirty="0">
                <a:solidFill>
                  <a:schemeClr val="bg2">
                    <a:lumMod val="50000"/>
                  </a:schemeClr>
                </a:solidFill>
                <a:latin typeface="Goudy Old Style" panose="02020502050305020303" pitchFamily="18" charset="0"/>
                <a:cs typeface="Calibri"/>
              </a:rPr>
              <a:t>ri</a:t>
            </a:r>
            <a:r>
              <a:rPr sz="2560" b="1" spc="-27" dirty="0">
                <a:solidFill>
                  <a:schemeClr val="bg2">
                    <a:lumMod val="50000"/>
                  </a:schemeClr>
                </a:solidFill>
                <a:latin typeface="Goudy Old Style" panose="02020502050305020303" pitchFamily="18" charset="0"/>
                <a:cs typeface="Calibri"/>
              </a:rPr>
              <a:t>r</a:t>
            </a:r>
            <a:r>
              <a:rPr sz="2560" b="1" dirty="0">
                <a:solidFill>
                  <a:schemeClr val="bg2">
                    <a:lumMod val="50000"/>
                  </a:schemeClr>
                </a:solidFill>
                <a:latin typeface="Goudy Old Style" panose="02020502050305020303" pitchFamily="18" charset="0"/>
                <a:cs typeface="Calibri"/>
              </a:rPr>
              <a:t>e</a:t>
            </a:r>
            <a:r>
              <a:rPr sz="2560" b="1" spc="-11"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nella pi</a:t>
            </a:r>
            <a:r>
              <a:rPr sz="2560" b="1" spc="-27" dirty="0">
                <a:solidFill>
                  <a:schemeClr val="bg2">
                    <a:lumMod val="50000"/>
                  </a:schemeClr>
                </a:solidFill>
                <a:latin typeface="Goudy Old Style" panose="02020502050305020303" pitchFamily="18" charset="0"/>
                <a:cs typeface="Calibri"/>
              </a:rPr>
              <a:t>a</a:t>
            </a:r>
            <a:r>
              <a:rPr sz="2560" b="1" spc="-32" dirty="0">
                <a:solidFill>
                  <a:schemeClr val="bg2">
                    <a:lumMod val="50000"/>
                  </a:schemeClr>
                </a:solidFill>
                <a:latin typeface="Goudy Old Style" panose="02020502050305020303" pitchFamily="18" charset="0"/>
                <a:cs typeface="Calibri"/>
              </a:rPr>
              <a:t>tt</a:t>
            </a:r>
            <a:r>
              <a:rPr sz="2560" b="1" spc="-11" dirty="0">
                <a:solidFill>
                  <a:schemeClr val="bg2">
                    <a:lumMod val="50000"/>
                  </a:schemeClr>
                </a:solidFill>
                <a:latin typeface="Goudy Old Style" panose="02020502050305020303" pitchFamily="18" charset="0"/>
                <a:cs typeface="Calibri"/>
              </a:rPr>
              <a:t>a</a:t>
            </a:r>
            <a:r>
              <a:rPr sz="2560" b="1" spc="-43" dirty="0">
                <a:solidFill>
                  <a:schemeClr val="bg2">
                    <a:lumMod val="50000"/>
                  </a:schemeClr>
                </a:solidFill>
                <a:latin typeface="Goudy Old Style" panose="02020502050305020303" pitchFamily="18" charset="0"/>
                <a:cs typeface="Calibri"/>
              </a:rPr>
              <a:t>f</a:t>
            </a:r>
            <a:r>
              <a:rPr sz="2560" b="1" dirty="0">
                <a:solidFill>
                  <a:schemeClr val="bg2">
                    <a:lumMod val="50000"/>
                  </a:schemeClr>
                </a:solidFill>
                <a:latin typeface="Goudy Old Style" panose="02020502050305020303" pitchFamily="18" charset="0"/>
                <a:cs typeface="Calibri"/>
              </a:rPr>
              <a:t>orma</a:t>
            </a:r>
            <a:r>
              <a:rPr sz="2560" b="1" spc="11" dirty="0">
                <a:solidFill>
                  <a:schemeClr val="bg2">
                    <a:lumMod val="50000"/>
                  </a:schemeClr>
                </a:solidFill>
                <a:latin typeface="Goudy Old Style" panose="02020502050305020303" pitchFamily="18" charset="0"/>
                <a:cs typeface="Calibri"/>
              </a:rPr>
              <a:t> </a:t>
            </a:r>
            <a:endParaRPr lang="it-IT" sz="2560" b="1" spc="11" dirty="0">
              <a:solidFill>
                <a:schemeClr val="bg2">
                  <a:lumMod val="50000"/>
                </a:schemeClr>
              </a:solidFill>
              <a:latin typeface="Goudy Old Style" panose="02020502050305020303" pitchFamily="18" charset="0"/>
              <a:cs typeface="Calibri"/>
            </a:endParaRPr>
          </a:p>
          <a:p>
            <a:pPr marR="8128" algn="ctr"/>
            <a:r>
              <a:rPr lang="it-IT" sz="2560" b="1" spc="11" dirty="0">
                <a:solidFill>
                  <a:schemeClr val="bg2">
                    <a:lumMod val="50000"/>
                  </a:schemeClr>
                </a:solidFill>
                <a:latin typeface="Goudy Old Style" panose="02020502050305020303" pitchFamily="18" charset="0"/>
                <a:cs typeface="Calibri"/>
              </a:rPr>
              <a:t>4 - </a:t>
            </a:r>
            <a:r>
              <a:rPr sz="2560" b="1" spc="-16" dirty="0">
                <a:solidFill>
                  <a:schemeClr val="bg2">
                    <a:lumMod val="50000"/>
                  </a:schemeClr>
                </a:solidFill>
                <a:latin typeface="Goudy Old Style" panose="02020502050305020303" pitchFamily="18" charset="0"/>
                <a:cs typeface="Calibri"/>
              </a:rPr>
              <a:t>C</a:t>
            </a:r>
            <a:r>
              <a:rPr sz="2560" b="1" spc="-11" dirty="0">
                <a:solidFill>
                  <a:schemeClr val="bg2">
                    <a:lumMod val="50000"/>
                  </a:schemeClr>
                </a:solidFill>
                <a:latin typeface="Goudy Old Style" panose="02020502050305020303" pitchFamily="18" charset="0"/>
                <a:cs typeface="Calibri"/>
              </a:rPr>
              <a:t>o</a:t>
            </a:r>
            <a:r>
              <a:rPr sz="2560" b="1" spc="-37" dirty="0">
                <a:solidFill>
                  <a:schemeClr val="bg2">
                    <a:lumMod val="50000"/>
                  </a:schemeClr>
                </a:solidFill>
                <a:latin typeface="Goudy Old Style" panose="02020502050305020303" pitchFamily="18" charset="0"/>
                <a:cs typeface="Calibri"/>
              </a:rPr>
              <a:t>s</a:t>
            </a:r>
            <a:r>
              <a:rPr sz="2560" b="1" spc="-11" dirty="0">
                <a:solidFill>
                  <a:schemeClr val="bg2">
                    <a:lumMod val="50000"/>
                  </a:schemeClr>
                </a:solidFill>
                <a:latin typeface="Goudy Old Style" panose="02020502050305020303" pitchFamily="18" charset="0"/>
                <a:cs typeface="Calibri"/>
              </a:rPr>
              <a:t>t</a:t>
            </a:r>
            <a:r>
              <a:rPr sz="2560" b="1" spc="-21" dirty="0">
                <a:solidFill>
                  <a:schemeClr val="bg2">
                    <a:lumMod val="50000"/>
                  </a:schemeClr>
                </a:solidFill>
                <a:latin typeface="Goudy Old Style" panose="02020502050305020303" pitchFamily="18" charset="0"/>
                <a:cs typeface="Calibri"/>
              </a:rPr>
              <a:t>i</a:t>
            </a:r>
            <a:r>
              <a:rPr sz="2560" b="1" spc="-11" dirty="0">
                <a:solidFill>
                  <a:schemeClr val="bg2">
                    <a:lumMod val="50000"/>
                  </a:schemeClr>
                </a:solidFill>
                <a:latin typeface="Goudy Old Style" panose="02020502050305020303" pitchFamily="18" charset="0"/>
                <a:cs typeface="Calibri"/>
              </a:rPr>
              <a:t>t</a:t>
            </a:r>
            <a:r>
              <a:rPr sz="2560" b="1" spc="-27" dirty="0">
                <a:solidFill>
                  <a:schemeClr val="bg2">
                    <a:lumMod val="50000"/>
                  </a:schemeClr>
                </a:solidFill>
                <a:latin typeface="Goudy Old Style" panose="02020502050305020303" pitchFamily="18" charset="0"/>
                <a:cs typeface="Calibri"/>
              </a:rPr>
              <a:t>u</a:t>
            </a:r>
            <a:r>
              <a:rPr sz="2560" b="1" spc="-11" dirty="0">
                <a:solidFill>
                  <a:schemeClr val="bg2">
                    <a:lumMod val="50000"/>
                  </a:schemeClr>
                </a:solidFill>
                <a:latin typeface="Goudy Old Style" panose="02020502050305020303" pitchFamily="18" charset="0"/>
                <a:cs typeface="Calibri"/>
              </a:rPr>
              <a:t>zio</a:t>
            </a:r>
            <a:r>
              <a:rPr sz="2560" b="1" dirty="0">
                <a:solidFill>
                  <a:schemeClr val="bg2">
                    <a:lumMod val="50000"/>
                  </a:schemeClr>
                </a:solidFill>
                <a:latin typeface="Goudy Old Style" panose="02020502050305020303" pitchFamily="18" charset="0"/>
                <a:cs typeface="Calibri"/>
              </a:rPr>
              <a:t>ne </a:t>
            </a:r>
            <a:r>
              <a:rPr sz="2560" b="1" spc="-27" dirty="0">
                <a:solidFill>
                  <a:schemeClr val="bg2">
                    <a:lumMod val="50000"/>
                  </a:schemeClr>
                </a:solidFill>
                <a:latin typeface="Goudy Old Style" panose="02020502050305020303" pitchFamily="18" charset="0"/>
                <a:cs typeface="Calibri"/>
              </a:rPr>
              <a:t>d</a:t>
            </a:r>
            <a:r>
              <a:rPr sz="2560" b="1" dirty="0">
                <a:solidFill>
                  <a:schemeClr val="bg2">
                    <a:lumMod val="50000"/>
                  </a:schemeClr>
                </a:solidFill>
                <a:latin typeface="Goudy Old Style" panose="02020502050305020303" pitchFamily="18" charset="0"/>
                <a:cs typeface="Calibri"/>
              </a:rPr>
              <a:t>el </a:t>
            </a:r>
            <a:r>
              <a:rPr sz="2560" b="1" spc="-16" dirty="0">
                <a:solidFill>
                  <a:schemeClr val="bg2">
                    <a:lumMod val="50000"/>
                  </a:schemeClr>
                </a:solidFill>
                <a:latin typeface="Goudy Old Style" panose="02020502050305020303" pitchFamily="18" charset="0"/>
                <a:cs typeface="Calibri"/>
              </a:rPr>
              <a:t>gru</a:t>
            </a:r>
            <a:r>
              <a:rPr sz="2560" b="1" spc="-27" dirty="0">
                <a:solidFill>
                  <a:schemeClr val="bg2">
                    <a:lumMod val="50000"/>
                  </a:schemeClr>
                </a:solidFill>
                <a:latin typeface="Goudy Old Style" panose="02020502050305020303" pitchFamily="18" charset="0"/>
                <a:cs typeface="Calibri"/>
              </a:rPr>
              <a:t>p</a:t>
            </a:r>
            <a:r>
              <a:rPr sz="2560" b="1" spc="-16" dirty="0">
                <a:solidFill>
                  <a:schemeClr val="bg2">
                    <a:lumMod val="50000"/>
                  </a:schemeClr>
                </a:solidFill>
                <a:latin typeface="Goudy Old Style" panose="02020502050305020303" pitchFamily="18" charset="0"/>
                <a:cs typeface="Calibri"/>
              </a:rPr>
              <a:t>po </a:t>
            </a:r>
            <a:r>
              <a:rPr sz="2560" b="1" spc="-27" dirty="0">
                <a:solidFill>
                  <a:schemeClr val="bg2">
                    <a:lumMod val="50000"/>
                  </a:schemeClr>
                </a:solidFill>
                <a:latin typeface="Goudy Old Style" panose="02020502050305020303" pitchFamily="18" charset="0"/>
                <a:cs typeface="Calibri"/>
              </a:rPr>
              <a:t>d</a:t>
            </a:r>
            <a:r>
              <a:rPr sz="2560" b="1" spc="-11" dirty="0">
                <a:solidFill>
                  <a:schemeClr val="bg2">
                    <a:lumMod val="50000"/>
                  </a:schemeClr>
                </a:solidFill>
                <a:latin typeface="Goudy Old Style" panose="02020502050305020303" pitchFamily="18" charset="0"/>
                <a:cs typeface="Calibri"/>
              </a:rPr>
              <a:t>i </a:t>
            </a:r>
            <a:r>
              <a:rPr sz="2560" b="1" spc="-27" dirty="0">
                <a:solidFill>
                  <a:schemeClr val="bg2">
                    <a:lumMod val="50000"/>
                  </a:schemeClr>
                </a:solidFill>
                <a:latin typeface="Goudy Old Style" panose="02020502050305020303" pitchFamily="18" charset="0"/>
                <a:cs typeface="Calibri"/>
              </a:rPr>
              <a:t>p</a:t>
            </a:r>
            <a:r>
              <a:rPr sz="2560" b="1" spc="-32" dirty="0">
                <a:solidFill>
                  <a:schemeClr val="bg2">
                    <a:lumMod val="50000"/>
                  </a:schemeClr>
                </a:solidFill>
                <a:latin typeface="Goudy Old Style" panose="02020502050305020303" pitchFamily="18" charset="0"/>
                <a:cs typeface="Calibri"/>
              </a:rPr>
              <a:t>r</a:t>
            </a:r>
            <a:r>
              <a:rPr sz="2560" b="1" spc="-16" dirty="0">
                <a:solidFill>
                  <a:schemeClr val="bg2">
                    <a:lumMod val="50000"/>
                  </a:schemeClr>
                </a:solidFill>
                <a:latin typeface="Goudy Old Style" panose="02020502050305020303" pitchFamily="18" charset="0"/>
                <a:cs typeface="Calibri"/>
              </a:rPr>
              <a:t>o</a:t>
            </a:r>
            <a:r>
              <a:rPr sz="2560" b="1" spc="-37" dirty="0">
                <a:solidFill>
                  <a:schemeClr val="bg2">
                    <a:lumMod val="50000"/>
                  </a:schemeClr>
                </a:solidFill>
                <a:latin typeface="Goudy Old Style" panose="02020502050305020303" pitchFamily="18" charset="0"/>
                <a:cs typeface="Calibri"/>
              </a:rPr>
              <a:t>g</a:t>
            </a:r>
            <a:r>
              <a:rPr sz="2560" b="1" spc="-11" dirty="0">
                <a:solidFill>
                  <a:schemeClr val="bg2">
                    <a:lumMod val="50000"/>
                  </a:schemeClr>
                </a:solidFill>
                <a:latin typeface="Goudy Old Style" panose="02020502050305020303" pitchFamily="18" charset="0"/>
                <a:cs typeface="Calibri"/>
              </a:rPr>
              <a:t>e</a:t>
            </a:r>
            <a:r>
              <a:rPr sz="2560" b="1" spc="-43" dirty="0">
                <a:solidFill>
                  <a:schemeClr val="bg2">
                    <a:lumMod val="50000"/>
                  </a:schemeClr>
                </a:solidFill>
                <a:latin typeface="Goudy Old Style" panose="02020502050305020303" pitchFamily="18" charset="0"/>
                <a:cs typeface="Calibri"/>
              </a:rPr>
              <a:t>tt</a:t>
            </a:r>
            <a:r>
              <a:rPr sz="2560" b="1" dirty="0">
                <a:solidFill>
                  <a:schemeClr val="bg2">
                    <a:lumMod val="50000"/>
                  </a:schemeClr>
                </a:solidFill>
                <a:latin typeface="Goudy Old Style" panose="02020502050305020303" pitchFamily="18" charset="0"/>
                <a:cs typeface="Calibri"/>
              </a:rPr>
              <a:t>a</a:t>
            </a:r>
            <a:r>
              <a:rPr sz="2560" b="1" spc="5" dirty="0">
                <a:solidFill>
                  <a:schemeClr val="bg2">
                    <a:lumMod val="50000"/>
                  </a:schemeClr>
                </a:solidFill>
                <a:latin typeface="Goudy Old Style" panose="02020502050305020303" pitchFamily="18" charset="0"/>
                <a:cs typeface="Calibri"/>
              </a:rPr>
              <a:t>z</a:t>
            </a:r>
            <a:r>
              <a:rPr sz="2560" b="1" spc="-16" dirty="0">
                <a:solidFill>
                  <a:schemeClr val="bg2">
                    <a:lumMod val="50000"/>
                  </a:schemeClr>
                </a:solidFill>
                <a:latin typeface="Goudy Old Style" panose="02020502050305020303" pitchFamily="18" charset="0"/>
                <a:cs typeface="Calibri"/>
              </a:rPr>
              <a:t>ione</a:t>
            </a:r>
            <a:r>
              <a:rPr sz="2560" b="1" spc="-27"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che</a:t>
            </a:r>
            <a:r>
              <a:rPr sz="2560" b="1" spc="-16"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ope</a:t>
            </a:r>
            <a:r>
              <a:rPr sz="2560" b="1" spc="-48" dirty="0">
                <a:solidFill>
                  <a:schemeClr val="bg2">
                    <a:lumMod val="50000"/>
                  </a:schemeClr>
                </a:solidFill>
                <a:latin typeface="Goudy Old Style" panose="02020502050305020303" pitchFamily="18" charset="0"/>
                <a:cs typeface="Calibri"/>
              </a:rPr>
              <a:t>r</a:t>
            </a:r>
            <a:r>
              <a:rPr sz="2560" b="1" spc="-16" dirty="0">
                <a:solidFill>
                  <a:schemeClr val="bg2">
                    <a:lumMod val="50000"/>
                  </a:schemeClr>
                </a:solidFill>
                <a:latin typeface="Goudy Old Style" panose="02020502050305020303" pitchFamily="18" charset="0"/>
                <a:cs typeface="Calibri"/>
              </a:rPr>
              <a:t>a </a:t>
            </a:r>
            <a:r>
              <a:rPr sz="2560" b="1" dirty="0">
                <a:solidFill>
                  <a:schemeClr val="bg2">
                    <a:lumMod val="50000"/>
                  </a:schemeClr>
                </a:solidFill>
                <a:latin typeface="Goudy Old Style" panose="02020502050305020303" pitchFamily="18" charset="0"/>
                <a:cs typeface="Calibri"/>
              </a:rPr>
              <a:t>succ</a:t>
            </a:r>
            <a:r>
              <a:rPr sz="2560" b="1" spc="5" dirty="0">
                <a:solidFill>
                  <a:schemeClr val="bg2">
                    <a:lumMod val="50000"/>
                  </a:schemeClr>
                </a:solidFill>
                <a:latin typeface="Goudy Old Style" panose="02020502050305020303" pitchFamily="18" charset="0"/>
                <a:cs typeface="Calibri"/>
              </a:rPr>
              <a:t>e</a:t>
            </a:r>
            <a:r>
              <a:rPr sz="2560" b="1" spc="-11" dirty="0">
                <a:solidFill>
                  <a:schemeClr val="bg2">
                    <a:lumMod val="50000"/>
                  </a:schemeClr>
                </a:solidFill>
                <a:latin typeface="Goudy Old Style" panose="02020502050305020303" pitchFamily="18" charset="0"/>
                <a:cs typeface="Calibri"/>
              </a:rPr>
              <a:t>ssi</a:t>
            </a:r>
            <a:r>
              <a:rPr sz="2560" b="1" spc="-48" dirty="0">
                <a:solidFill>
                  <a:schemeClr val="bg2">
                    <a:lumMod val="50000"/>
                  </a:schemeClr>
                </a:solidFill>
                <a:latin typeface="Goudy Old Style" panose="02020502050305020303" pitchFamily="18" charset="0"/>
                <a:cs typeface="Calibri"/>
              </a:rPr>
              <a:t>v</a:t>
            </a:r>
            <a:r>
              <a:rPr sz="2560" b="1" dirty="0">
                <a:solidFill>
                  <a:schemeClr val="bg2">
                    <a:lumMod val="50000"/>
                  </a:schemeClr>
                </a:solidFill>
                <a:latin typeface="Goudy Old Style" panose="02020502050305020303" pitchFamily="18" charset="0"/>
                <a:cs typeface="Calibri"/>
              </a:rPr>
              <a:t>ame</a:t>
            </a:r>
            <a:r>
              <a:rPr sz="2560" b="1" spc="-27" dirty="0">
                <a:solidFill>
                  <a:schemeClr val="bg2">
                    <a:lumMod val="50000"/>
                  </a:schemeClr>
                </a:solidFill>
                <a:latin typeface="Goudy Old Style" panose="02020502050305020303" pitchFamily="18" charset="0"/>
                <a:cs typeface="Calibri"/>
              </a:rPr>
              <a:t>n</a:t>
            </a:r>
            <a:r>
              <a:rPr sz="2560" b="1" spc="-43" dirty="0">
                <a:solidFill>
                  <a:schemeClr val="bg2">
                    <a:lumMod val="50000"/>
                  </a:schemeClr>
                </a:solidFill>
                <a:latin typeface="Goudy Old Style" panose="02020502050305020303" pitchFamily="18" charset="0"/>
                <a:cs typeface="Calibri"/>
              </a:rPr>
              <a:t>t</a:t>
            </a:r>
            <a:r>
              <a:rPr sz="2560" b="1" dirty="0">
                <a:solidFill>
                  <a:schemeClr val="bg2">
                    <a:lumMod val="50000"/>
                  </a:schemeClr>
                </a:solidFill>
                <a:latin typeface="Goudy Old Style" panose="02020502050305020303" pitchFamily="18" charset="0"/>
                <a:cs typeface="Calibri"/>
              </a:rPr>
              <a:t>e</a:t>
            </a:r>
            <a:r>
              <a:rPr sz="2560" b="1" spc="-16" dirty="0">
                <a:solidFill>
                  <a:schemeClr val="bg2">
                    <a:lumMod val="50000"/>
                  </a:schemeClr>
                </a:solidFill>
                <a:latin typeface="Goudy Old Style" panose="02020502050305020303" pitchFamily="18" charset="0"/>
                <a:cs typeface="Calibri"/>
              </a:rPr>
              <a:t> </a:t>
            </a:r>
            <a:r>
              <a:rPr sz="2560" b="1" spc="-11" dirty="0">
                <a:solidFill>
                  <a:schemeClr val="bg2">
                    <a:lumMod val="50000"/>
                  </a:schemeClr>
                </a:solidFill>
                <a:latin typeface="Goudy Old Style" panose="02020502050305020303" pitchFamily="18" charset="0"/>
                <a:cs typeface="Calibri"/>
              </a:rPr>
              <a:t>al</a:t>
            </a:r>
            <a:endParaRPr sz="2560" dirty="0">
              <a:solidFill>
                <a:schemeClr val="bg2">
                  <a:lumMod val="50000"/>
                </a:schemeClr>
              </a:solidFill>
              <a:latin typeface="Goudy Old Style" panose="02020502050305020303" pitchFamily="18" charset="0"/>
              <a:cs typeface="Calibri"/>
            </a:endParaRPr>
          </a:p>
          <a:p>
            <a:pPr marR="6774" algn="ctr"/>
            <a:r>
              <a:rPr sz="2560" b="1" spc="-11" dirty="0">
                <a:solidFill>
                  <a:schemeClr val="bg2">
                    <a:lumMod val="50000"/>
                  </a:schemeClr>
                </a:solidFill>
                <a:latin typeface="Goudy Old Style" panose="02020502050305020303" pitchFamily="18" charset="0"/>
                <a:cs typeface="Calibri"/>
              </a:rPr>
              <a:t>c</a:t>
            </a:r>
            <a:r>
              <a:rPr sz="2560" b="1" dirty="0">
                <a:solidFill>
                  <a:schemeClr val="bg2">
                    <a:lumMod val="50000"/>
                  </a:schemeClr>
                </a:solidFill>
                <a:latin typeface="Goudy Old Style" panose="02020502050305020303" pitchFamily="18" charset="0"/>
                <a:cs typeface="Calibri"/>
              </a:rPr>
              <a:t>ompl</a:t>
            </a:r>
            <a:r>
              <a:rPr sz="2560" b="1" spc="-16" dirty="0">
                <a:solidFill>
                  <a:schemeClr val="bg2">
                    <a:lumMod val="50000"/>
                  </a:schemeClr>
                </a:solidFill>
                <a:latin typeface="Goudy Old Style" panose="02020502050305020303" pitchFamily="18" charset="0"/>
                <a:cs typeface="Calibri"/>
              </a:rPr>
              <a:t>e</a:t>
            </a:r>
            <a:r>
              <a:rPr sz="2560" b="1" spc="-32" dirty="0">
                <a:solidFill>
                  <a:schemeClr val="bg2">
                    <a:lumMod val="50000"/>
                  </a:schemeClr>
                </a:solidFill>
                <a:latin typeface="Goudy Old Style" panose="02020502050305020303" pitchFamily="18" charset="0"/>
                <a:cs typeface="Calibri"/>
              </a:rPr>
              <a:t>t</a:t>
            </a:r>
            <a:r>
              <a:rPr sz="2560" b="1" dirty="0">
                <a:solidFill>
                  <a:schemeClr val="bg2">
                    <a:lumMod val="50000"/>
                  </a:schemeClr>
                </a:solidFill>
                <a:latin typeface="Goudy Old Style" panose="02020502050305020303" pitchFamily="18" charset="0"/>
                <a:cs typeface="Calibri"/>
              </a:rPr>
              <a:t>ame</a:t>
            </a:r>
            <a:r>
              <a:rPr sz="2560" b="1" spc="-37" dirty="0">
                <a:solidFill>
                  <a:schemeClr val="bg2">
                    <a:lumMod val="50000"/>
                  </a:schemeClr>
                </a:solidFill>
                <a:latin typeface="Goudy Old Style" panose="02020502050305020303" pitchFamily="18" charset="0"/>
                <a:cs typeface="Calibri"/>
              </a:rPr>
              <a:t>n</a:t>
            </a:r>
            <a:r>
              <a:rPr sz="2560" b="1" spc="-32" dirty="0">
                <a:solidFill>
                  <a:schemeClr val="bg2">
                    <a:lumMod val="50000"/>
                  </a:schemeClr>
                </a:solidFill>
                <a:latin typeface="Goudy Old Style" panose="02020502050305020303" pitchFamily="18" charset="0"/>
                <a:cs typeface="Calibri"/>
              </a:rPr>
              <a:t>t</a:t>
            </a:r>
            <a:r>
              <a:rPr sz="2560" b="1" dirty="0">
                <a:solidFill>
                  <a:schemeClr val="bg2">
                    <a:lumMod val="50000"/>
                  </a:schemeClr>
                </a:solidFill>
                <a:latin typeface="Goudy Old Style" panose="02020502050305020303" pitchFamily="18" charset="0"/>
                <a:cs typeface="Calibri"/>
              </a:rPr>
              <a:t>o</a:t>
            </a:r>
            <a:r>
              <a:rPr sz="2560" b="1" spc="-16"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del</a:t>
            </a:r>
            <a:r>
              <a:rPr sz="2560" b="1" spc="-11" dirty="0">
                <a:solidFill>
                  <a:schemeClr val="bg2">
                    <a:lumMod val="50000"/>
                  </a:schemeClr>
                </a:solidFill>
                <a:latin typeface="Goudy Old Style" panose="02020502050305020303" pitchFamily="18" charset="0"/>
                <a:cs typeface="Calibri"/>
              </a:rPr>
              <a:t>l</a:t>
            </a:r>
            <a:r>
              <a:rPr sz="2560" b="1" dirty="0">
                <a:solidFill>
                  <a:schemeClr val="bg2">
                    <a:lumMod val="50000"/>
                  </a:schemeClr>
                </a:solidFill>
                <a:latin typeface="Goudy Old Style" panose="02020502050305020303" pitchFamily="18" charset="0"/>
                <a:cs typeface="Calibri"/>
              </a:rPr>
              <a:t>a </a:t>
            </a:r>
            <a:r>
              <a:rPr sz="2560" b="1" spc="-11" dirty="0">
                <a:solidFill>
                  <a:schemeClr val="bg2">
                    <a:lumMod val="50000"/>
                  </a:schemeClr>
                </a:solidFill>
                <a:latin typeface="Goudy Old Style" panose="02020502050305020303" pitchFamily="18" charset="0"/>
                <a:cs typeface="Calibri"/>
              </a:rPr>
              <a:t>p</a:t>
            </a:r>
            <a:r>
              <a:rPr sz="2560" b="1" spc="-27" dirty="0">
                <a:solidFill>
                  <a:schemeClr val="bg2">
                    <a:lumMod val="50000"/>
                  </a:schemeClr>
                </a:solidFill>
                <a:latin typeface="Goudy Old Style" panose="02020502050305020303" pitchFamily="18" charset="0"/>
                <a:cs typeface="Calibri"/>
              </a:rPr>
              <a:t>r</a:t>
            </a:r>
            <a:r>
              <a:rPr sz="2560" b="1" dirty="0">
                <a:solidFill>
                  <a:schemeClr val="bg2">
                    <a:lumMod val="50000"/>
                  </a:schemeClr>
                </a:solidFill>
                <a:latin typeface="Goudy Old Style" panose="02020502050305020303" pitchFamily="18" charset="0"/>
                <a:cs typeface="Calibri"/>
              </a:rPr>
              <a:t>oced</a:t>
            </a:r>
            <a:r>
              <a:rPr sz="2560" b="1" spc="-11" dirty="0">
                <a:solidFill>
                  <a:schemeClr val="bg2">
                    <a:lumMod val="50000"/>
                  </a:schemeClr>
                </a:solidFill>
                <a:latin typeface="Goudy Old Style" panose="02020502050305020303" pitchFamily="18" charset="0"/>
                <a:cs typeface="Calibri"/>
              </a:rPr>
              <a:t>u</a:t>
            </a:r>
            <a:r>
              <a:rPr sz="2560" b="1" spc="-53" dirty="0">
                <a:solidFill>
                  <a:schemeClr val="bg2">
                    <a:lumMod val="50000"/>
                  </a:schemeClr>
                </a:solidFill>
                <a:latin typeface="Goudy Old Style" panose="02020502050305020303" pitchFamily="18" charset="0"/>
                <a:cs typeface="Calibri"/>
              </a:rPr>
              <a:t>r</a:t>
            </a:r>
            <a:r>
              <a:rPr sz="2560" b="1" dirty="0">
                <a:solidFill>
                  <a:schemeClr val="bg2">
                    <a:lumMod val="50000"/>
                  </a:schemeClr>
                </a:solidFill>
                <a:latin typeface="Goudy Old Style" panose="02020502050305020303" pitchFamily="18" charset="0"/>
                <a:cs typeface="Calibri"/>
              </a:rPr>
              <a:t>a</a:t>
            </a:r>
            <a:r>
              <a:rPr sz="2560" b="1" spc="-32"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a:t>
            </a:r>
            <a:r>
              <a:rPr lang="it-IT" sz="2560" b="1" dirty="0">
                <a:solidFill>
                  <a:schemeClr val="bg2">
                    <a:lumMod val="50000"/>
                  </a:schemeClr>
                </a:solidFill>
                <a:latin typeface="Goudy Old Style" panose="02020502050305020303" pitchFamily="18" charset="0"/>
                <a:cs typeface="Calibri"/>
              </a:rPr>
              <a:t>DOPO la </a:t>
            </a:r>
            <a:r>
              <a:rPr sz="2560" b="1" spc="-11" dirty="0">
                <a:solidFill>
                  <a:schemeClr val="bg2">
                    <a:lumMod val="50000"/>
                  </a:schemeClr>
                </a:solidFill>
                <a:latin typeface="Goudy Old Style" panose="02020502050305020303" pitchFamily="18" charset="0"/>
                <a:cs typeface="Calibri"/>
              </a:rPr>
              <a:t>f</a:t>
            </a:r>
            <a:r>
              <a:rPr sz="2560" b="1" dirty="0">
                <a:solidFill>
                  <a:schemeClr val="bg2">
                    <a:lumMod val="50000"/>
                  </a:schemeClr>
                </a:solidFill>
                <a:latin typeface="Goudy Old Style" panose="02020502050305020303" pitchFamily="18" charset="0"/>
                <a:cs typeface="Calibri"/>
              </a:rPr>
              <a:t>irma </a:t>
            </a:r>
            <a:r>
              <a:rPr sz="2560" b="1" spc="-11" dirty="0">
                <a:solidFill>
                  <a:schemeClr val="bg2">
                    <a:lumMod val="50000"/>
                  </a:schemeClr>
                </a:solidFill>
                <a:latin typeface="Goudy Old Style" panose="02020502050305020303" pitchFamily="18" charset="0"/>
                <a:cs typeface="Calibri"/>
              </a:rPr>
              <a:t>d</a:t>
            </a:r>
            <a:r>
              <a:rPr sz="2560" b="1" dirty="0">
                <a:solidFill>
                  <a:schemeClr val="bg2">
                    <a:lumMod val="50000"/>
                  </a:schemeClr>
                </a:solidFill>
                <a:latin typeface="Goudy Old Style" panose="02020502050305020303" pitchFamily="18" charset="0"/>
                <a:cs typeface="Calibri"/>
              </a:rPr>
              <a:t>ell</a:t>
            </a:r>
            <a:r>
              <a:rPr sz="2560" b="1" spc="-155" dirty="0">
                <a:solidFill>
                  <a:schemeClr val="bg2">
                    <a:lumMod val="50000"/>
                  </a:schemeClr>
                </a:solidFill>
                <a:latin typeface="Goudy Old Style" panose="02020502050305020303" pitchFamily="18" charset="0"/>
                <a:cs typeface="Calibri"/>
              </a:rPr>
              <a:t>’</a:t>
            </a:r>
            <a:r>
              <a:rPr sz="2560" b="1" dirty="0">
                <a:solidFill>
                  <a:schemeClr val="bg2">
                    <a:lumMod val="50000"/>
                  </a:schemeClr>
                </a:solidFill>
                <a:latin typeface="Goudy Old Style" panose="02020502050305020303" pitchFamily="18" charset="0"/>
                <a:cs typeface="Calibri"/>
              </a:rPr>
              <a:t>acco</a:t>
            </a:r>
            <a:r>
              <a:rPr sz="2560" b="1" spc="-27" dirty="0">
                <a:solidFill>
                  <a:schemeClr val="bg2">
                    <a:lumMod val="50000"/>
                  </a:schemeClr>
                </a:solidFill>
                <a:latin typeface="Goudy Old Style" panose="02020502050305020303" pitchFamily="18" charset="0"/>
                <a:cs typeface="Calibri"/>
              </a:rPr>
              <a:t>r</a:t>
            </a:r>
            <a:r>
              <a:rPr sz="2560" b="1" dirty="0">
                <a:solidFill>
                  <a:schemeClr val="bg2">
                    <a:lumMod val="50000"/>
                  </a:schemeClr>
                </a:solidFill>
                <a:latin typeface="Goudy Old Style" panose="02020502050305020303" pitchFamily="18" charset="0"/>
                <a:cs typeface="Calibri"/>
              </a:rPr>
              <a:t>do</a:t>
            </a:r>
            <a:r>
              <a:rPr sz="2560" b="1" spc="-48" dirty="0">
                <a:solidFill>
                  <a:schemeClr val="bg2">
                    <a:lumMod val="50000"/>
                  </a:schemeClr>
                </a:solidFill>
                <a:latin typeface="Goudy Old Style" panose="02020502050305020303" pitchFamily="18" charset="0"/>
                <a:cs typeface="Calibri"/>
              </a:rPr>
              <a:t> </a:t>
            </a:r>
            <a:r>
              <a:rPr sz="2560" b="1" dirty="0">
                <a:solidFill>
                  <a:schemeClr val="bg2">
                    <a:lumMod val="50000"/>
                  </a:schemeClr>
                </a:solidFill>
                <a:latin typeface="Goudy Old Style" panose="02020502050305020303" pitchFamily="18" charset="0"/>
                <a:cs typeface="Calibri"/>
              </a:rPr>
              <a:t>di</a:t>
            </a:r>
            <a:r>
              <a:rPr sz="2560" b="1" spc="-11" dirty="0">
                <a:solidFill>
                  <a:schemeClr val="bg2">
                    <a:lumMod val="50000"/>
                  </a:schemeClr>
                </a:solidFill>
                <a:latin typeface="Goudy Old Style" panose="02020502050305020303" pitchFamily="18" charset="0"/>
                <a:cs typeface="Calibri"/>
              </a:rPr>
              <a:t> </a:t>
            </a:r>
            <a:r>
              <a:rPr sz="2560" b="1" spc="-16" dirty="0">
                <a:solidFill>
                  <a:schemeClr val="bg2">
                    <a:lumMod val="50000"/>
                  </a:schemeClr>
                </a:solidFill>
                <a:latin typeface="Goudy Old Style" panose="02020502050305020303" pitchFamily="18" charset="0"/>
                <a:cs typeface="Calibri"/>
              </a:rPr>
              <a:t>c</a:t>
            </a:r>
            <a:r>
              <a:rPr sz="2560" b="1" dirty="0">
                <a:solidFill>
                  <a:schemeClr val="bg2">
                    <a:lumMod val="50000"/>
                  </a:schemeClr>
                </a:solidFill>
                <a:latin typeface="Goudy Old Style" panose="02020502050305020303" pitchFamily="18" charset="0"/>
                <a:cs typeface="Calibri"/>
              </a:rPr>
              <a:t>oncessione)</a:t>
            </a:r>
            <a:endParaRPr lang="it-IT" sz="2560" b="1" dirty="0">
              <a:solidFill>
                <a:schemeClr val="bg2">
                  <a:lumMod val="50000"/>
                </a:schemeClr>
              </a:solidFill>
              <a:latin typeface="Goudy Old Style" panose="02020502050305020303" pitchFamily="18" charset="0"/>
              <a:cs typeface="Calibri"/>
            </a:endParaRPr>
          </a:p>
          <a:p>
            <a:pPr marR="6774" algn="ctr"/>
            <a:endParaRPr lang="it-IT" sz="2560" dirty="0">
              <a:solidFill>
                <a:schemeClr val="bg2">
                  <a:lumMod val="50000"/>
                </a:schemeClr>
              </a:solidFill>
              <a:latin typeface="Calibri"/>
              <a:cs typeface="Calibri"/>
            </a:endParaRPr>
          </a:p>
          <a:p>
            <a:pPr marR="6774" algn="ctr"/>
            <a:endParaRPr sz="2560" dirty="0">
              <a:solidFill>
                <a:schemeClr val="bg2">
                  <a:lumMod val="50000"/>
                </a:schemeClr>
              </a:solidFill>
              <a:latin typeface="Calibri"/>
              <a:cs typeface="Calibri"/>
            </a:endParaRPr>
          </a:p>
          <a:p>
            <a:pPr marL="13547">
              <a:spcBef>
                <a:spcPts val="75"/>
              </a:spcBef>
            </a:pPr>
            <a:r>
              <a:rPr sz="2560" b="1" spc="-16" dirty="0">
                <a:solidFill>
                  <a:srgbClr val="0070C0"/>
                </a:solidFill>
                <a:latin typeface="Calibri"/>
                <a:cs typeface="Calibri"/>
              </a:rPr>
              <a:t>La</a:t>
            </a:r>
            <a:r>
              <a:rPr sz="2560" b="1" spc="-5" dirty="0">
                <a:solidFill>
                  <a:srgbClr val="0070C0"/>
                </a:solidFill>
                <a:latin typeface="Calibri"/>
                <a:cs typeface="Calibri"/>
              </a:rPr>
              <a:t> </a:t>
            </a:r>
            <a:r>
              <a:rPr sz="2560" b="1" spc="-11" dirty="0">
                <a:solidFill>
                  <a:srgbClr val="0070C0"/>
                </a:solidFill>
                <a:latin typeface="Calibri"/>
                <a:cs typeface="Calibri"/>
              </a:rPr>
              <a:t>pi</a:t>
            </a:r>
            <a:r>
              <a:rPr sz="2560" b="1" spc="-37" dirty="0">
                <a:solidFill>
                  <a:srgbClr val="0070C0"/>
                </a:solidFill>
                <a:latin typeface="Calibri"/>
                <a:cs typeface="Calibri"/>
              </a:rPr>
              <a:t>a</a:t>
            </a:r>
            <a:r>
              <a:rPr sz="2560" b="1" spc="-43" dirty="0">
                <a:solidFill>
                  <a:srgbClr val="0070C0"/>
                </a:solidFill>
                <a:latin typeface="Calibri"/>
                <a:cs typeface="Calibri"/>
              </a:rPr>
              <a:t>tt</a:t>
            </a:r>
            <a:r>
              <a:rPr sz="2560" b="1" dirty="0">
                <a:solidFill>
                  <a:srgbClr val="0070C0"/>
                </a:solidFill>
                <a:latin typeface="Calibri"/>
                <a:cs typeface="Calibri"/>
              </a:rPr>
              <a:t>a</a:t>
            </a:r>
            <a:r>
              <a:rPr sz="2560" b="1" spc="-48" dirty="0">
                <a:solidFill>
                  <a:srgbClr val="0070C0"/>
                </a:solidFill>
                <a:latin typeface="Calibri"/>
                <a:cs typeface="Calibri"/>
              </a:rPr>
              <a:t>f</a:t>
            </a:r>
            <a:r>
              <a:rPr sz="2560" b="1" spc="-11" dirty="0">
                <a:solidFill>
                  <a:srgbClr val="0070C0"/>
                </a:solidFill>
                <a:latin typeface="Calibri"/>
                <a:cs typeface="Calibri"/>
              </a:rPr>
              <a:t>o</a:t>
            </a:r>
            <a:r>
              <a:rPr sz="2560" b="1" dirty="0">
                <a:solidFill>
                  <a:srgbClr val="0070C0"/>
                </a:solidFill>
                <a:latin typeface="Calibri"/>
                <a:cs typeface="Calibri"/>
              </a:rPr>
              <a:t>r</a:t>
            </a:r>
            <a:r>
              <a:rPr sz="2560" b="1" spc="5" dirty="0">
                <a:solidFill>
                  <a:srgbClr val="0070C0"/>
                </a:solidFill>
                <a:latin typeface="Calibri"/>
                <a:cs typeface="Calibri"/>
              </a:rPr>
              <a:t>m</a:t>
            </a:r>
            <a:r>
              <a:rPr sz="2560" b="1" spc="-16" dirty="0">
                <a:solidFill>
                  <a:srgbClr val="0070C0"/>
                </a:solidFill>
                <a:latin typeface="Calibri"/>
                <a:cs typeface="Calibri"/>
              </a:rPr>
              <a:t>a</a:t>
            </a:r>
            <a:r>
              <a:rPr sz="2560" b="1" spc="11" dirty="0">
                <a:solidFill>
                  <a:srgbClr val="0070C0"/>
                </a:solidFill>
                <a:latin typeface="Calibri"/>
                <a:cs typeface="Calibri"/>
              </a:rPr>
              <a:t> </a:t>
            </a:r>
            <a:r>
              <a:rPr sz="2560" b="1" dirty="0">
                <a:solidFill>
                  <a:srgbClr val="0070C0"/>
                </a:solidFill>
                <a:latin typeface="Calibri"/>
                <a:cs typeface="Calibri"/>
              </a:rPr>
              <a:t>p</a:t>
            </a:r>
            <a:r>
              <a:rPr sz="2560" b="1" spc="-27" dirty="0">
                <a:solidFill>
                  <a:srgbClr val="0070C0"/>
                </a:solidFill>
                <a:latin typeface="Calibri"/>
                <a:cs typeface="Calibri"/>
              </a:rPr>
              <a:t>r</a:t>
            </a:r>
            <a:r>
              <a:rPr sz="2560" b="1" dirty="0">
                <a:solidFill>
                  <a:srgbClr val="0070C0"/>
                </a:solidFill>
                <a:latin typeface="Calibri"/>
                <a:cs typeface="Calibri"/>
              </a:rPr>
              <a:t>e</a:t>
            </a:r>
            <a:r>
              <a:rPr sz="2560" b="1" spc="-27" dirty="0">
                <a:solidFill>
                  <a:srgbClr val="0070C0"/>
                </a:solidFill>
                <a:latin typeface="Calibri"/>
                <a:cs typeface="Calibri"/>
              </a:rPr>
              <a:t>v</a:t>
            </a:r>
            <a:r>
              <a:rPr sz="2560" b="1" dirty="0">
                <a:solidFill>
                  <a:srgbClr val="0070C0"/>
                </a:solidFill>
                <a:latin typeface="Calibri"/>
                <a:cs typeface="Calibri"/>
              </a:rPr>
              <a:t>ede</a:t>
            </a:r>
            <a:r>
              <a:rPr sz="2560" b="1" spc="5" dirty="0">
                <a:solidFill>
                  <a:srgbClr val="0070C0"/>
                </a:solidFill>
                <a:latin typeface="Calibri"/>
                <a:cs typeface="Calibri"/>
              </a:rPr>
              <a:t> </a:t>
            </a:r>
            <a:r>
              <a:rPr sz="2560" b="1" spc="-11" dirty="0">
                <a:solidFill>
                  <a:srgbClr val="0070C0"/>
                </a:solidFill>
                <a:latin typeface="Calibri"/>
                <a:cs typeface="Calibri"/>
              </a:rPr>
              <a:t>la</a:t>
            </a:r>
            <a:r>
              <a:rPr sz="2560" b="1" spc="-16" dirty="0">
                <a:solidFill>
                  <a:srgbClr val="0070C0"/>
                </a:solidFill>
                <a:latin typeface="Calibri"/>
                <a:cs typeface="Calibri"/>
              </a:rPr>
              <a:t> po</a:t>
            </a:r>
            <a:r>
              <a:rPr sz="2560" b="1" spc="-5" dirty="0">
                <a:solidFill>
                  <a:srgbClr val="0070C0"/>
                </a:solidFill>
                <a:latin typeface="Calibri"/>
                <a:cs typeface="Calibri"/>
              </a:rPr>
              <a:t>s</a:t>
            </a:r>
            <a:r>
              <a:rPr sz="2560" b="1" spc="-11" dirty="0">
                <a:solidFill>
                  <a:srgbClr val="0070C0"/>
                </a:solidFill>
                <a:latin typeface="Calibri"/>
                <a:cs typeface="Calibri"/>
              </a:rPr>
              <a:t>sibili</a:t>
            </a:r>
            <a:r>
              <a:rPr sz="2560" b="1" spc="-32" dirty="0">
                <a:solidFill>
                  <a:srgbClr val="0070C0"/>
                </a:solidFill>
                <a:latin typeface="Calibri"/>
                <a:cs typeface="Calibri"/>
              </a:rPr>
              <a:t>t</a:t>
            </a:r>
            <a:r>
              <a:rPr sz="2560" b="1" spc="-16" dirty="0">
                <a:solidFill>
                  <a:srgbClr val="0070C0"/>
                </a:solidFill>
                <a:latin typeface="Calibri"/>
                <a:cs typeface="Calibri"/>
              </a:rPr>
              <a:t>à</a:t>
            </a:r>
            <a:r>
              <a:rPr sz="2560" b="1" spc="11" dirty="0">
                <a:solidFill>
                  <a:srgbClr val="0070C0"/>
                </a:solidFill>
                <a:latin typeface="Calibri"/>
                <a:cs typeface="Calibri"/>
              </a:rPr>
              <a:t> </a:t>
            </a:r>
            <a:r>
              <a:rPr sz="2560" b="1" spc="-11" dirty="0">
                <a:solidFill>
                  <a:srgbClr val="0070C0"/>
                </a:solidFill>
                <a:latin typeface="Calibri"/>
                <a:cs typeface="Calibri"/>
              </a:rPr>
              <a:t>di i</a:t>
            </a:r>
            <a:r>
              <a:rPr sz="2560" b="1" spc="-27" dirty="0">
                <a:solidFill>
                  <a:srgbClr val="0070C0"/>
                </a:solidFill>
                <a:latin typeface="Calibri"/>
                <a:cs typeface="Calibri"/>
              </a:rPr>
              <a:t>n</a:t>
            </a:r>
            <a:r>
              <a:rPr sz="2560" b="1" dirty="0">
                <a:solidFill>
                  <a:srgbClr val="0070C0"/>
                </a:solidFill>
                <a:latin typeface="Calibri"/>
                <a:cs typeface="Calibri"/>
              </a:rPr>
              <a:t>s</a:t>
            </a:r>
            <a:r>
              <a:rPr sz="2560" b="1" spc="5" dirty="0">
                <a:solidFill>
                  <a:srgbClr val="0070C0"/>
                </a:solidFill>
                <a:latin typeface="Calibri"/>
                <a:cs typeface="Calibri"/>
              </a:rPr>
              <a:t>e</a:t>
            </a:r>
            <a:r>
              <a:rPr sz="2560" b="1" dirty="0">
                <a:solidFill>
                  <a:srgbClr val="0070C0"/>
                </a:solidFill>
                <a:latin typeface="Calibri"/>
                <a:cs typeface="Calibri"/>
              </a:rPr>
              <a:t>ri</a:t>
            </a:r>
            <a:r>
              <a:rPr sz="2560" b="1" spc="-27" dirty="0">
                <a:solidFill>
                  <a:srgbClr val="0070C0"/>
                </a:solidFill>
                <a:latin typeface="Calibri"/>
                <a:cs typeface="Calibri"/>
              </a:rPr>
              <a:t>r</a:t>
            </a:r>
            <a:r>
              <a:rPr sz="2560" b="1" dirty="0">
                <a:solidFill>
                  <a:srgbClr val="0070C0"/>
                </a:solidFill>
                <a:latin typeface="Calibri"/>
                <a:cs typeface="Calibri"/>
              </a:rPr>
              <a:t>e</a:t>
            </a:r>
            <a:r>
              <a:rPr sz="2560" b="1" spc="-5" dirty="0">
                <a:solidFill>
                  <a:srgbClr val="0070C0"/>
                </a:solidFill>
                <a:latin typeface="Calibri"/>
                <a:cs typeface="Calibri"/>
              </a:rPr>
              <a:t> </a:t>
            </a:r>
            <a:r>
              <a:rPr sz="2560" b="1" dirty="0">
                <a:solidFill>
                  <a:srgbClr val="0070C0"/>
                </a:solidFill>
                <a:latin typeface="Calibri"/>
                <a:cs typeface="Calibri"/>
              </a:rPr>
              <a:t>n</a:t>
            </a:r>
            <a:r>
              <a:rPr sz="2560" b="1" spc="5" dirty="0">
                <a:solidFill>
                  <a:srgbClr val="0070C0"/>
                </a:solidFill>
                <a:latin typeface="Calibri"/>
                <a:cs typeface="Calibri"/>
              </a:rPr>
              <a:t>e</a:t>
            </a:r>
            <a:r>
              <a:rPr sz="2560" b="1" spc="-11" dirty="0">
                <a:solidFill>
                  <a:srgbClr val="0070C0"/>
                </a:solidFill>
                <a:latin typeface="Calibri"/>
                <a:cs typeface="Calibri"/>
              </a:rPr>
              <a:t>l </a:t>
            </a:r>
            <a:r>
              <a:rPr sz="2560" b="1" spc="-16" dirty="0">
                <a:solidFill>
                  <a:srgbClr val="0070C0"/>
                </a:solidFill>
                <a:latin typeface="Calibri"/>
                <a:cs typeface="Calibri"/>
              </a:rPr>
              <a:t>gruppo</a:t>
            </a:r>
            <a:r>
              <a:rPr sz="2560" b="1" spc="-11" dirty="0">
                <a:solidFill>
                  <a:srgbClr val="0070C0"/>
                </a:solidFill>
                <a:latin typeface="Calibri"/>
                <a:cs typeface="Calibri"/>
              </a:rPr>
              <a:t> di </a:t>
            </a:r>
            <a:r>
              <a:rPr sz="2560" b="1" spc="-27" dirty="0">
                <a:solidFill>
                  <a:srgbClr val="0070C0"/>
                </a:solidFill>
                <a:latin typeface="Calibri"/>
                <a:cs typeface="Calibri"/>
              </a:rPr>
              <a:t>pr</a:t>
            </a:r>
            <a:r>
              <a:rPr sz="2560" b="1" spc="-11" dirty="0">
                <a:solidFill>
                  <a:srgbClr val="0070C0"/>
                </a:solidFill>
                <a:latin typeface="Calibri"/>
                <a:cs typeface="Calibri"/>
              </a:rPr>
              <a:t>o</a:t>
            </a:r>
            <a:r>
              <a:rPr sz="2560" b="1" spc="-21" dirty="0">
                <a:solidFill>
                  <a:srgbClr val="0070C0"/>
                </a:solidFill>
                <a:latin typeface="Calibri"/>
                <a:cs typeface="Calibri"/>
              </a:rPr>
              <a:t>g</a:t>
            </a:r>
            <a:r>
              <a:rPr sz="2560" b="1" dirty="0">
                <a:solidFill>
                  <a:srgbClr val="0070C0"/>
                </a:solidFill>
                <a:latin typeface="Calibri"/>
                <a:cs typeface="Calibri"/>
              </a:rPr>
              <a:t>e</a:t>
            </a:r>
            <a:r>
              <a:rPr sz="2560" b="1" spc="-37" dirty="0">
                <a:solidFill>
                  <a:srgbClr val="0070C0"/>
                </a:solidFill>
                <a:latin typeface="Calibri"/>
                <a:cs typeface="Calibri"/>
              </a:rPr>
              <a:t>t</a:t>
            </a:r>
            <a:r>
              <a:rPr sz="2560" b="1" spc="-43" dirty="0">
                <a:solidFill>
                  <a:srgbClr val="0070C0"/>
                </a:solidFill>
                <a:latin typeface="Calibri"/>
                <a:cs typeface="Calibri"/>
              </a:rPr>
              <a:t>t</a:t>
            </a:r>
            <a:r>
              <a:rPr sz="2560" b="1" dirty="0">
                <a:solidFill>
                  <a:srgbClr val="0070C0"/>
                </a:solidFill>
                <a:latin typeface="Calibri"/>
                <a:cs typeface="Calibri"/>
              </a:rPr>
              <a:t>a</a:t>
            </a:r>
            <a:r>
              <a:rPr sz="2560" b="1" spc="11" dirty="0">
                <a:solidFill>
                  <a:srgbClr val="0070C0"/>
                </a:solidFill>
                <a:latin typeface="Calibri"/>
                <a:cs typeface="Calibri"/>
              </a:rPr>
              <a:t>z</a:t>
            </a:r>
            <a:r>
              <a:rPr sz="2560" b="1" spc="-11" dirty="0">
                <a:solidFill>
                  <a:srgbClr val="0070C0"/>
                </a:solidFill>
                <a:latin typeface="Calibri"/>
                <a:cs typeface="Calibri"/>
              </a:rPr>
              <a:t>io</a:t>
            </a:r>
            <a:r>
              <a:rPr sz="2560" b="1" spc="-16" dirty="0">
                <a:solidFill>
                  <a:srgbClr val="0070C0"/>
                </a:solidFill>
                <a:latin typeface="Calibri"/>
                <a:cs typeface="Calibri"/>
              </a:rPr>
              <a:t>ne:</a:t>
            </a:r>
            <a:endParaRPr sz="2560" dirty="0">
              <a:solidFill>
                <a:srgbClr val="0070C0"/>
              </a:solidFill>
              <a:latin typeface="Calibri"/>
              <a:cs typeface="Calibri"/>
            </a:endParaRPr>
          </a:p>
          <a:p>
            <a:pPr>
              <a:lnSpc>
                <a:spcPts val="1067"/>
              </a:lnSpc>
              <a:spcBef>
                <a:spcPts val="21"/>
              </a:spcBef>
            </a:pPr>
            <a:endParaRPr sz="1067" dirty="0">
              <a:solidFill>
                <a:srgbClr val="0070C0"/>
              </a:solidFill>
            </a:endParaRPr>
          </a:p>
          <a:p>
            <a:pPr marL="13547"/>
            <a:r>
              <a:rPr sz="2347" b="1" spc="5" dirty="0">
                <a:solidFill>
                  <a:srgbClr val="0070C0"/>
                </a:solidFill>
                <a:latin typeface="Calibri"/>
                <a:cs typeface="Calibri"/>
              </a:rPr>
              <a:t>D</a:t>
            </a:r>
            <a:r>
              <a:rPr sz="2347" b="1" spc="-5" dirty="0">
                <a:solidFill>
                  <a:srgbClr val="0070C0"/>
                </a:solidFill>
                <a:latin typeface="Calibri"/>
                <a:cs typeface="Calibri"/>
              </a:rPr>
              <a:t>iri</a:t>
            </a:r>
            <a:r>
              <a:rPr sz="2347" b="1" spc="-37" dirty="0">
                <a:solidFill>
                  <a:srgbClr val="0070C0"/>
                </a:solidFill>
                <a:latin typeface="Calibri"/>
                <a:cs typeface="Calibri"/>
              </a:rPr>
              <a:t>g</a:t>
            </a:r>
            <a:r>
              <a:rPr sz="2347" b="1" spc="5" dirty="0">
                <a:solidFill>
                  <a:srgbClr val="0070C0"/>
                </a:solidFill>
                <a:latin typeface="Calibri"/>
                <a:cs typeface="Calibri"/>
              </a:rPr>
              <a:t>e</a:t>
            </a:r>
            <a:r>
              <a:rPr sz="2347" b="1" spc="-11" dirty="0">
                <a:solidFill>
                  <a:srgbClr val="0070C0"/>
                </a:solidFill>
                <a:latin typeface="Calibri"/>
                <a:cs typeface="Calibri"/>
              </a:rPr>
              <a:t>n</a:t>
            </a:r>
            <a:r>
              <a:rPr sz="2347" b="1" spc="-43" dirty="0">
                <a:solidFill>
                  <a:srgbClr val="0070C0"/>
                </a:solidFill>
                <a:latin typeface="Calibri"/>
                <a:cs typeface="Calibri"/>
              </a:rPr>
              <a:t>t</a:t>
            </a:r>
            <a:r>
              <a:rPr sz="2347" b="1" dirty="0">
                <a:solidFill>
                  <a:srgbClr val="0070C0"/>
                </a:solidFill>
                <a:latin typeface="Calibri"/>
                <a:cs typeface="Calibri"/>
              </a:rPr>
              <a:t>e</a:t>
            </a:r>
            <a:r>
              <a:rPr sz="2347" b="1" spc="-43" dirty="0">
                <a:solidFill>
                  <a:srgbClr val="0070C0"/>
                </a:solidFill>
                <a:latin typeface="Calibri"/>
                <a:cs typeface="Calibri"/>
              </a:rPr>
              <a:t> </a:t>
            </a:r>
            <a:r>
              <a:rPr sz="2347" b="1" spc="-11" dirty="0">
                <a:solidFill>
                  <a:srgbClr val="0070C0"/>
                </a:solidFill>
                <a:latin typeface="Calibri"/>
                <a:cs typeface="Calibri"/>
              </a:rPr>
              <a:t>Scola</a:t>
            </a:r>
            <a:r>
              <a:rPr sz="2347" b="1" spc="-27" dirty="0">
                <a:solidFill>
                  <a:srgbClr val="0070C0"/>
                </a:solidFill>
                <a:latin typeface="Calibri"/>
                <a:cs typeface="Calibri"/>
              </a:rPr>
              <a:t>s</a:t>
            </a:r>
            <a:r>
              <a:rPr sz="2347" b="1" spc="-11" dirty="0">
                <a:solidFill>
                  <a:srgbClr val="0070C0"/>
                </a:solidFill>
                <a:latin typeface="Calibri"/>
                <a:cs typeface="Calibri"/>
              </a:rPr>
              <a:t>tico</a:t>
            </a:r>
            <a:r>
              <a:rPr sz="2347" b="1" spc="-69" dirty="0">
                <a:solidFill>
                  <a:srgbClr val="0070C0"/>
                </a:solidFill>
                <a:latin typeface="Calibri"/>
                <a:cs typeface="Calibri"/>
              </a:rPr>
              <a:t> </a:t>
            </a:r>
            <a:r>
              <a:rPr sz="2347" b="1" dirty="0">
                <a:solidFill>
                  <a:srgbClr val="0070C0"/>
                </a:solidFill>
                <a:latin typeface="Calibri"/>
                <a:cs typeface="Calibri"/>
              </a:rPr>
              <a:t>-</a:t>
            </a:r>
            <a:r>
              <a:rPr sz="2347" b="1" spc="11" dirty="0">
                <a:solidFill>
                  <a:srgbClr val="0070C0"/>
                </a:solidFill>
                <a:latin typeface="Calibri"/>
                <a:cs typeface="Calibri"/>
              </a:rPr>
              <a:t> </a:t>
            </a:r>
            <a:r>
              <a:rPr sz="2347" b="1" dirty="0">
                <a:solidFill>
                  <a:srgbClr val="0070C0"/>
                </a:solidFill>
                <a:latin typeface="Calibri"/>
                <a:cs typeface="Calibri"/>
              </a:rPr>
              <a:t>Di</a:t>
            </a:r>
            <a:r>
              <a:rPr sz="2347" b="1" spc="-32" dirty="0">
                <a:solidFill>
                  <a:srgbClr val="0070C0"/>
                </a:solidFill>
                <a:latin typeface="Calibri"/>
                <a:cs typeface="Calibri"/>
              </a:rPr>
              <a:t>r</a:t>
            </a:r>
            <a:r>
              <a:rPr sz="2347" b="1" spc="-11" dirty="0">
                <a:solidFill>
                  <a:srgbClr val="0070C0"/>
                </a:solidFill>
                <a:latin typeface="Calibri"/>
                <a:cs typeface="Calibri"/>
              </a:rPr>
              <a:t>e</a:t>
            </a:r>
            <a:r>
              <a:rPr sz="2347" b="1" spc="-37" dirty="0">
                <a:solidFill>
                  <a:srgbClr val="0070C0"/>
                </a:solidFill>
                <a:latin typeface="Calibri"/>
                <a:cs typeface="Calibri"/>
              </a:rPr>
              <a:t>t</a:t>
            </a:r>
            <a:r>
              <a:rPr sz="2347" b="1" spc="-27" dirty="0">
                <a:solidFill>
                  <a:srgbClr val="0070C0"/>
                </a:solidFill>
                <a:latin typeface="Calibri"/>
                <a:cs typeface="Calibri"/>
              </a:rPr>
              <a:t>t</a:t>
            </a:r>
            <a:r>
              <a:rPr sz="2347" b="1" dirty="0">
                <a:solidFill>
                  <a:srgbClr val="0070C0"/>
                </a:solidFill>
                <a:latin typeface="Calibri"/>
                <a:cs typeface="Calibri"/>
              </a:rPr>
              <a:t>o</a:t>
            </a:r>
            <a:r>
              <a:rPr sz="2347" b="1" spc="-27" dirty="0">
                <a:solidFill>
                  <a:srgbClr val="0070C0"/>
                </a:solidFill>
                <a:latin typeface="Calibri"/>
                <a:cs typeface="Calibri"/>
              </a:rPr>
              <a:t>r</a:t>
            </a:r>
            <a:r>
              <a:rPr sz="2347" b="1" dirty="0">
                <a:solidFill>
                  <a:srgbClr val="0070C0"/>
                </a:solidFill>
                <a:latin typeface="Calibri"/>
                <a:cs typeface="Calibri"/>
              </a:rPr>
              <a:t>e</a:t>
            </a:r>
            <a:r>
              <a:rPr sz="2347" b="1" spc="-32" dirty="0">
                <a:solidFill>
                  <a:srgbClr val="0070C0"/>
                </a:solidFill>
                <a:latin typeface="Calibri"/>
                <a:cs typeface="Calibri"/>
              </a:rPr>
              <a:t> </a:t>
            </a:r>
            <a:r>
              <a:rPr sz="2347" b="1" spc="-11" dirty="0">
                <a:solidFill>
                  <a:srgbClr val="0070C0"/>
                </a:solidFill>
                <a:latin typeface="Calibri"/>
                <a:cs typeface="Calibri"/>
              </a:rPr>
              <a:t>de</a:t>
            </a:r>
            <a:r>
              <a:rPr sz="2347" b="1" spc="-5" dirty="0">
                <a:solidFill>
                  <a:srgbClr val="0070C0"/>
                </a:solidFill>
                <a:latin typeface="Calibri"/>
                <a:cs typeface="Calibri"/>
              </a:rPr>
              <a:t>i</a:t>
            </a:r>
            <a:r>
              <a:rPr sz="2347" b="1" spc="-27" dirty="0">
                <a:solidFill>
                  <a:srgbClr val="0070C0"/>
                </a:solidFill>
                <a:latin typeface="Calibri"/>
                <a:cs typeface="Calibri"/>
              </a:rPr>
              <a:t> </a:t>
            </a:r>
            <a:r>
              <a:rPr sz="2347" b="1" dirty="0">
                <a:solidFill>
                  <a:srgbClr val="0070C0"/>
                </a:solidFill>
                <a:latin typeface="Calibri"/>
                <a:cs typeface="Calibri"/>
              </a:rPr>
              <a:t>s</a:t>
            </a:r>
            <a:r>
              <a:rPr sz="2347" b="1" spc="5" dirty="0">
                <a:solidFill>
                  <a:srgbClr val="0070C0"/>
                </a:solidFill>
                <a:latin typeface="Calibri"/>
                <a:cs typeface="Calibri"/>
              </a:rPr>
              <a:t>er</a:t>
            </a:r>
            <a:r>
              <a:rPr sz="2347" b="1" dirty="0">
                <a:solidFill>
                  <a:srgbClr val="0070C0"/>
                </a:solidFill>
                <a:latin typeface="Calibri"/>
                <a:cs typeface="Calibri"/>
              </a:rPr>
              <a:t>vi</a:t>
            </a:r>
            <a:r>
              <a:rPr sz="2347" b="1" spc="5" dirty="0">
                <a:solidFill>
                  <a:srgbClr val="0070C0"/>
                </a:solidFill>
                <a:latin typeface="Calibri"/>
                <a:cs typeface="Calibri"/>
              </a:rPr>
              <a:t>z</a:t>
            </a:r>
            <a:r>
              <a:rPr sz="2347" b="1" spc="-5" dirty="0">
                <a:solidFill>
                  <a:srgbClr val="0070C0"/>
                </a:solidFill>
                <a:latin typeface="Calibri"/>
                <a:cs typeface="Calibri"/>
              </a:rPr>
              <a:t>i</a:t>
            </a:r>
            <a:r>
              <a:rPr sz="2347" b="1" spc="-11" dirty="0">
                <a:solidFill>
                  <a:srgbClr val="0070C0"/>
                </a:solidFill>
                <a:latin typeface="Calibri"/>
                <a:cs typeface="Calibri"/>
              </a:rPr>
              <a:t> </a:t>
            </a:r>
            <a:r>
              <a:rPr sz="2347" b="1" dirty="0">
                <a:solidFill>
                  <a:srgbClr val="0070C0"/>
                </a:solidFill>
                <a:latin typeface="Calibri"/>
                <a:cs typeface="Calibri"/>
              </a:rPr>
              <a:t>- </a:t>
            </a:r>
            <a:r>
              <a:rPr sz="2347" b="1" spc="-16" dirty="0">
                <a:solidFill>
                  <a:srgbClr val="0070C0"/>
                </a:solidFill>
                <a:latin typeface="Calibri"/>
                <a:cs typeface="Calibri"/>
              </a:rPr>
              <a:t>A</a:t>
            </a:r>
            <a:r>
              <a:rPr sz="2347" b="1" spc="-5" dirty="0">
                <a:solidFill>
                  <a:srgbClr val="0070C0"/>
                </a:solidFill>
                <a:latin typeface="Calibri"/>
                <a:cs typeface="Calibri"/>
              </a:rPr>
              <a:t>n</a:t>
            </a:r>
            <a:r>
              <a:rPr sz="2347" b="1" spc="-11" dirty="0">
                <a:solidFill>
                  <a:srgbClr val="0070C0"/>
                </a:solidFill>
                <a:latin typeface="Calibri"/>
                <a:cs typeface="Calibri"/>
              </a:rPr>
              <a:t>im</a:t>
            </a:r>
            <a:r>
              <a:rPr sz="2347" b="1" spc="-27" dirty="0">
                <a:solidFill>
                  <a:srgbClr val="0070C0"/>
                </a:solidFill>
                <a:latin typeface="Calibri"/>
                <a:cs typeface="Calibri"/>
              </a:rPr>
              <a:t>at</a:t>
            </a:r>
            <a:r>
              <a:rPr sz="2347" b="1" spc="-21" dirty="0">
                <a:solidFill>
                  <a:srgbClr val="0070C0"/>
                </a:solidFill>
                <a:latin typeface="Calibri"/>
                <a:cs typeface="Calibri"/>
              </a:rPr>
              <a:t>o</a:t>
            </a:r>
            <a:r>
              <a:rPr sz="2347" b="1" spc="-32" dirty="0">
                <a:solidFill>
                  <a:srgbClr val="0070C0"/>
                </a:solidFill>
                <a:latin typeface="Calibri"/>
                <a:cs typeface="Calibri"/>
              </a:rPr>
              <a:t>r</a:t>
            </a:r>
            <a:r>
              <a:rPr sz="2347" b="1" dirty="0">
                <a:solidFill>
                  <a:srgbClr val="0070C0"/>
                </a:solidFill>
                <a:latin typeface="Calibri"/>
                <a:cs typeface="Calibri"/>
              </a:rPr>
              <a:t>e</a:t>
            </a:r>
            <a:r>
              <a:rPr sz="2347" b="1" spc="-32" dirty="0">
                <a:solidFill>
                  <a:srgbClr val="0070C0"/>
                </a:solidFill>
                <a:latin typeface="Calibri"/>
                <a:cs typeface="Calibri"/>
              </a:rPr>
              <a:t> </a:t>
            </a:r>
            <a:r>
              <a:rPr sz="2347" b="1" spc="-11" dirty="0">
                <a:solidFill>
                  <a:srgbClr val="0070C0"/>
                </a:solidFill>
                <a:latin typeface="Calibri"/>
                <a:cs typeface="Calibri"/>
              </a:rPr>
              <a:t>digi</a:t>
            </a:r>
            <a:r>
              <a:rPr sz="2347" b="1" spc="-21" dirty="0">
                <a:solidFill>
                  <a:srgbClr val="0070C0"/>
                </a:solidFill>
                <a:latin typeface="Calibri"/>
                <a:cs typeface="Calibri"/>
              </a:rPr>
              <a:t>t</a:t>
            </a:r>
            <a:r>
              <a:rPr sz="2347" b="1" spc="-11" dirty="0">
                <a:solidFill>
                  <a:srgbClr val="0070C0"/>
                </a:solidFill>
                <a:latin typeface="Calibri"/>
                <a:cs typeface="Calibri"/>
              </a:rPr>
              <a:t>ale –</a:t>
            </a:r>
            <a:r>
              <a:rPr sz="2347" b="1" spc="-21" dirty="0">
                <a:solidFill>
                  <a:srgbClr val="0070C0"/>
                </a:solidFill>
                <a:latin typeface="Calibri"/>
                <a:cs typeface="Calibri"/>
              </a:rPr>
              <a:t> </a:t>
            </a:r>
            <a:r>
              <a:rPr sz="2347" b="1" spc="-11" dirty="0">
                <a:solidFill>
                  <a:srgbClr val="0070C0"/>
                </a:solidFill>
                <a:latin typeface="Calibri"/>
                <a:cs typeface="Calibri"/>
              </a:rPr>
              <a:t>Stu</a:t>
            </a:r>
            <a:r>
              <a:rPr sz="2347" b="1" dirty="0">
                <a:solidFill>
                  <a:srgbClr val="0070C0"/>
                </a:solidFill>
                <a:latin typeface="Calibri"/>
                <a:cs typeface="Calibri"/>
              </a:rPr>
              <a:t>de</a:t>
            </a:r>
            <a:r>
              <a:rPr sz="2347" b="1" spc="-32" dirty="0">
                <a:solidFill>
                  <a:srgbClr val="0070C0"/>
                </a:solidFill>
                <a:latin typeface="Calibri"/>
                <a:cs typeface="Calibri"/>
              </a:rPr>
              <a:t>n</a:t>
            </a:r>
            <a:r>
              <a:rPr sz="2347" b="1" spc="-11" dirty="0">
                <a:solidFill>
                  <a:srgbClr val="0070C0"/>
                </a:solidFill>
                <a:latin typeface="Calibri"/>
                <a:cs typeface="Calibri"/>
              </a:rPr>
              <a:t>ti</a:t>
            </a:r>
            <a:r>
              <a:rPr sz="2347" b="1" spc="-37" dirty="0">
                <a:solidFill>
                  <a:srgbClr val="0070C0"/>
                </a:solidFill>
                <a:latin typeface="Calibri"/>
                <a:cs typeface="Calibri"/>
              </a:rPr>
              <a:t> </a:t>
            </a:r>
            <a:r>
              <a:rPr sz="2347" b="1" dirty="0">
                <a:solidFill>
                  <a:srgbClr val="0070C0"/>
                </a:solidFill>
                <a:latin typeface="Calibri"/>
                <a:cs typeface="Calibri"/>
              </a:rPr>
              <a:t>–</a:t>
            </a:r>
            <a:r>
              <a:rPr sz="2347" b="1" spc="5" dirty="0">
                <a:solidFill>
                  <a:srgbClr val="0070C0"/>
                </a:solidFill>
                <a:latin typeface="Calibri"/>
                <a:cs typeface="Calibri"/>
              </a:rPr>
              <a:t> </a:t>
            </a:r>
            <a:r>
              <a:rPr sz="2347" b="1" dirty="0">
                <a:solidFill>
                  <a:srgbClr val="0070C0"/>
                </a:solidFill>
                <a:latin typeface="Calibri"/>
                <a:cs typeface="Calibri"/>
              </a:rPr>
              <a:t>G</a:t>
            </a:r>
            <a:r>
              <a:rPr sz="2347" b="1" spc="5" dirty="0">
                <a:solidFill>
                  <a:srgbClr val="0070C0"/>
                </a:solidFill>
                <a:latin typeface="Calibri"/>
                <a:cs typeface="Calibri"/>
              </a:rPr>
              <a:t>e</a:t>
            </a:r>
            <a:r>
              <a:rPr sz="2347" b="1" spc="-11" dirty="0">
                <a:solidFill>
                  <a:srgbClr val="0070C0"/>
                </a:solidFill>
                <a:latin typeface="Calibri"/>
                <a:cs typeface="Calibri"/>
              </a:rPr>
              <a:t>ni</a:t>
            </a:r>
            <a:r>
              <a:rPr sz="2347" b="1" spc="-21" dirty="0">
                <a:solidFill>
                  <a:srgbClr val="0070C0"/>
                </a:solidFill>
                <a:latin typeface="Calibri"/>
                <a:cs typeface="Calibri"/>
              </a:rPr>
              <a:t>t</a:t>
            </a:r>
            <a:r>
              <a:rPr sz="2347" b="1" spc="-11" dirty="0">
                <a:solidFill>
                  <a:srgbClr val="0070C0"/>
                </a:solidFill>
                <a:latin typeface="Calibri"/>
                <a:cs typeface="Calibri"/>
              </a:rPr>
              <a:t>ori </a:t>
            </a:r>
            <a:r>
              <a:rPr sz="2347" b="1" dirty="0">
                <a:solidFill>
                  <a:srgbClr val="0070C0"/>
                </a:solidFill>
                <a:latin typeface="Calibri"/>
                <a:cs typeface="Calibri"/>
              </a:rPr>
              <a:t>–</a:t>
            </a:r>
            <a:r>
              <a:rPr sz="2347" b="1" spc="-21" dirty="0">
                <a:solidFill>
                  <a:srgbClr val="0070C0"/>
                </a:solidFill>
                <a:latin typeface="Calibri"/>
                <a:cs typeface="Calibri"/>
              </a:rPr>
              <a:t> </a:t>
            </a:r>
            <a:r>
              <a:rPr sz="2347" b="1" dirty="0">
                <a:solidFill>
                  <a:srgbClr val="0070C0"/>
                </a:solidFill>
                <a:latin typeface="Calibri"/>
                <a:cs typeface="Calibri"/>
              </a:rPr>
              <a:t>Do</a:t>
            </a:r>
            <a:r>
              <a:rPr sz="2347" b="1" spc="5" dirty="0">
                <a:solidFill>
                  <a:srgbClr val="0070C0"/>
                </a:solidFill>
                <a:latin typeface="Calibri"/>
                <a:cs typeface="Calibri"/>
              </a:rPr>
              <a:t>c</a:t>
            </a:r>
            <a:r>
              <a:rPr sz="2347" b="1" dirty="0">
                <a:solidFill>
                  <a:srgbClr val="0070C0"/>
                </a:solidFill>
                <a:latin typeface="Calibri"/>
                <a:cs typeface="Calibri"/>
              </a:rPr>
              <a:t>e</a:t>
            </a:r>
            <a:r>
              <a:rPr sz="2347" b="1" spc="-32" dirty="0">
                <a:solidFill>
                  <a:srgbClr val="0070C0"/>
                </a:solidFill>
                <a:latin typeface="Calibri"/>
                <a:cs typeface="Calibri"/>
              </a:rPr>
              <a:t>n</a:t>
            </a:r>
            <a:r>
              <a:rPr sz="2347" b="1" spc="-11" dirty="0">
                <a:solidFill>
                  <a:srgbClr val="0070C0"/>
                </a:solidFill>
                <a:latin typeface="Calibri"/>
                <a:cs typeface="Calibri"/>
              </a:rPr>
              <a:t>ti</a:t>
            </a:r>
            <a:r>
              <a:rPr sz="2347" b="1" spc="-32" dirty="0">
                <a:solidFill>
                  <a:srgbClr val="0070C0"/>
                </a:solidFill>
                <a:latin typeface="Calibri"/>
                <a:cs typeface="Calibri"/>
              </a:rPr>
              <a:t> </a:t>
            </a:r>
            <a:r>
              <a:rPr lang="it-IT" sz="2347" b="1" dirty="0">
                <a:solidFill>
                  <a:srgbClr val="0070C0"/>
                </a:solidFill>
                <a:latin typeface="Calibri"/>
                <a:cs typeface="Calibri"/>
              </a:rPr>
              <a:t>–</a:t>
            </a:r>
            <a:r>
              <a:rPr sz="2347" b="1" spc="11" dirty="0">
                <a:solidFill>
                  <a:srgbClr val="0070C0"/>
                </a:solidFill>
                <a:latin typeface="Calibri"/>
                <a:cs typeface="Calibri"/>
              </a:rPr>
              <a:t> </a:t>
            </a:r>
            <a:r>
              <a:rPr sz="2347" b="1" spc="-11" dirty="0">
                <a:solidFill>
                  <a:srgbClr val="0070C0"/>
                </a:solidFill>
                <a:latin typeface="Calibri"/>
                <a:cs typeface="Calibri"/>
              </a:rPr>
              <a:t>F</a:t>
            </a:r>
            <a:r>
              <a:rPr sz="2347" b="1" spc="-5" dirty="0">
                <a:solidFill>
                  <a:srgbClr val="0070C0"/>
                </a:solidFill>
                <a:latin typeface="Calibri"/>
                <a:cs typeface="Calibri"/>
              </a:rPr>
              <a:t>u</a:t>
            </a:r>
            <a:r>
              <a:rPr sz="2347" b="1" spc="-11" dirty="0">
                <a:solidFill>
                  <a:srgbClr val="0070C0"/>
                </a:solidFill>
                <a:latin typeface="Calibri"/>
                <a:cs typeface="Calibri"/>
              </a:rPr>
              <a:t>nz</a:t>
            </a:r>
            <a:r>
              <a:rPr sz="2347" b="1" spc="5" dirty="0">
                <a:solidFill>
                  <a:srgbClr val="0070C0"/>
                </a:solidFill>
                <a:latin typeface="Calibri"/>
                <a:cs typeface="Calibri"/>
              </a:rPr>
              <a:t>i</a:t>
            </a:r>
            <a:r>
              <a:rPr sz="2347" b="1" spc="-21" dirty="0">
                <a:solidFill>
                  <a:srgbClr val="0070C0"/>
                </a:solidFill>
                <a:latin typeface="Calibri"/>
                <a:cs typeface="Calibri"/>
              </a:rPr>
              <a:t>on</a:t>
            </a:r>
            <a:r>
              <a:rPr sz="2347" b="1" spc="-5" dirty="0">
                <a:solidFill>
                  <a:srgbClr val="0070C0"/>
                </a:solidFill>
                <a:latin typeface="Calibri"/>
                <a:cs typeface="Calibri"/>
              </a:rPr>
              <a:t>i</a:t>
            </a:r>
            <a:r>
              <a:rPr lang="it-IT" sz="2347" b="1" spc="-5" dirty="0">
                <a:solidFill>
                  <a:srgbClr val="0070C0"/>
                </a:solidFill>
                <a:latin typeface="Calibri"/>
                <a:cs typeface="Calibri"/>
              </a:rPr>
              <a:t> </a:t>
            </a:r>
            <a:r>
              <a:rPr sz="2347" b="1" spc="-27" dirty="0">
                <a:solidFill>
                  <a:srgbClr val="0070C0"/>
                </a:solidFill>
                <a:latin typeface="Calibri"/>
                <a:cs typeface="Calibri"/>
              </a:rPr>
              <a:t>s</a:t>
            </a:r>
            <a:r>
              <a:rPr sz="2347" b="1" dirty="0">
                <a:solidFill>
                  <a:srgbClr val="0070C0"/>
                </a:solidFill>
                <a:latin typeface="Calibri"/>
                <a:cs typeface="Calibri"/>
              </a:rPr>
              <a:t>trum</a:t>
            </a:r>
            <a:r>
              <a:rPr sz="2347" b="1" spc="5" dirty="0">
                <a:solidFill>
                  <a:srgbClr val="0070C0"/>
                </a:solidFill>
                <a:latin typeface="Calibri"/>
                <a:cs typeface="Calibri"/>
              </a:rPr>
              <a:t>e</a:t>
            </a:r>
            <a:r>
              <a:rPr sz="2347" b="1" spc="-5" dirty="0">
                <a:solidFill>
                  <a:srgbClr val="0070C0"/>
                </a:solidFill>
                <a:latin typeface="Calibri"/>
                <a:cs typeface="Calibri"/>
              </a:rPr>
              <a:t>n</a:t>
            </a:r>
            <a:r>
              <a:rPr sz="2347" b="1" spc="-27" dirty="0">
                <a:solidFill>
                  <a:srgbClr val="0070C0"/>
                </a:solidFill>
                <a:latin typeface="Calibri"/>
                <a:cs typeface="Calibri"/>
              </a:rPr>
              <a:t>t</a:t>
            </a:r>
            <a:r>
              <a:rPr sz="2347" b="1" dirty="0">
                <a:solidFill>
                  <a:srgbClr val="0070C0"/>
                </a:solidFill>
                <a:latin typeface="Calibri"/>
                <a:cs typeface="Calibri"/>
              </a:rPr>
              <a:t>ali</a:t>
            </a:r>
            <a:r>
              <a:rPr sz="2347" b="1" spc="-11" dirty="0">
                <a:solidFill>
                  <a:srgbClr val="0070C0"/>
                </a:solidFill>
                <a:latin typeface="Calibri"/>
                <a:cs typeface="Calibri"/>
              </a:rPr>
              <a:t> </a:t>
            </a:r>
            <a:r>
              <a:rPr sz="2347" b="1" dirty="0">
                <a:solidFill>
                  <a:srgbClr val="0070C0"/>
                </a:solidFill>
                <a:latin typeface="Calibri"/>
                <a:cs typeface="Calibri"/>
              </a:rPr>
              <a:t>o</a:t>
            </a:r>
            <a:r>
              <a:rPr sz="2347" b="1" spc="-32" dirty="0">
                <a:solidFill>
                  <a:srgbClr val="0070C0"/>
                </a:solidFill>
                <a:latin typeface="Calibri"/>
                <a:cs typeface="Calibri"/>
              </a:rPr>
              <a:t> </a:t>
            </a:r>
            <a:r>
              <a:rPr sz="2347" b="1" spc="-11" dirty="0">
                <a:solidFill>
                  <a:srgbClr val="0070C0"/>
                </a:solidFill>
                <a:latin typeface="Calibri"/>
                <a:cs typeface="Calibri"/>
              </a:rPr>
              <a:t>c</a:t>
            </a:r>
            <a:r>
              <a:rPr sz="2347" b="1" dirty="0">
                <a:solidFill>
                  <a:srgbClr val="0070C0"/>
                </a:solidFill>
                <a:latin typeface="Calibri"/>
                <a:cs typeface="Calibri"/>
              </a:rPr>
              <a:t>ol</a:t>
            </a:r>
            <a:r>
              <a:rPr sz="2347" b="1" spc="5" dirty="0">
                <a:solidFill>
                  <a:srgbClr val="0070C0"/>
                </a:solidFill>
                <a:latin typeface="Calibri"/>
                <a:cs typeface="Calibri"/>
              </a:rPr>
              <a:t>l</a:t>
            </a:r>
            <a:r>
              <a:rPr sz="2347" b="1" dirty="0">
                <a:solidFill>
                  <a:srgbClr val="0070C0"/>
                </a:solidFill>
                <a:latin typeface="Calibri"/>
                <a:cs typeface="Calibri"/>
              </a:rPr>
              <a:t>a</a:t>
            </a:r>
            <a:r>
              <a:rPr sz="2347" b="1" spc="5" dirty="0">
                <a:solidFill>
                  <a:srgbClr val="0070C0"/>
                </a:solidFill>
                <a:latin typeface="Calibri"/>
                <a:cs typeface="Calibri"/>
              </a:rPr>
              <a:t>b</a:t>
            </a:r>
            <a:r>
              <a:rPr sz="2347" b="1" dirty="0">
                <a:solidFill>
                  <a:srgbClr val="0070C0"/>
                </a:solidFill>
                <a:latin typeface="Calibri"/>
                <a:cs typeface="Calibri"/>
              </a:rPr>
              <a:t>o</a:t>
            </a:r>
            <a:r>
              <a:rPr sz="2347" b="1" spc="-53" dirty="0">
                <a:solidFill>
                  <a:srgbClr val="0070C0"/>
                </a:solidFill>
                <a:latin typeface="Calibri"/>
                <a:cs typeface="Calibri"/>
              </a:rPr>
              <a:t>r</a:t>
            </a:r>
            <a:r>
              <a:rPr sz="2347" b="1" spc="-16" dirty="0">
                <a:solidFill>
                  <a:srgbClr val="0070C0"/>
                </a:solidFill>
                <a:latin typeface="Calibri"/>
                <a:cs typeface="Calibri"/>
              </a:rPr>
              <a:t>at</a:t>
            </a:r>
            <a:r>
              <a:rPr sz="2347" b="1" spc="-11" dirty="0">
                <a:solidFill>
                  <a:srgbClr val="0070C0"/>
                </a:solidFill>
                <a:latin typeface="Calibri"/>
                <a:cs typeface="Calibri"/>
              </a:rPr>
              <a:t>o</a:t>
            </a:r>
            <a:r>
              <a:rPr sz="2347" b="1" dirty="0">
                <a:solidFill>
                  <a:srgbClr val="0070C0"/>
                </a:solidFill>
                <a:latin typeface="Calibri"/>
                <a:cs typeface="Calibri"/>
              </a:rPr>
              <a:t>ri</a:t>
            </a:r>
            <a:r>
              <a:rPr sz="2347" b="1" spc="-16" dirty="0">
                <a:solidFill>
                  <a:srgbClr val="0070C0"/>
                </a:solidFill>
                <a:latin typeface="Calibri"/>
                <a:cs typeface="Calibri"/>
              </a:rPr>
              <a:t> </a:t>
            </a:r>
            <a:r>
              <a:rPr sz="2347" b="1" spc="5" dirty="0">
                <a:solidFill>
                  <a:srgbClr val="0070C0"/>
                </a:solidFill>
                <a:latin typeface="Calibri"/>
                <a:cs typeface="Calibri"/>
              </a:rPr>
              <a:t>d</a:t>
            </a:r>
            <a:r>
              <a:rPr sz="2347" b="1" dirty="0">
                <a:solidFill>
                  <a:srgbClr val="0070C0"/>
                </a:solidFill>
                <a:latin typeface="Calibri"/>
                <a:cs typeface="Calibri"/>
              </a:rPr>
              <a:t>el</a:t>
            </a:r>
            <a:r>
              <a:rPr sz="2347" b="1" spc="-21" dirty="0">
                <a:solidFill>
                  <a:srgbClr val="0070C0"/>
                </a:solidFill>
                <a:latin typeface="Calibri"/>
                <a:cs typeface="Calibri"/>
              </a:rPr>
              <a:t> </a:t>
            </a:r>
            <a:r>
              <a:rPr sz="2347" b="1" dirty="0">
                <a:solidFill>
                  <a:srgbClr val="0070C0"/>
                </a:solidFill>
                <a:latin typeface="Calibri"/>
                <a:cs typeface="Calibri"/>
              </a:rPr>
              <a:t>Diri</a:t>
            </a:r>
            <a:r>
              <a:rPr sz="2347" b="1" spc="-27" dirty="0">
                <a:solidFill>
                  <a:srgbClr val="0070C0"/>
                </a:solidFill>
                <a:latin typeface="Calibri"/>
                <a:cs typeface="Calibri"/>
              </a:rPr>
              <a:t>g</a:t>
            </a:r>
            <a:r>
              <a:rPr sz="2347" b="1" dirty="0">
                <a:solidFill>
                  <a:srgbClr val="0070C0"/>
                </a:solidFill>
                <a:latin typeface="Calibri"/>
                <a:cs typeface="Calibri"/>
              </a:rPr>
              <a:t>e</a:t>
            </a:r>
            <a:r>
              <a:rPr sz="2347" b="1" spc="-27" dirty="0">
                <a:solidFill>
                  <a:srgbClr val="0070C0"/>
                </a:solidFill>
                <a:latin typeface="Calibri"/>
                <a:cs typeface="Calibri"/>
              </a:rPr>
              <a:t>nt</a:t>
            </a:r>
            <a:r>
              <a:rPr sz="2347" b="1" dirty="0">
                <a:solidFill>
                  <a:srgbClr val="0070C0"/>
                </a:solidFill>
                <a:latin typeface="Calibri"/>
                <a:cs typeface="Calibri"/>
              </a:rPr>
              <a:t>e</a:t>
            </a:r>
            <a:r>
              <a:rPr sz="2347" b="1" spc="-96" dirty="0">
                <a:solidFill>
                  <a:srgbClr val="0070C0"/>
                </a:solidFill>
                <a:latin typeface="Calibri"/>
                <a:cs typeface="Calibri"/>
              </a:rPr>
              <a:t> </a:t>
            </a:r>
            <a:r>
              <a:rPr sz="2347" b="1" dirty="0">
                <a:solidFill>
                  <a:srgbClr val="0070C0"/>
                </a:solidFill>
                <a:latin typeface="Calibri"/>
                <a:cs typeface="Calibri"/>
              </a:rPr>
              <a:t>-</a:t>
            </a:r>
            <a:r>
              <a:rPr sz="2347" b="1" spc="11" dirty="0">
                <a:solidFill>
                  <a:srgbClr val="0070C0"/>
                </a:solidFill>
                <a:latin typeface="Calibri"/>
                <a:cs typeface="Calibri"/>
              </a:rPr>
              <a:t> </a:t>
            </a:r>
            <a:r>
              <a:rPr sz="2347" b="1" spc="-27" dirty="0">
                <a:solidFill>
                  <a:srgbClr val="0070C0"/>
                </a:solidFill>
                <a:latin typeface="Calibri"/>
                <a:cs typeface="Calibri"/>
              </a:rPr>
              <a:t>P</a:t>
            </a:r>
            <a:r>
              <a:rPr sz="2347" b="1" dirty="0">
                <a:solidFill>
                  <a:srgbClr val="0070C0"/>
                </a:solidFill>
                <a:latin typeface="Calibri"/>
                <a:cs typeface="Calibri"/>
              </a:rPr>
              <a:t>e</a:t>
            </a:r>
            <a:r>
              <a:rPr sz="2347" b="1" spc="-27" dirty="0">
                <a:solidFill>
                  <a:srgbClr val="0070C0"/>
                </a:solidFill>
                <a:latin typeface="Calibri"/>
                <a:cs typeface="Calibri"/>
              </a:rPr>
              <a:t>r</a:t>
            </a:r>
            <a:r>
              <a:rPr sz="2347" b="1" dirty="0">
                <a:solidFill>
                  <a:srgbClr val="0070C0"/>
                </a:solidFill>
                <a:latin typeface="Calibri"/>
                <a:cs typeface="Calibri"/>
              </a:rPr>
              <a:t>son</a:t>
            </a:r>
            <a:r>
              <a:rPr sz="2347" b="1" spc="-5" dirty="0">
                <a:solidFill>
                  <a:srgbClr val="0070C0"/>
                </a:solidFill>
                <a:latin typeface="Calibri"/>
                <a:cs typeface="Calibri"/>
              </a:rPr>
              <a:t>a</a:t>
            </a:r>
            <a:r>
              <a:rPr sz="2347" b="1" dirty="0">
                <a:solidFill>
                  <a:srgbClr val="0070C0"/>
                </a:solidFill>
                <a:latin typeface="Calibri"/>
                <a:cs typeface="Calibri"/>
              </a:rPr>
              <a:t>le</a:t>
            </a:r>
            <a:r>
              <a:rPr sz="2347" b="1" spc="-48" dirty="0">
                <a:solidFill>
                  <a:srgbClr val="0070C0"/>
                </a:solidFill>
                <a:latin typeface="Calibri"/>
                <a:cs typeface="Calibri"/>
              </a:rPr>
              <a:t> </a:t>
            </a:r>
            <a:r>
              <a:rPr sz="2347" b="1" spc="-155" dirty="0">
                <a:solidFill>
                  <a:srgbClr val="0070C0"/>
                </a:solidFill>
                <a:latin typeface="Calibri"/>
                <a:cs typeface="Calibri"/>
              </a:rPr>
              <a:t>A</a:t>
            </a:r>
            <a:r>
              <a:rPr sz="2347" b="1" spc="-160" dirty="0">
                <a:solidFill>
                  <a:srgbClr val="0070C0"/>
                </a:solidFill>
                <a:latin typeface="Calibri"/>
                <a:cs typeface="Calibri"/>
              </a:rPr>
              <a:t>T</a:t>
            </a:r>
            <a:r>
              <a:rPr sz="2347" b="1" dirty="0">
                <a:solidFill>
                  <a:srgbClr val="0070C0"/>
                </a:solidFill>
                <a:latin typeface="Calibri"/>
                <a:cs typeface="Calibri"/>
              </a:rPr>
              <a:t>A - Alt</a:t>
            </a:r>
            <a:r>
              <a:rPr sz="2347" b="1" spc="-32" dirty="0">
                <a:solidFill>
                  <a:srgbClr val="0070C0"/>
                </a:solidFill>
                <a:latin typeface="Calibri"/>
                <a:cs typeface="Calibri"/>
              </a:rPr>
              <a:t>r</a:t>
            </a:r>
            <a:r>
              <a:rPr sz="2347" b="1" dirty="0">
                <a:solidFill>
                  <a:srgbClr val="0070C0"/>
                </a:solidFill>
                <a:latin typeface="Calibri"/>
                <a:cs typeface="Calibri"/>
              </a:rPr>
              <a:t>o (sp</a:t>
            </a:r>
            <a:r>
              <a:rPr sz="2347" b="1" spc="5" dirty="0">
                <a:solidFill>
                  <a:srgbClr val="0070C0"/>
                </a:solidFill>
                <a:latin typeface="Calibri"/>
                <a:cs typeface="Calibri"/>
              </a:rPr>
              <a:t>e</a:t>
            </a:r>
            <a:r>
              <a:rPr sz="2347" b="1" spc="-11" dirty="0">
                <a:solidFill>
                  <a:srgbClr val="0070C0"/>
                </a:solidFill>
                <a:latin typeface="Calibri"/>
                <a:cs typeface="Calibri"/>
              </a:rPr>
              <a:t>c</a:t>
            </a:r>
            <a:r>
              <a:rPr sz="2347" b="1" dirty="0">
                <a:solidFill>
                  <a:srgbClr val="0070C0"/>
                </a:solidFill>
                <a:latin typeface="Calibri"/>
                <a:cs typeface="Calibri"/>
              </a:rPr>
              <a:t>ifi</a:t>
            </a:r>
            <a:r>
              <a:rPr sz="2347" b="1" spc="-16" dirty="0">
                <a:solidFill>
                  <a:srgbClr val="0070C0"/>
                </a:solidFill>
                <a:latin typeface="Calibri"/>
                <a:cs typeface="Calibri"/>
              </a:rPr>
              <a:t>c</a:t>
            </a:r>
            <a:r>
              <a:rPr sz="2347" b="1" dirty="0">
                <a:solidFill>
                  <a:srgbClr val="0070C0"/>
                </a:solidFill>
                <a:latin typeface="Calibri"/>
                <a:cs typeface="Calibri"/>
              </a:rPr>
              <a:t>a</a:t>
            </a:r>
            <a:r>
              <a:rPr sz="2347" b="1" spc="-37" dirty="0">
                <a:solidFill>
                  <a:srgbClr val="0070C0"/>
                </a:solidFill>
                <a:latin typeface="Calibri"/>
                <a:cs typeface="Calibri"/>
              </a:rPr>
              <a:t>r</a:t>
            </a:r>
            <a:r>
              <a:rPr sz="2347" b="1" spc="-11" dirty="0">
                <a:solidFill>
                  <a:srgbClr val="0070C0"/>
                </a:solidFill>
                <a:latin typeface="Calibri"/>
                <a:cs typeface="Calibri"/>
              </a:rPr>
              <a:t>e)</a:t>
            </a:r>
            <a:endParaRPr sz="2347" dirty="0">
              <a:solidFill>
                <a:srgbClr val="0070C0"/>
              </a:solidFill>
              <a:latin typeface="Calibri"/>
              <a:cs typeface="Calibri"/>
            </a:endParaRPr>
          </a:p>
        </p:txBody>
      </p:sp>
      <p:pic>
        <p:nvPicPr>
          <p:cNvPr id="3" name="object 5"/>
          <p:cNvPicPr/>
          <p:nvPr/>
        </p:nvPicPr>
        <p:blipFill>
          <a:blip r:embed="rId2" cstate="print"/>
          <a:stretch>
            <a:fillRect/>
          </a:stretch>
        </p:blipFill>
        <p:spPr>
          <a:xfrm>
            <a:off x="11107605" y="8477982"/>
            <a:ext cx="1445498" cy="889537"/>
          </a:xfrm>
          <a:prstGeom prst="rect">
            <a:avLst/>
          </a:prstGeom>
        </p:spPr>
      </p:pic>
      <p:pic>
        <p:nvPicPr>
          <p:cNvPr id="4"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1128373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947090" y="4125631"/>
            <a:ext cx="11234856" cy="2068434"/>
          </a:xfrm>
          <a:prstGeom prst="rect">
            <a:avLst/>
          </a:prstGeom>
        </p:spPr>
      </p:pic>
      <p:sp>
        <p:nvSpPr>
          <p:cNvPr id="8" name="object 8"/>
          <p:cNvSpPr txBox="1">
            <a:spLocks noGrp="1"/>
          </p:cNvSpPr>
          <p:nvPr>
            <p:ph type="title"/>
          </p:nvPr>
        </p:nvSpPr>
        <p:spPr>
          <a:xfrm>
            <a:off x="2692400" y="637363"/>
            <a:ext cx="1026160" cy="594360"/>
          </a:xfrm>
          <a:prstGeom prst="rect">
            <a:avLst/>
          </a:prstGeom>
        </p:spPr>
        <p:txBody>
          <a:bodyPr vert="horz" wrap="square" lIns="0" tIns="16510" rIns="0" bIns="0" rtlCol="0">
            <a:spAutoFit/>
          </a:bodyPr>
          <a:lstStyle/>
          <a:p>
            <a:pPr marL="12700">
              <a:lnSpc>
                <a:spcPct val="100000"/>
              </a:lnSpc>
              <a:spcBef>
                <a:spcPts val="130"/>
              </a:spcBef>
            </a:pPr>
            <a:r>
              <a:rPr sz="3700" b="1" spc="-25" dirty="0">
                <a:solidFill>
                  <a:srgbClr val="019288"/>
                </a:solidFill>
                <a:latin typeface="Arial"/>
                <a:cs typeface="Arial"/>
              </a:rPr>
              <a:t>CUP</a:t>
            </a:r>
            <a:endParaRPr sz="3700" dirty="0">
              <a:latin typeface="Arial"/>
              <a:cs typeface="Arial"/>
            </a:endParaRPr>
          </a:p>
        </p:txBody>
      </p:sp>
      <p:sp>
        <p:nvSpPr>
          <p:cNvPr id="9" name="object 9"/>
          <p:cNvSpPr txBox="1"/>
          <p:nvPr/>
        </p:nvSpPr>
        <p:spPr>
          <a:xfrm>
            <a:off x="921690" y="1528057"/>
            <a:ext cx="11372215" cy="2301240"/>
          </a:xfrm>
          <a:prstGeom prst="rect">
            <a:avLst/>
          </a:prstGeom>
        </p:spPr>
        <p:txBody>
          <a:bodyPr vert="horz" wrap="square" lIns="0" tIns="11430" rIns="0" bIns="0" rtlCol="0">
            <a:spAutoFit/>
          </a:bodyPr>
          <a:lstStyle/>
          <a:p>
            <a:pPr marL="12700" marR="5080" algn="just">
              <a:lnSpc>
                <a:spcPct val="101600"/>
              </a:lnSpc>
              <a:spcBef>
                <a:spcPts val="90"/>
              </a:spcBef>
            </a:pPr>
            <a:r>
              <a:rPr sz="2100" dirty="0">
                <a:latin typeface="Arial"/>
                <a:cs typeface="Arial"/>
              </a:rPr>
              <a:t>Il</a:t>
            </a:r>
            <a:r>
              <a:rPr sz="2100" spc="155" dirty="0">
                <a:latin typeface="Arial"/>
                <a:cs typeface="Arial"/>
              </a:rPr>
              <a:t> </a:t>
            </a:r>
            <a:r>
              <a:rPr sz="2100" dirty="0">
                <a:latin typeface="Arial"/>
                <a:cs typeface="Arial"/>
              </a:rPr>
              <a:t>Codice</a:t>
            </a:r>
            <a:r>
              <a:rPr sz="2100" spc="165" dirty="0">
                <a:latin typeface="Arial"/>
                <a:cs typeface="Arial"/>
              </a:rPr>
              <a:t> </a:t>
            </a:r>
            <a:r>
              <a:rPr sz="2100" dirty="0">
                <a:latin typeface="Arial"/>
                <a:cs typeface="Arial"/>
              </a:rPr>
              <a:t>Unico</a:t>
            </a:r>
            <a:r>
              <a:rPr sz="2100" spc="170" dirty="0">
                <a:latin typeface="Arial"/>
                <a:cs typeface="Arial"/>
              </a:rPr>
              <a:t> </a:t>
            </a:r>
            <a:r>
              <a:rPr sz="2100" dirty="0">
                <a:latin typeface="Arial"/>
                <a:cs typeface="Arial"/>
              </a:rPr>
              <a:t>di</a:t>
            </a:r>
            <a:r>
              <a:rPr sz="2100" spc="165" dirty="0">
                <a:latin typeface="Arial"/>
                <a:cs typeface="Arial"/>
              </a:rPr>
              <a:t> </a:t>
            </a:r>
            <a:r>
              <a:rPr sz="2100" dirty="0">
                <a:latin typeface="Arial"/>
                <a:cs typeface="Arial"/>
              </a:rPr>
              <a:t>Progetto</a:t>
            </a:r>
            <a:r>
              <a:rPr sz="2100" spc="160" dirty="0">
                <a:latin typeface="Arial"/>
                <a:cs typeface="Arial"/>
              </a:rPr>
              <a:t> </a:t>
            </a:r>
            <a:r>
              <a:rPr sz="2100" dirty="0">
                <a:latin typeface="Arial"/>
                <a:cs typeface="Arial"/>
              </a:rPr>
              <a:t>(CUP)</a:t>
            </a:r>
            <a:r>
              <a:rPr sz="2100" spc="165" dirty="0">
                <a:latin typeface="Arial"/>
                <a:cs typeface="Arial"/>
              </a:rPr>
              <a:t> </a:t>
            </a:r>
            <a:r>
              <a:rPr sz="2100" dirty="0">
                <a:latin typeface="Arial"/>
                <a:cs typeface="Arial"/>
              </a:rPr>
              <a:t>garantisce</a:t>
            </a:r>
            <a:r>
              <a:rPr sz="2100" spc="165" dirty="0">
                <a:latin typeface="Arial"/>
                <a:cs typeface="Arial"/>
              </a:rPr>
              <a:t> </a:t>
            </a:r>
            <a:r>
              <a:rPr sz="2100" dirty="0">
                <a:latin typeface="Arial"/>
                <a:cs typeface="Arial"/>
              </a:rPr>
              <a:t>la</a:t>
            </a:r>
            <a:r>
              <a:rPr sz="2100" spc="165" dirty="0">
                <a:latin typeface="Arial"/>
                <a:cs typeface="Arial"/>
              </a:rPr>
              <a:t> </a:t>
            </a:r>
            <a:r>
              <a:rPr sz="2100" dirty="0">
                <a:latin typeface="Arial"/>
                <a:cs typeface="Arial"/>
              </a:rPr>
              <a:t>tracciabilità</a:t>
            </a:r>
            <a:r>
              <a:rPr sz="2100" spc="160" dirty="0">
                <a:latin typeface="Arial"/>
                <a:cs typeface="Arial"/>
              </a:rPr>
              <a:t> </a:t>
            </a:r>
            <a:r>
              <a:rPr sz="2100" dirty="0">
                <a:latin typeface="Arial"/>
                <a:cs typeface="Arial"/>
              </a:rPr>
              <a:t>delle</a:t>
            </a:r>
            <a:r>
              <a:rPr sz="2100" spc="165" dirty="0">
                <a:latin typeface="Arial"/>
                <a:cs typeface="Arial"/>
              </a:rPr>
              <a:t> </a:t>
            </a:r>
            <a:r>
              <a:rPr sz="2100" dirty="0">
                <a:latin typeface="Arial"/>
                <a:cs typeface="Arial"/>
              </a:rPr>
              <a:t>spese</a:t>
            </a:r>
            <a:r>
              <a:rPr sz="2100" spc="165" dirty="0">
                <a:latin typeface="Arial"/>
                <a:cs typeface="Arial"/>
              </a:rPr>
              <a:t> </a:t>
            </a:r>
            <a:r>
              <a:rPr sz="2100" dirty="0">
                <a:latin typeface="Arial"/>
                <a:cs typeface="Arial"/>
              </a:rPr>
              <a:t>e</a:t>
            </a:r>
            <a:r>
              <a:rPr sz="2100" spc="165" dirty="0">
                <a:latin typeface="Arial"/>
                <a:cs typeface="Arial"/>
              </a:rPr>
              <a:t> </a:t>
            </a:r>
            <a:r>
              <a:rPr sz="2100" dirty="0">
                <a:latin typeface="Arial"/>
                <a:cs typeface="Arial"/>
              </a:rPr>
              <a:t>consente</a:t>
            </a:r>
            <a:r>
              <a:rPr sz="2100" spc="165" dirty="0">
                <a:latin typeface="Arial"/>
                <a:cs typeface="Arial"/>
              </a:rPr>
              <a:t> </a:t>
            </a:r>
            <a:r>
              <a:rPr sz="2100" dirty="0">
                <a:latin typeface="Arial"/>
                <a:cs typeface="Arial"/>
              </a:rPr>
              <a:t>la</a:t>
            </a:r>
            <a:r>
              <a:rPr sz="2100" spc="165" dirty="0">
                <a:latin typeface="Arial"/>
                <a:cs typeface="Arial"/>
              </a:rPr>
              <a:t> </a:t>
            </a:r>
            <a:r>
              <a:rPr sz="2100" spc="-10" dirty="0">
                <a:latin typeface="Arial"/>
                <a:cs typeface="Arial"/>
              </a:rPr>
              <a:t>verifica </a:t>
            </a:r>
            <a:r>
              <a:rPr sz="2100" dirty="0">
                <a:latin typeface="Arial"/>
                <a:cs typeface="Arial"/>
              </a:rPr>
              <a:t>in</a:t>
            </a:r>
            <a:r>
              <a:rPr sz="2100" spc="160" dirty="0">
                <a:latin typeface="Arial"/>
                <a:cs typeface="Arial"/>
              </a:rPr>
              <a:t> </a:t>
            </a:r>
            <a:r>
              <a:rPr sz="2100" dirty="0">
                <a:latin typeface="Arial"/>
                <a:cs typeface="Arial"/>
              </a:rPr>
              <a:t>itinere</a:t>
            </a:r>
            <a:r>
              <a:rPr sz="2100" spc="165" dirty="0">
                <a:latin typeface="Arial"/>
                <a:cs typeface="Arial"/>
              </a:rPr>
              <a:t> </a:t>
            </a:r>
            <a:r>
              <a:rPr sz="2100" dirty="0">
                <a:latin typeface="Arial"/>
                <a:cs typeface="Arial"/>
              </a:rPr>
              <a:t>dei</a:t>
            </a:r>
            <a:r>
              <a:rPr sz="2100" spc="160" dirty="0">
                <a:latin typeface="Arial"/>
                <a:cs typeface="Arial"/>
              </a:rPr>
              <a:t> </a:t>
            </a:r>
            <a:r>
              <a:rPr sz="2100" dirty="0">
                <a:latin typeface="Arial"/>
                <a:cs typeface="Arial"/>
              </a:rPr>
              <a:t>possibili</a:t>
            </a:r>
            <a:r>
              <a:rPr sz="2100" spc="165" dirty="0">
                <a:latin typeface="Arial"/>
                <a:cs typeface="Arial"/>
              </a:rPr>
              <a:t> </a:t>
            </a:r>
            <a:r>
              <a:rPr sz="2100" dirty="0">
                <a:latin typeface="Arial"/>
                <a:cs typeface="Arial"/>
              </a:rPr>
              <a:t>casi</a:t>
            </a:r>
            <a:r>
              <a:rPr sz="2100" spc="160" dirty="0">
                <a:latin typeface="Arial"/>
                <a:cs typeface="Arial"/>
              </a:rPr>
              <a:t> </a:t>
            </a:r>
            <a:r>
              <a:rPr sz="2100" dirty="0">
                <a:latin typeface="Arial"/>
                <a:cs typeface="Arial"/>
              </a:rPr>
              <a:t>di</a:t>
            </a:r>
            <a:r>
              <a:rPr sz="2100" spc="165" dirty="0">
                <a:latin typeface="Arial"/>
                <a:cs typeface="Arial"/>
              </a:rPr>
              <a:t> </a:t>
            </a:r>
            <a:r>
              <a:rPr sz="2100" dirty="0">
                <a:latin typeface="Arial"/>
                <a:cs typeface="Arial"/>
              </a:rPr>
              <a:t>frode,</a:t>
            </a:r>
            <a:r>
              <a:rPr sz="2100" spc="155" dirty="0">
                <a:latin typeface="Arial"/>
                <a:cs typeface="Arial"/>
              </a:rPr>
              <a:t> </a:t>
            </a:r>
            <a:r>
              <a:rPr sz="2100" dirty="0">
                <a:latin typeface="Arial"/>
                <a:cs typeface="Arial"/>
              </a:rPr>
              <a:t>corruzione,</a:t>
            </a:r>
            <a:r>
              <a:rPr sz="2100" spc="165" dirty="0">
                <a:latin typeface="Arial"/>
                <a:cs typeface="Arial"/>
              </a:rPr>
              <a:t> </a:t>
            </a:r>
            <a:r>
              <a:rPr sz="2100" dirty="0">
                <a:latin typeface="Arial"/>
                <a:cs typeface="Arial"/>
              </a:rPr>
              <a:t>conflitto</a:t>
            </a:r>
            <a:r>
              <a:rPr sz="2100" spc="160" dirty="0">
                <a:latin typeface="Arial"/>
                <a:cs typeface="Arial"/>
              </a:rPr>
              <a:t> </a:t>
            </a:r>
            <a:r>
              <a:rPr sz="2100" dirty="0">
                <a:latin typeface="Arial"/>
                <a:cs typeface="Arial"/>
              </a:rPr>
              <a:t>di</a:t>
            </a:r>
            <a:r>
              <a:rPr sz="2100" spc="165" dirty="0">
                <a:latin typeface="Arial"/>
                <a:cs typeface="Arial"/>
              </a:rPr>
              <a:t> </a:t>
            </a:r>
            <a:r>
              <a:rPr sz="2100" dirty="0">
                <a:latin typeface="Arial"/>
                <a:cs typeface="Arial"/>
              </a:rPr>
              <a:t>interessi</a:t>
            </a:r>
            <a:r>
              <a:rPr sz="2100" spc="160" dirty="0">
                <a:latin typeface="Arial"/>
                <a:cs typeface="Arial"/>
              </a:rPr>
              <a:t> </a:t>
            </a:r>
            <a:r>
              <a:rPr sz="2100" dirty="0">
                <a:latin typeface="Arial"/>
                <a:cs typeface="Arial"/>
              </a:rPr>
              <a:t>e</a:t>
            </a:r>
            <a:r>
              <a:rPr sz="2100" spc="165" dirty="0">
                <a:latin typeface="Arial"/>
                <a:cs typeface="Arial"/>
              </a:rPr>
              <a:t> </a:t>
            </a:r>
            <a:r>
              <a:rPr sz="2100" dirty="0">
                <a:latin typeface="Arial"/>
                <a:cs typeface="Arial"/>
              </a:rPr>
              <a:t>di</a:t>
            </a:r>
            <a:r>
              <a:rPr sz="2100" spc="160" dirty="0">
                <a:latin typeface="Arial"/>
                <a:cs typeface="Arial"/>
              </a:rPr>
              <a:t> </a:t>
            </a:r>
            <a:r>
              <a:rPr sz="2100" dirty="0">
                <a:latin typeface="Arial"/>
                <a:cs typeface="Arial"/>
              </a:rPr>
              <a:t>doppio</a:t>
            </a:r>
            <a:r>
              <a:rPr sz="2100" spc="165" dirty="0">
                <a:latin typeface="Arial"/>
                <a:cs typeface="Arial"/>
              </a:rPr>
              <a:t> </a:t>
            </a:r>
            <a:r>
              <a:rPr sz="2100" spc="-10" dirty="0">
                <a:latin typeface="Arial"/>
                <a:cs typeface="Arial"/>
              </a:rPr>
              <a:t>finanziamento. </a:t>
            </a:r>
            <a:r>
              <a:rPr sz="2100" dirty="0">
                <a:latin typeface="Arial"/>
                <a:cs typeface="Arial"/>
              </a:rPr>
              <a:t>Per</a:t>
            </a:r>
            <a:r>
              <a:rPr sz="2100" spc="150" dirty="0">
                <a:latin typeface="Arial"/>
                <a:cs typeface="Arial"/>
              </a:rPr>
              <a:t> </a:t>
            </a:r>
            <a:r>
              <a:rPr sz="2100" dirty="0">
                <a:latin typeface="Arial"/>
                <a:cs typeface="Arial"/>
              </a:rPr>
              <a:t>tale</a:t>
            </a:r>
            <a:r>
              <a:rPr sz="2100" spc="160" dirty="0">
                <a:latin typeface="Arial"/>
                <a:cs typeface="Arial"/>
              </a:rPr>
              <a:t> </a:t>
            </a:r>
            <a:r>
              <a:rPr sz="2100" dirty="0">
                <a:latin typeface="Arial"/>
                <a:cs typeface="Arial"/>
              </a:rPr>
              <a:t>ragione</a:t>
            </a:r>
            <a:r>
              <a:rPr sz="2100" spc="160" dirty="0">
                <a:latin typeface="Arial"/>
                <a:cs typeface="Arial"/>
              </a:rPr>
              <a:t> </a:t>
            </a:r>
            <a:r>
              <a:rPr sz="2100" dirty="0">
                <a:latin typeface="Arial"/>
                <a:cs typeface="Arial"/>
              </a:rPr>
              <a:t>ciascun</a:t>
            </a:r>
            <a:r>
              <a:rPr sz="2100" spc="160" dirty="0">
                <a:latin typeface="Arial"/>
                <a:cs typeface="Arial"/>
              </a:rPr>
              <a:t> </a:t>
            </a:r>
            <a:r>
              <a:rPr sz="2100" dirty="0">
                <a:latin typeface="Arial"/>
                <a:cs typeface="Arial"/>
              </a:rPr>
              <a:t>progetto</a:t>
            </a:r>
            <a:r>
              <a:rPr sz="2100" spc="160" dirty="0">
                <a:latin typeface="Arial"/>
                <a:cs typeface="Arial"/>
              </a:rPr>
              <a:t> </a:t>
            </a:r>
            <a:r>
              <a:rPr sz="2100" dirty="0">
                <a:latin typeface="Arial"/>
                <a:cs typeface="Arial"/>
              </a:rPr>
              <a:t>finanziato</a:t>
            </a:r>
            <a:r>
              <a:rPr sz="2100" spc="160" dirty="0">
                <a:latin typeface="Arial"/>
                <a:cs typeface="Arial"/>
              </a:rPr>
              <a:t> </a:t>
            </a:r>
            <a:r>
              <a:rPr sz="2100" dirty="0">
                <a:latin typeface="Arial"/>
                <a:cs typeface="Arial"/>
              </a:rPr>
              <a:t>con</a:t>
            </a:r>
            <a:r>
              <a:rPr sz="2100" spc="160" dirty="0">
                <a:latin typeface="Arial"/>
                <a:cs typeface="Arial"/>
              </a:rPr>
              <a:t> </a:t>
            </a:r>
            <a:r>
              <a:rPr sz="2100" dirty="0">
                <a:latin typeface="Arial"/>
                <a:cs typeface="Arial"/>
              </a:rPr>
              <a:t>i</a:t>
            </a:r>
            <a:r>
              <a:rPr sz="2100" spc="155" dirty="0">
                <a:latin typeface="Arial"/>
                <a:cs typeface="Arial"/>
              </a:rPr>
              <a:t> </a:t>
            </a:r>
            <a:r>
              <a:rPr sz="2100" dirty="0">
                <a:latin typeface="Arial"/>
                <a:cs typeface="Arial"/>
              </a:rPr>
              <a:t>fondi</a:t>
            </a:r>
            <a:r>
              <a:rPr sz="2100" spc="160" dirty="0">
                <a:latin typeface="Arial"/>
                <a:cs typeface="Arial"/>
              </a:rPr>
              <a:t> </a:t>
            </a:r>
            <a:r>
              <a:rPr sz="2100" dirty="0">
                <a:latin typeface="Arial"/>
                <a:cs typeface="Arial"/>
              </a:rPr>
              <a:t>del</a:t>
            </a:r>
            <a:r>
              <a:rPr sz="2100" spc="160" dirty="0">
                <a:latin typeface="Arial"/>
                <a:cs typeface="Arial"/>
              </a:rPr>
              <a:t> </a:t>
            </a:r>
            <a:r>
              <a:rPr sz="2100" dirty="0">
                <a:latin typeface="Arial"/>
                <a:cs typeface="Arial"/>
              </a:rPr>
              <a:t>PNRR</a:t>
            </a:r>
            <a:r>
              <a:rPr sz="2100" spc="155" dirty="0">
                <a:latin typeface="Arial"/>
                <a:cs typeface="Arial"/>
              </a:rPr>
              <a:t> </a:t>
            </a:r>
            <a:r>
              <a:rPr sz="2100" dirty="0">
                <a:latin typeface="Arial"/>
                <a:cs typeface="Arial"/>
              </a:rPr>
              <a:t>–</a:t>
            </a:r>
            <a:r>
              <a:rPr sz="2100" spc="160" dirty="0">
                <a:latin typeface="Arial"/>
                <a:cs typeface="Arial"/>
              </a:rPr>
              <a:t> </a:t>
            </a:r>
            <a:r>
              <a:rPr sz="2100" dirty="0">
                <a:latin typeface="Arial"/>
                <a:cs typeface="Arial"/>
              </a:rPr>
              <a:t>Next</a:t>
            </a:r>
            <a:r>
              <a:rPr sz="2100" spc="160" dirty="0">
                <a:latin typeface="Arial"/>
                <a:cs typeface="Arial"/>
              </a:rPr>
              <a:t> </a:t>
            </a:r>
            <a:r>
              <a:rPr sz="2100" dirty="0">
                <a:latin typeface="Arial"/>
                <a:cs typeface="Arial"/>
              </a:rPr>
              <a:t>generation</a:t>
            </a:r>
            <a:r>
              <a:rPr sz="2100" spc="160" dirty="0">
                <a:latin typeface="Arial"/>
                <a:cs typeface="Arial"/>
              </a:rPr>
              <a:t> </a:t>
            </a:r>
            <a:r>
              <a:rPr sz="2100" dirty="0">
                <a:latin typeface="Arial"/>
                <a:cs typeface="Arial"/>
              </a:rPr>
              <a:t>EU</a:t>
            </a:r>
            <a:r>
              <a:rPr sz="2100" spc="150" dirty="0">
                <a:latin typeface="Arial"/>
                <a:cs typeface="Arial"/>
              </a:rPr>
              <a:t> </a:t>
            </a:r>
            <a:r>
              <a:rPr sz="2100" spc="-20" dirty="0">
                <a:latin typeface="Arial"/>
                <a:cs typeface="Arial"/>
              </a:rPr>
              <a:t>deve </a:t>
            </a:r>
            <a:r>
              <a:rPr sz="2100" dirty="0">
                <a:latin typeface="Arial"/>
                <a:cs typeface="Arial"/>
              </a:rPr>
              <a:t>essere</a:t>
            </a:r>
            <a:r>
              <a:rPr sz="2100" spc="45" dirty="0">
                <a:latin typeface="Arial"/>
                <a:cs typeface="Arial"/>
              </a:rPr>
              <a:t> </a:t>
            </a:r>
            <a:r>
              <a:rPr sz="2100" dirty="0">
                <a:latin typeface="Arial"/>
                <a:cs typeface="Arial"/>
              </a:rPr>
              <a:t>obbligatoriamente</a:t>
            </a:r>
            <a:r>
              <a:rPr sz="2100" spc="50" dirty="0">
                <a:latin typeface="Arial"/>
                <a:cs typeface="Arial"/>
              </a:rPr>
              <a:t> </a:t>
            </a:r>
            <a:r>
              <a:rPr sz="2100" dirty="0">
                <a:latin typeface="Arial"/>
                <a:cs typeface="Arial"/>
              </a:rPr>
              <a:t>contraddistinto</a:t>
            </a:r>
            <a:r>
              <a:rPr sz="2100" spc="45" dirty="0">
                <a:latin typeface="Arial"/>
                <a:cs typeface="Arial"/>
              </a:rPr>
              <a:t> </a:t>
            </a:r>
            <a:r>
              <a:rPr sz="2100" dirty="0">
                <a:latin typeface="Arial"/>
                <a:cs typeface="Arial"/>
              </a:rPr>
              <a:t>per</a:t>
            </a:r>
            <a:r>
              <a:rPr sz="2100" spc="50" dirty="0">
                <a:latin typeface="Arial"/>
                <a:cs typeface="Arial"/>
              </a:rPr>
              <a:t> </a:t>
            </a:r>
            <a:r>
              <a:rPr sz="2100" dirty="0">
                <a:latin typeface="Arial"/>
                <a:cs typeface="Arial"/>
              </a:rPr>
              <a:t>tutta</a:t>
            </a:r>
            <a:r>
              <a:rPr sz="2100" spc="40" dirty="0">
                <a:latin typeface="Arial"/>
                <a:cs typeface="Arial"/>
              </a:rPr>
              <a:t> </a:t>
            </a:r>
            <a:r>
              <a:rPr sz="2100" dirty="0">
                <a:latin typeface="Arial"/>
                <a:cs typeface="Arial"/>
              </a:rPr>
              <a:t>la</a:t>
            </a:r>
            <a:r>
              <a:rPr sz="2100" spc="50" dirty="0">
                <a:latin typeface="Arial"/>
                <a:cs typeface="Arial"/>
              </a:rPr>
              <a:t> </a:t>
            </a:r>
            <a:r>
              <a:rPr sz="2100" dirty="0">
                <a:latin typeface="Arial"/>
                <a:cs typeface="Arial"/>
              </a:rPr>
              <a:t>sua</a:t>
            </a:r>
            <a:r>
              <a:rPr sz="2100" spc="50" dirty="0">
                <a:latin typeface="Arial"/>
                <a:cs typeface="Arial"/>
              </a:rPr>
              <a:t> </a:t>
            </a:r>
            <a:r>
              <a:rPr sz="2100" dirty="0">
                <a:latin typeface="Arial"/>
                <a:cs typeface="Arial"/>
              </a:rPr>
              <a:t>durata</a:t>
            </a:r>
            <a:r>
              <a:rPr sz="2100" spc="45" dirty="0">
                <a:latin typeface="Arial"/>
                <a:cs typeface="Arial"/>
              </a:rPr>
              <a:t> </a:t>
            </a:r>
            <a:r>
              <a:rPr sz="2100" dirty="0">
                <a:latin typeface="Arial"/>
                <a:cs typeface="Arial"/>
              </a:rPr>
              <a:t>da</a:t>
            </a:r>
            <a:r>
              <a:rPr sz="2100" spc="50" dirty="0">
                <a:latin typeface="Arial"/>
                <a:cs typeface="Arial"/>
              </a:rPr>
              <a:t> </a:t>
            </a:r>
            <a:r>
              <a:rPr sz="2100" dirty="0">
                <a:latin typeface="Arial"/>
                <a:cs typeface="Arial"/>
              </a:rPr>
              <a:t>un</a:t>
            </a:r>
            <a:r>
              <a:rPr sz="2100" spc="45" dirty="0">
                <a:latin typeface="Arial"/>
                <a:cs typeface="Arial"/>
              </a:rPr>
              <a:t> </a:t>
            </a:r>
            <a:r>
              <a:rPr sz="2100" dirty="0">
                <a:latin typeface="Arial"/>
                <a:cs typeface="Arial"/>
              </a:rPr>
              <a:t>proprio</a:t>
            </a:r>
            <a:r>
              <a:rPr sz="2100" spc="50" dirty="0">
                <a:latin typeface="Arial"/>
                <a:cs typeface="Arial"/>
              </a:rPr>
              <a:t> </a:t>
            </a:r>
            <a:r>
              <a:rPr sz="2100" dirty="0">
                <a:latin typeface="Arial"/>
                <a:cs typeface="Arial"/>
              </a:rPr>
              <a:t>codice</a:t>
            </a:r>
            <a:r>
              <a:rPr sz="2100" spc="50" dirty="0">
                <a:latin typeface="Arial"/>
                <a:cs typeface="Arial"/>
              </a:rPr>
              <a:t> </a:t>
            </a:r>
            <a:r>
              <a:rPr sz="2100" spc="-20" dirty="0">
                <a:latin typeface="Arial"/>
                <a:cs typeface="Arial"/>
              </a:rPr>
              <a:t>CUP.</a:t>
            </a:r>
            <a:endParaRPr sz="2100">
              <a:latin typeface="Arial"/>
              <a:cs typeface="Arial"/>
            </a:endParaRPr>
          </a:p>
          <a:p>
            <a:pPr marL="12700" marR="34290" algn="just">
              <a:lnSpc>
                <a:spcPct val="101600"/>
              </a:lnSpc>
            </a:pPr>
            <a:r>
              <a:rPr sz="2100" dirty="0">
                <a:latin typeface="Arial"/>
                <a:cs typeface="Arial"/>
              </a:rPr>
              <a:t>Il</a:t>
            </a:r>
            <a:r>
              <a:rPr sz="2100" spc="380" dirty="0">
                <a:latin typeface="Arial"/>
                <a:cs typeface="Arial"/>
              </a:rPr>
              <a:t> </a:t>
            </a:r>
            <a:r>
              <a:rPr sz="2100" dirty="0">
                <a:latin typeface="Arial"/>
                <a:cs typeface="Arial"/>
              </a:rPr>
              <a:t>CUP</a:t>
            </a:r>
            <a:r>
              <a:rPr sz="2100" spc="365" dirty="0">
                <a:latin typeface="Arial"/>
                <a:cs typeface="Arial"/>
              </a:rPr>
              <a:t> </a:t>
            </a:r>
            <a:r>
              <a:rPr sz="2100" b="1" dirty="0">
                <a:latin typeface="Arial"/>
                <a:cs typeface="Arial"/>
              </a:rPr>
              <a:t>dovrà</a:t>
            </a:r>
            <a:r>
              <a:rPr sz="2100" b="1" spc="385" dirty="0">
                <a:latin typeface="Arial"/>
                <a:cs typeface="Arial"/>
              </a:rPr>
              <a:t> </a:t>
            </a:r>
            <a:r>
              <a:rPr sz="2100" b="1" dirty="0">
                <a:latin typeface="Arial"/>
                <a:cs typeface="Arial"/>
              </a:rPr>
              <a:t>essere</a:t>
            </a:r>
            <a:r>
              <a:rPr sz="2100" b="1" spc="390" dirty="0">
                <a:latin typeface="Arial"/>
                <a:cs typeface="Arial"/>
              </a:rPr>
              <a:t> </a:t>
            </a:r>
            <a:r>
              <a:rPr sz="2100" b="1" dirty="0">
                <a:latin typeface="Arial"/>
                <a:cs typeface="Arial"/>
              </a:rPr>
              <a:t>riportato</a:t>
            </a:r>
            <a:r>
              <a:rPr sz="2100" b="1" spc="390" dirty="0">
                <a:latin typeface="Arial"/>
                <a:cs typeface="Arial"/>
              </a:rPr>
              <a:t> </a:t>
            </a:r>
            <a:r>
              <a:rPr sz="2100" b="1" dirty="0">
                <a:latin typeface="Arial"/>
                <a:cs typeface="Arial"/>
              </a:rPr>
              <a:t>obbligatoriamente</a:t>
            </a:r>
            <a:r>
              <a:rPr sz="2100" b="1" spc="385" dirty="0">
                <a:latin typeface="Arial"/>
                <a:cs typeface="Arial"/>
              </a:rPr>
              <a:t> </a:t>
            </a:r>
            <a:r>
              <a:rPr sz="2100" b="1" dirty="0">
                <a:latin typeface="Arial"/>
                <a:cs typeface="Arial"/>
              </a:rPr>
              <a:t>su</a:t>
            </a:r>
            <a:r>
              <a:rPr sz="2100" b="1" spc="385" dirty="0">
                <a:latin typeface="Arial"/>
                <a:cs typeface="Arial"/>
              </a:rPr>
              <a:t> </a:t>
            </a:r>
            <a:r>
              <a:rPr sz="2100" b="1" dirty="0">
                <a:latin typeface="Arial"/>
                <a:cs typeface="Arial"/>
              </a:rPr>
              <a:t>tutta</a:t>
            </a:r>
            <a:r>
              <a:rPr sz="2100" b="1" spc="390" dirty="0">
                <a:latin typeface="Arial"/>
                <a:cs typeface="Arial"/>
              </a:rPr>
              <a:t> </a:t>
            </a:r>
            <a:r>
              <a:rPr sz="2100" b="1" dirty="0">
                <a:latin typeface="Arial"/>
                <a:cs typeface="Arial"/>
              </a:rPr>
              <a:t>la</a:t>
            </a:r>
            <a:r>
              <a:rPr sz="2100" b="1" spc="385" dirty="0">
                <a:latin typeface="Arial"/>
                <a:cs typeface="Arial"/>
              </a:rPr>
              <a:t> </a:t>
            </a:r>
            <a:r>
              <a:rPr sz="2100" b="1" dirty="0">
                <a:latin typeface="Arial"/>
                <a:cs typeface="Arial"/>
              </a:rPr>
              <a:t>documentazione</a:t>
            </a:r>
            <a:r>
              <a:rPr sz="2100" b="1" spc="385" dirty="0">
                <a:latin typeface="Arial"/>
                <a:cs typeface="Arial"/>
              </a:rPr>
              <a:t> </a:t>
            </a:r>
            <a:r>
              <a:rPr sz="2100" b="1" dirty="0">
                <a:latin typeface="Arial"/>
                <a:cs typeface="Arial"/>
              </a:rPr>
              <a:t>e</a:t>
            </a:r>
            <a:r>
              <a:rPr sz="2100" b="1" spc="390" dirty="0">
                <a:latin typeface="Arial"/>
                <a:cs typeface="Arial"/>
              </a:rPr>
              <a:t> </a:t>
            </a:r>
            <a:r>
              <a:rPr sz="2100" b="1" dirty="0">
                <a:latin typeface="Arial"/>
                <a:cs typeface="Arial"/>
              </a:rPr>
              <a:t>gli</a:t>
            </a:r>
            <a:r>
              <a:rPr sz="2100" b="1" spc="385" dirty="0">
                <a:latin typeface="Arial"/>
                <a:cs typeface="Arial"/>
              </a:rPr>
              <a:t> </a:t>
            </a:r>
            <a:r>
              <a:rPr sz="2100" b="1" spc="-20" dirty="0">
                <a:latin typeface="Arial"/>
                <a:cs typeface="Arial"/>
              </a:rPr>
              <a:t>atti </a:t>
            </a:r>
            <a:r>
              <a:rPr sz="2100" b="1" dirty="0">
                <a:latin typeface="Arial"/>
                <a:cs typeface="Arial"/>
              </a:rPr>
              <a:t>relativi</a:t>
            </a:r>
            <a:r>
              <a:rPr sz="2100" b="1" spc="15" dirty="0">
                <a:latin typeface="Arial"/>
                <a:cs typeface="Arial"/>
              </a:rPr>
              <a:t>  </a:t>
            </a:r>
            <a:r>
              <a:rPr sz="2100" b="1" dirty="0">
                <a:latin typeface="Arial"/>
                <a:cs typeface="Arial"/>
              </a:rPr>
              <a:t>al</a:t>
            </a:r>
            <a:r>
              <a:rPr sz="2100" b="1" spc="20" dirty="0">
                <a:latin typeface="Arial"/>
                <a:cs typeface="Arial"/>
              </a:rPr>
              <a:t>  </a:t>
            </a:r>
            <a:r>
              <a:rPr sz="2100" b="1" dirty="0">
                <a:latin typeface="Arial"/>
                <a:cs typeface="Arial"/>
              </a:rPr>
              <a:t>progetto</a:t>
            </a:r>
            <a:r>
              <a:rPr sz="2100" b="1" spc="30" dirty="0">
                <a:latin typeface="Arial"/>
                <a:cs typeface="Arial"/>
              </a:rPr>
              <a:t>  </a:t>
            </a:r>
            <a:r>
              <a:rPr sz="2100" dirty="0">
                <a:latin typeface="Arial"/>
                <a:cs typeface="Arial"/>
              </a:rPr>
              <a:t>(determine,</a:t>
            </a:r>
            <a:r>
              <a:rPr sz="2100" spc="20" dirty="0">
                <a:latin typeface="Arial"/>
                <a:cs typeface="Arial"/>
              </a:rPr>
              <a:t>  </a:t>
            </a:r>
            <a:r>
              <a:rPr sz="2100" dirty="0">
                <a:latin typeface="Arial"/>
                <a:cs typeface="Arial"/>
              </a:rPr>
              <a:t>avvisi,</a:t>
            </a:r>
            <a:r>
              <a:rPr sz="2100" spc="20" dirty="0">
                <a:latin typeface="Arial"/>
                <a:cs typeface="Arial"/>
              </a:rPr>
              <a:t>  </a:t>
            </a:r>
            <a:r>
              <a:rPr sz="2100" dirty="0">
                <a:latin typeface="Arial"/>
                <a:cs typeface="Arial"/>
              </a:rPr>
              <a:t>procedure</a:t>
            </a:r>
            <a:r>
              <a:rPr sz="2100" spc="20" dirty="0">
                <a:latin typeface="Arial"/>
                <a:cs typeface="Arial"/>
              </a:rPr>
              <a:t>  </a:t>
            </a:r>
            <a:r>
              <a:rPr sz="2100" dirty="0">
                <a:latin typeface="Arial"/>
                <a:cs typeface="Arial"/>
              </a:rPr>
              <a:t>selettive,</a:t>
            </a:r>
            <a:r>
              <a:rPr sz="2100" spc="20" dirty="0">
                <a:latin typeface="Arial"/>
                <a:cs typeface="Arial"/>
              </a:rPr>
              <a:t>  </a:t>
            </a:r>
            <a:r>
              <a:rPr sz="2100" dirty="0">
                <a:latin typeface="Arial"/>
                <a:cs typeface="Arial"/>
              </a:rPr>
              <a:t>gare,</a:t>
            </a:r>
            <a:r>
              <a:rPr sz="2100" spc="20" dirty="0">
                <a:latin typeface="Arial"/>
                <a:cs typeface="Arial"/>
              </a:rPr>
              <a:t>  </a:t>
            </a:r>
            <a:r>
              <a:rPr sz="2100" dirty="0">
                <a:latin typeface="Arial"/>
                <a:cs typeface="Arial"/>
              </a:rPr>
              <a:t>ordini,</a:t>
            </a:r>
            <a:r>
              <a:rPr sz="2100" spc="15" dirty="0">
                <a:latin typeface="Arial"/>
                <a:cs typeface="Arial"/>
              </a:rPr>
              <a:t>  </a:t>
            </a:r>
            <a:r>
              <a:rPr sz="2100" dirty="0">
                <a:latin typeface="Arial"/>
                <a:cs typeface="Arial"/>
              </a:rPr>
              <a:t>contratti,</a:t>
            </a:r>
            <a:r>
              <a:rPr sz="2100" spc="20" dirty="0">
                <a:latin typeface="Arial"/>
                <a:cs typeface="Arial"/>
              </a:rPr>
              <a:t>  </a:t>
            </a:r>
            <a:r>
              <a:rPr sz="2100" spc="-10" dirty="0">
                <a:latin typeface="Arial"/>
                <a:cs typeface="Arial"/>
              </a:rPr>
              <a:t>fatture, </a:t>
            </a:r>
            <a:r>
              <a:rPr sz="2100" dirty="0">
                <a:latin typeface="Arial"/>
                <a:cs typeface="Arial"/>
              </a:rPr>
              <a:t>mandati</a:t>
            </a:r>
            <a:r>
              <a:rPr sz="2100" spc="55" dirty="0">
                <a:latin typeface="Arial"/>
                <a:cs typeface="Arial"/>
              </a:rPr>
              <a:t> </a:t>
            </a:r>
            <a:r>
              <a:rPr sz="2100" dirty="0">
                <a:latin typeface="Arial"/>
                <a:cs typeface="Arial"/>
              </a:rPr>
              <a:t>di</a:t>
            </a:r>
            <a:r>
              <a:rPr sz="2100" spc="55" dirty="0">
                <a:latin typeface="Arial"/>
                <a:cs typeface="Arial"/>
              </a:rPr>
              <a:t> </a:t>
            </a:r>
            <a:r>
              <a:rPr sz="2100" dirty="0">
                <a:latin typeface="Arial"/>
                <a:cs typeface="Arial"/>
              </a:rPr>
              <a:t>pagamento,</a:t>
            </a:r>
            <a:r>
              <a:rPr sz="2100" spc="55" dirty="0">
                <a:latin typeface="Arial"/>
                <a:cs typeface="Arial"/>
              </a:rPr>
              <a:t> </a:t>
            </a:r>
            <a:r>
              <a:rPr sz="2100" spc="-10" dirty="0">
                <a:latin typeface="Arial"/>
                <a:cs typeface="Arial"/>
              </a:rPr>
              <a:t>etc.).</a:t>
            </a:r>
            <a:endParaRPr sz="2100">
              <a:latin typeface="Arial"/>
              <a:cs typeface="Arial"/>
            </a:endParaRPr>
          </a:p>
        </p:txBody>
      </p:sp>
      <p:pic>
        <p:nvPicPr>
          <p:cNvPr id="10" name="object 10"/>
          <p:cNvPicPr/>
          <p:nvPr/>
        </p:nvPicPr>
        <p:blipFill>
          <a:blip r:embed="rId3" cstate="print"/>
          <a:stretch>
            <a:fillRect/>
          </a:stretch>
        </p:blipFill>
        <p:spPr>
          <a:xfrm>
            <a:off x="11107605" y="8477982"/>
            <a:ext cx="1445498" cy="889537"/>
          </a:xfrm>
          <a:prstGeom prst="rect">
            <a:avLst/>
          </a:prstGeom>
        </p:spPr>
      </p:pic>
      <p:pic>
        <p:nvPicPr>
          <p:cNvPr id="11" name="object 11"/>
          <p:cNvPicPr/>
          <p:nvPr/>
        </p:nvPicPr>
        <p:blipFill>
          <a:blip r:embed="rId4" cstate="print"/>
          <a:stretch>
            <a:fillRect/>
          </a:stretch>
        </p:blipFill>
        <p:spPr>
          <a:xfrm>
            <a:off x="239250" y="344875"/>
            <a:ext cx="1500224" cy="889549"/>
          </a:xfrm>
          <a:prstGeom prst="rect">
            <a:avLst/>
          </a:prstGeom>
        </p:spPr>
      </p:pic>
      <p:pic>
        <p:nvPicPr>
          <p:cNvPr id="14" name="Immagine 13"/>
          <p:cNvPicPr>
            <a:picLocks noChangeAspect="1"/>
          </p:cNvPicPr>
          <p:nvPr/>
        </p:nvPicPr>
        <p:blipFill>
          <a:blip r:embed="rId5"/>
          <a:stretch>
            <a:fillRect/>
          </a:stretch>
        </p:blipFill>
        <p:spPr>
          <a:xfrm>
            <a:off x="1073427" y="6490399"/>
            <a:ext cx="11479675" cy="181540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687" y="1392686"/>
            <a:ext cx="868044" cy="594360"/>
          </a:xfrm>
          <a:prstGeom prst="rect">
            <a:avLst/>
          </a:prstGeom>
        </p:spPr>
        <p:txBody>
          <a:bodyPr vert="horz" wrap="square" lIns="0" tIns="16510" rIns="0" bIns="0" rtlCol="0">
            <a:spAutoFit/>
          </a:bodyPr>
          <a:lstStyle/>
          <a:p>
            <a:pPr marL="12700">
              <a:lnSpc>
                <a:spcPct val="100000"/>
              </a:lnSpc>
              <a:spcBef>
                <a:spcPts val="130"/>
              </a:spcBef>
            </a:pPr>
            <a:r>
              <a:rPr sz="3700" b="1" spc="-25" dirty="0">
                <a:solidFill>
                  <a:srgbClr val="019288"/>
                </a:solidFill>
                <a:latin typeface="Arial"/>
                <a:cs typeface="Arial"/>
              </a:rPr>
              <a:t>CIG</a:t>
            </a:r>
            <a:endParaRPr sz="3700">
              <a:latin typeface="Arial"/>
              <a:cs typeface="Arial"/>
            </a:endParaRPr>
          </a:p>
        </p:txBody>
      </p:sp>
      <p:sp>
        <p:nvSpPr>
          <p:cNvPr id="3" name="object 3"/>
          <p:cNvSpPr txBox="1"/>
          <p:nvPr/>
        </p:nvSpPr>
        <p:spPr>
          <a:xfrm>
            <a:off x="755687" y="2116026"/>
            <a:ext cx="12005310" cy="4023995"/>
          </a:xfrm>
          <a:prstGeom prst="rect">
            <a:avLst/>
          </a:prstGeom>
        </p:spPr>
        <p:txBody>
          <a:bodyPr vert="horz" wrap="square" lIns="0" tIns="36195" rIns="0" bIns="0" rtlCol="0">
            <a:spAutoFit/>
          </a:bodyPr>
          <a:lstStyle/>
          <a:p>
            <a:pPr marL="12700" marR="17780" indent="183515" algn="just">
              <a:lnSpc>
                <a:spcPct val="109200"/>
              </a:lnSpc>
              <a:spcBef>
                <a:spcPts val="285"/>
              </a:spcBef>
            </a:pPr>
            <a:r>
              <a:rPr sz="2100" dirty="0">
                <a:latin typeface="Arial"/>
                <a:cs typeface="Arial"/>
              </a:rPr>
              <a:t>Il</a:t>
            </a:r>
            <a:r>
              <a:rPr sz="2100" spc="505" dirty="0">
                <a:latin typeface="Arial"/>
                <a:cs typeface="Arial"/>
              </a:rPr>
              <a:t> </a:t>
            </a:r>
            <a:r>
              <a:rPr sz="2100" dirty="0">
                <a:latin typeface="Arial"/>
                <a:cs typeface="Arial"/>
              </a:rPr>
              <a:t>CIG</a:t>
            </a:r>
            <a:r>
              <a:rPr sz="2100" spc="515" dirty="0">
                <a:latin typeface="Arial"/>
                <a:cs typeface="Arial"/>
              </a:rPr>
              <a:t> </a:t>
            </a:r>
            <a:r>
              <a:rPr sz="2100" dirty="0">
                <a:latin typeface="Arial"/>
                <a:cs typeface="Arial"/>
              </a:rPr>
              <a:t>ordinario</a:t>
            </a:r>
            <a:r>
              <a:rPr sz="2100" spc="515" dirty="0">
                <a:latin typeface="Arial"/>
                <a:cs typeface="Arial"/>
              </a:rPr>
              <a:t> </a:t>
            </a:r>
            <a:r>
              <a:rPr sz="2100" dirty="0">
                <a:latin typeface="Arial"/>
                <a:cs typeface="Arial"/>
              </a:rPr>
              <a:t>deve</a:t>
            </a:r>
            <a:r>
              <a:rPr sz="2100" spc="515" dirty="0">
                <a:latin typeface="Arial"/>
                <a:cs typeface="Arial"/>
              </a:rPr>
              <a:t> </a:t>
            </a:r>
            <a:r>
              <a:rPr sz="2100" dirty="0">
                <a:latin typeface="Arial"/>
                <a:cs typeface="Arial"/>
              </a:rPr>
              <a:t>essere</a:t>
            </a:r>
            <a:r>
              <a:rPr sz="2100" spc="515" dirty="0">
                <a:latin typeface="Arial"/>
                <a:cs typeface="Arial"/>
              </a:rPr>
              <a:t> </a:t>
            </a:r>
            <a:r>
              <a:rPr sz="2100" dirty="0">
                <a:latin typeface="Arial"/>
                <a:cs typeface="Arial"/>
              </a:rPr>
              <a:t>richiesto</a:t>
            </a:r>
            <a:r>
              <a:rPr sz="2100" spc="515" dirty="0">
                <a:latin typeface="Arial"/>
                <a:cs typeface="Arial"/>
              </a:rPr>
              <a:t> </a:t>
            </a:r>
            <a:r>
              <a:rPr sz="2100" dirty="0">
                <a:latin typeface="Arial"/>
                <a:cs typeface="Arial"/>
              </a:rPr>
              <a:t>dall’istituzione</a:t>
            </a:r>
            <a:r>
              <a:rPr sz="2100" spc="515" dirty="0">
                <a:latin typeface="Arial"/>
                <a:cs typeface="Arial"/>
              </a:rPr>
              <a:t> </a:t>
            </a:r>
            <a:r>
              <a:rPr sz="2100" dirty="0">
                <a:latin typeface="Arial"/>
                <a:cs typeface="Arial"/>
              </a:rPr>
              <a:t>scolastica</a:t>
            </a:r>
            <a:r>
              <a:rPr sz="2100" spc="515" dirty="0">
                <a:latin typeface="Arial"/>
                <a:cs typeface="Arial"/>
              </a:rPr>
              <a:t> </a:t>
            </a:r>
            <a:r>
              <a:rPr sz="2100" dirty="0">
                <a:latin typeface="Arial"/>
                <a:cs typeface="Arial"/>
              </a:rPr>
              <a:t>per</a:t>
            </a:r>
            <a:r>
              <a:rPr sz="2100" spc="515" dirty="0">
                <a:latin typeface="Arial"/>
                <a:cs typeface="Arial"/>
              </a:rPr>
              <a:t> </a:t>
            </a:r>
            <a:r>
              <a:rPr sz="2100" dirty="0">
                <a:latin typeface="Arial"/>
                <a:cs typeface="Arial"/>
              </a:rPr>
              <a:t>ogni</a:t>
            </a:r>
            <a:r>
              <a:rPr sz="2100" spc="515" dirty="0">
                <a:latin typeface="Arial"/>
                <a:cs typeface="Arial"/>
              </a:rPr>
              <a:t> </a:t>
            </a:r>
            <a:r>
              <a:rPr sz="2100" dirty="0">
                <a:latin typeface="Arial"/>
                <a:cs typeface="Arial"/>
              </a:rPr>
              <a:t>singola</a:t>
            </a:r>
            <a:r>
              <a:rPr sz="2100" spc="515" dirty="0">
                <a:latin typeface="Arial"/>
                <a:cs typeface="Arial"/>
              </a:rPr>
              <a:t> </a:t>
            </a:r>
            <a:r>
              <a:rPr sz="2100" dirty="0">
                <a:latin typeface="Arial"/>
                <a:cs typeface="Arial"/>
              </a:rPr>
              <a:t>procedura</a:t>
            </a:r>
            <a:r>
              <a:rPr sz="2100" spc="515" dirty="0">
                <a:latin typeface="Arial"/>
                <a:cs typeface="Arial"/>
              </a:rPr>
              <a:t> </a:t>
            </a:r>
            <a:r>
              <a:rPr sz="2100" spc="-25" dirty="0">
                <a:latin typeface="Arial"/>
                <a:cs typeface="Arial"/>
              </a:rPr>
              <a:t>di </a:t>
            </a:r>
            <a:r>
              <a:rPr sz="2100" dirty="0">
                <a:latin typeface="Arial"/>
                <a:cs typeface="Arial"/>
              </a:rPr>
              <a:t>affidamento</a:t>
            </a:r>
            <a:r>
              <a:rPr sz="2100" spc="165" dirty="0">
                <a:latin typeface="Arial"/>
                <a:cs typeface="Arial"/>
              </a:rPr>
              <a:t>  </a:t>
            </a:r>
            <a:r>
              <a:rPr sz="2100" dirty="0">
                <a:latin typeface="Arial"/>
                <a:cs typeface="Arial"/>
              </a:rPr>
              <a:t>prima</a:t>
            </a:r>
            <a:r>
              <a:rPr sz="2100" spc="165" dirty="0">
                <a:latin typeface="Arial"/>
                <a:cs typeface="Arial"/>
              </a:rPr>
              <a:t>  </a:t>
            </a:r>
            <a:r>
              <a:rPr sz="2100" dirty="0">
                <a:latin typeface="Arial"/>
                <a:cs typeface="Arial"/>
              </a:rPr>
              <a:t>dell’inizio</a:t>
            </a:r>
            <a:r>
              <a:rPr sz="2100" spc="170" dirty="0">
                <a:latin typeface="Arial"/>
                <a:cs typeface="Arial"/>
              </a:rPr>
              <a:t>  </a:t>
            </a:r>
            <a:r>
              <a:rPr sz="2100" dirty="0">
                <a:latin typeface="Arial"/>
                <a:cs typeface="Arial"/>
              </a:rPr>
              <a:t>dell’attività</a:t>
            </a:r>
            <a:r>
              <a:rPr sz="2100" spc="165" dirty="0">
                <a:latin typeface="Arial"/>
                <a:cs typeface="Arial"/>
              </a:rPr>
              <a:t>  </a:t>
            </a:r>
            <a:r>
              <a:rPr sz="2100" dirty="0">
                <a:latin typeface="Arial"/>
                <a:cs typeface="Arial"/>
              </a:rPr>
              <a:t>di</a:t>
            </a:r>
            <a:r>
              <a:rPr sz="2100" spc="170" dirty="0">
                <a:latin typeface="Arial"/>
                <a:cs typeface="Arial"/>
              </a:rPr>
              <a:t>  </a:t>
            </a:r>
            <a:r>
              <a:rPr sz="2100" dirty="0">
                <a:latin typeface="Arial"/>
                <a:cs typeface="Arial"/>
              </a:rPr>
              <a:t>negoziazione</a:t>
            </a:r>
            <a:r>
              <a:rPr sz="2100" spc="165" dirty="0">
                <a:latin typeface="Arial"/>
                <a:cs typeface="Arial"/>
              </a:rPr>
              <a:t>  </a:t>
            </a:r>
            <a:r>
              <a:rPr sz="2100" dirty="0">
                <a:latin typeface="Arial"/>
                <a:cs typeface="Arial"/>
              </a:rPr>
              <a:t>e</a:t>
            </a:r>
            <a:r>
              <a:rPr sz="2100" spc="204" dirty="0">
                <a:latin typeface="Arial"/>
                <a:cs typeface="Arial"/>
              </a:rPr>
              <a:t>  </a:t>
            </a:r>
            <a:r>
              <a:rPr sz="2100" b="1" dirty="0">
                <a:latin typeface="Arial"/>
                <a:cs typeface="Arial"/>
              </a:rPr>
              <a:t>deve</a:t>
            </a:r>
            <a:r>
              <a:rPr sz="2100" b="1" spc="165" dirty="0">
                <a:latin typeface="Arial"/>
                <a:cs typeface="Arial"/>
              </a:rPr>
              <a:t>  </a:t>
            </a:r>
            <a:r>
              <a:rPr sz="2100" b="1" dirty="0">
                <a:latin typeface="Arial"/>
                <a:cs typeface="Arial"/>
              </a:rPr>
              <a:t>essere</a:t>
            </a:r>
            <a:r>
              <a:rPr sz="2100" b="1" spc="170" dirty="0">
                <a:latin typeface="Arial"/>
                <a:cs typeface="Arial"/>
              </a:rPr>
              <a:t>  </a:t>
            </a:r>
            <a:r>
              <a:rPr sz="2100" b="1" spc="-10" dirty="0">
                <a:latin typeface="Arial"/>
                <a:cs typeface="Arial"/>
              </a:rPr>
              <a:t>obbligatoriamente </a:t>
            </a:r>
            <a:r>
              <a:rPr sz="2100" b="1" dirty="0">
                <a:latin typeface="Arial"/>
                <a:cs typeface="Arial"/>
              </a:rPr>
              <a:t>riportato</a:t>
            </a:r>
            <a:r>
              <a:rPr sz="2100" b="1" spc="125" dirty="0">
                <a:latin typeface="Arial"/>
                <a:cs typeface="Arial"/>
              </a:rPr>
              <a:t>  </a:t>
            </a:r>
            <a:r>
              <a:rPr sz="2100" b="1" dirty="0">
                <a:latin typeface="Arial"/>
                <a:cs typeface="Arial"/>
              </a:rPr>
              <a:t>in</a:t>
            </a:r>
            <a:r>
              <a:rPr sz="2100" b="1" spc="125" dirty="0">
                <a:latin typeface="Arial"/>
                <a:cs typeface="Arial"/>
              </a:rPr>
              <a:t>  </a:t>
            </a:r>
            <a:r>
              <a:rPr sz="2100" b="1" dirty="0">
                <a:latin typeface="Arial"/>
                <a:cs typeface="Arial"/>
              </a:rPr>
              <a:t>tutti</a:t>
            </a:r>
            <a:r>
              <a:rPr sz="2100" b="1" spc="125" dirty="0">
                <a:latin typeface="Arial"/>
                <a:cs typeface="Arial"/>
              </a:rPr>
              <a:t>  </a:t>
            </a:r>
            <a:r>
              <a:rPr sz="2100" b="1" dirty="0">
                <a:latin typeface="Arial"/>
                <a:cs typeface="Arial"/>
              </a:rPr>
              <a:t>gli</a:t>
            </a:r>
            <a:r>
              <a:rPr sz="2100" b="1" spc="125" dirty="0">
                <a:latin typeface="Arial"/>
                <a:cs typeface="Arial"/>
              </a:rPr>
              <a:t>  </a:t>
            </a:r>
            <a:r>
              <a:rPr sz="2100" b="1" dirty="0">
                <a:latin typeface="Arial"/>
                <a:cs typeface="Arial"/>
              </a:rPr>
              <a:t>atti</a:t>
            </a:r>
            <a:r>
              <a:rPr sz="2100" b="1" spc="125" dirty="0">
                <a:latin typeface="Arial"/>
                <a:cs typeface="Arial"/>
              </a:rPr>
              <a:t>  </a:t>
            </a:r>
            <a:r>
              <a:rPr sz="2100" b="1" dirty="0">
                <a:latin typeface="Arial"/>
                <a:cs typeface="Arial"/>
              </a:rPr>
              <a:t>concernenti</a:t>
            </a:r>
            <a:r>
              <a:rPr sz="2100" b="1" spc="125" dirty="0">
                <a:latin typeface="Arial"/>
                <a:cs typeface="Arial"/>
              </a:rPr>
              <a:t>  </a:t>
            </a:r>
            <a:r>
              <a:rPr sz="2100" b="1" dirty="0">
                <a:latin typeface="Arial"/>
                <a:cs typeface="Arial"/>
              </a:rPr>
              <a:t>la</a:t>
            </a:r>
            <a:r>
              <a:rPr sz="2100" b="1" spc="125" dirty="0">
                <a:latin typeface="Arial"/>
                <a:cs typeface="Arial"/>
              </a:rPr>
              <a:t>  </a:t>
            </a:r>
            <a:r>
              <a:rPr sz="2100" b="1" dirty="0">
                <a:latin typeface="Arial"/>
                <a:cs typeface="Arial"/>
              </a:rPr>
              <a:t>relativa</a:t>
            </a:r>
            <a:r>
              <a:rPr sz="2100" b="1" spc="125" dirty="0">
                <a:latin typeface="Arial"/>
                <a:cs typeface="Arial"/>
              </a:rPr>
              <a:t>  </a:t>
            </a:r>
            <a:r>
              <a:rPr sz="2100" b="1" dirty="0">
                <a:latin typeface="Arial"/>
                <a:cs typeface="Arial"/>
              </a:rPr>
              <a:t>procedura</a:t>
            </a:r>
            <a:r>
              <a:rPr sz="2100" b="1" spc="125" dirty="0">
                <a:latin typeface="Arial"/>
                <a:cs typeface="Arial"/>
              </a:rPr>
              <a:t>  </a:t>
            </a:r>
            <a:r>
              <a:rPr sz="2100" b="1" dirty="0">
                <a:latin typeface="Arial"/>
                <a:cs typeface="Arial"/>
              </a:rPr>
              <a:t>cui</a:t>
            </a:r>
            <a:r>
              <a:rPr sz="2100" b="1" spc="125" dirty="0">
                <a:latin typeface="Arial"/>
                <a:cs typeface="Arial"/>
              </a:rPr>
              <a:t>  </a:t>
            </a:r>
            <a:r>
              <a:rPr sz="2100" b="1" dirty="0">
                <a:latin typeface="Arial"/>
                <a:cs typeface="Arial"/>
              </a:rPr>
              <a:t>esso</a:t>
            </a:r>
            <a:r>
              <a:rPr sz="2100" b="1" spc="130" dirty="0">
                <a:latin typeface="Arial"/>
                <a:cs typeface="Arial"/>
              </a:rPr>
              <a:t>  </a:t>
            </a:r>
            <a:r>
              <a:rPr sz="2100" b="1" dirty="0">
                <a:latin typeface="Arial"/>
                <a:cs typeface="Arial"/>
              </a:rPr>
              <a:t>è</a:t>
            </a:r>
            <a:r>
              <a:rPr sz="2100" b="1" spc="125" dirty="0">
                <a:latin typeface="Arial"/>
                <a:cs typeface="Arial"/>
              </a:rPr>
              <a:t>  </a:t>
            </a:r>
            <a:r>
              <a:rPr sz="2100" b="1" dirty="0">
                <a:latin typeface="Arial"/>
                <a:cs typeface="Arial"/>
              </a:rPr>
              <a:t>stato</a:t>
            </a:r>
            <a:r>
              <a:rPr sz="2100" b="1" spc="125" dirty="0">
                <a:latin typeface="Arial"/>
                <a:cs typeface="Arial"/>
              </a:rPr>
              <a:t>  </a:t>
            </a:r>
            <a:r>
              <a:rPr sz="2100" b="1" spc="-10" dirty="0">
                <a:latin typeface="Arial"/>
                <a:cs typeface="Arial"/>
              </a:rPr>
              <a:t>associato</a:t>
            </a:r>
            <a:endParaRPr sz="2100">
              <a:latin typeface="Arial"/>
              <a:cs typeface="Arial"/>
            </a:endParaRPr>
          </a:p>
          <a:p>
            <a:pPr marL="12700" marR="5080" algn="just">
              <a:lnSpc>
                <a:spcPct val="101600"/>
              </a:lnSpc>
            </a:pPr>
            <a:r>
              <a:rPr sz="2100" dirty="0">
                <a:latin typeface="Arial"/>
                <a:cs typeface="Arial"/>
              </a:rPr>
              <a:t>(determine,</a:t>
            </a:r>
            <a:r>
              <a:rPr sz="2100" spc="265" dirty="0">
                <a:latin typeface="Arial"/>
                <a:cs typeface="Arial"/>
              </a:rPr>
              <a:t> </a:t>
            </a:r>
            <a:r>
              <a:rPr sz="2100" dirty="0">
                <a:latin typeface="Arial"/>
                <a:cs typeface="Arial"/>
              </a:rPr>
              <a:t>avvisi,</a:t>
            </a:r>
            <a:r>
              <a:rPr sz="2100" spc="270" dirty="0">
                <a:latin typeface="Arial"/>
                <a:cs typeface="Arial"/>
              </a:rPr>
              <a:t> </a:t>
            </a:r>
            <a:r>
              <a:rPr sz="2100" dirty="0">
                <a:latin typeface="Arial"/>
                <a:cs typeface="Arial"/>
              </a:rPr>
              <a:t>procedure</a:t>
            </a:r>
            <a:r>
              <a:rPr sz="2100" spc="270" dirty="0">
                <a:latin typeface="Arial"/>
                <a:cs typeface="Arial"/>
              </a:rPr>
              <a:t> </a:t>
            </a:r>
            <a:r>
              <a:rPr sz="2100" dirty="0">
                <a:latin typeface="Arial"/>
                <a:cs typeface="Arial"/>
              </a:rPr>
              <a:t>selettive,</a:t>
            </a:r>
            <a:r>
              <a:rPr sz="2100" spc="265" dirty="0">
                <a:latin typeface="Arial"/>
                <a:cs typeface="Arial"/>
              </a:rPr>
              <a:t> </a:t>
            </a:r>
            <a:r>
              <a:rPr sz="2100" dirty="0">
                <a:latin typeface="Arial"/>
                <a:cs typeface="Arial"/>
              </a:rPr>
              <a:t>gare,</a:t>
            </a:r>
            <a:r>
              <a:rPr sz="2100" spc="270" dirty="0">
                <a:latin typeface="Arial"/>
                <a:cs typeface="Arial"/>
              </a:rPr>
              <a:t> </a:t>
            </a:r>
            <a:r>
              <a:rPr sz="2100" dirty="0">
                <a:latin typeface="Arial"/>
                <a:cs typeface="Arial"/>
              </a:rPr>
              <a:t>ordini,</a:t>
            </a:r>
            <a:r>
              <a:rPr sz="2100" spc="270" dirty="0">
                <a:latin typeface="Arial"/>
                <a:cs typeface="Arial"/>
              </a:rPr>
              <a:t> </a:t>
            </a:r>
            <a:r>
              <a:rPr sz="2100" dirty="0">
                <a:latin typeface="Arial"/>
                <a:cs typeface="Arial"/>
              </a:rPr>
              <a:t>contratti,</a:t>
            </a:r>
            <a:r>
              <a:rPr sz="2100" spc="270" dirty="0">
                <a:latin typeface="Arial"/>
                <a:cs typeface="Arial"/>
              </a:rPr>
              <a:t> </a:t>
            </a:r>
            <a:r>
              <a:rPr sz="2100" dirty="0">
                <a:latin typeface="Arial"/>
                <a:cs typeface="Arial"/>
              </a:rPr>
              <a:t>fatture,</a:t>
            </a:r>
            <a:r>
              <a:rPr sz="2100" spc="265" dirty="0">
                <a:latin typeface="Arial"/>
                <a:cs typeface="Arial"/>
              </a:rPr>
              <a:t> </a:t>
            </a:r>
            <a:r>
              <a:rPr sz="2100" dirty="0">
                <a:latin typeface="Arial"/>
                <a:cs typeface="Arial"/>
              </a:rPr>
              <a:t>mandati</a:t>
            </a:r>
            <a:r>
              <a:rPr sz="2100" spc="270" dirty="0">
                <a:latin typeface="Arial"/>
                <a:cs typeface="Arial"/>
              </a:rPr>
              <a:t> </a:t>
            </a:r>
            <a:r>
              <a:rPr sz="2100" dirty="0">
                <a:latin typeface="Arial"/>
                <a:cs typeface="Arial"/>
              </a:rPr>
              <a:t>di</a:t>
            </a:r>
            <a:r>
              <a:rPr sz="2100" spc="270" dirty="0">
                <a:latin typeface="Arial"/>
                <a:cs typeface="Arial"/>
              </a:rPr>
              <a:t> </a:t>
            </a:r>
            <a:r>
              <a:rPr sz="2100" dirty="0">
                <a:latin typeface="Arial"/>
                <a:cs typeface="Arial"/>
              </a:rPr>
              <a:t>pagamento,</a:t>
            </a:r>
            <a:r>
              <a:rPr sz="2100" spc="265" dirty="0">
                <a:latin typeface="Arial"/>
                <a:cs typeface="Arial"/>
              </a:rPr>
              <a:t> </a:t>
            </a:r>
            <a:r>
              <a:rPr sz="2100" spc="-10" dirty="0">
                <a:latin typeface="Arial"/>
                <a:cs typeface="Arial"/>
              </a:rPr>
              <a:t>etc.). </a:t>
            </a:r>
            <a:r>
              <a:rPr sz="2100" dirty="0">
                <a:latin typeface="Arial"/>
                <a:cs typeface="Arial"/>
              </a:rPr>
              <a:t>Si</a:t>
            </a:r>
            <a:r>
              <a:rPr sz="2100" spc="25" dirty="0">
                <a:latin typeface="Arial"/>
                <a:cs typeface="Arial"/>
              </a:rPr>
              <a:t> </a:t>
            </a:r>
            <a:r>
              <a:rPr sz="2100" dirty="0">
                <a:latin typeface="Arial"/>
                <a:cs typeface="Arial"/>
              </a:rPr>
              <a:t>ricorda,</a:t>
            </a:r>
            <a:r>
              <a:rPr sz="2100" spc="35" dirty="0">
                <a:latin typeface="Arial"/>
                <a:cs typeface="Arial"/>
              </a:rPr>
              <a:t> </a:t>
            </a:r>
            <a:r>
              <a:rPr sz="2100" dirty="0">
                <a:latin typeface="Arial"/>
                <a:cs typeface="Arial"/>
              </a:rPr>
              <a:t>infatti,</a:t>
            </a:r>
            <a:r>
              <a:rPr sz="2100" spc="30" dirty="0">
                <a:latin typeface="Arial"/>
                <a:cs typeface="Arial"/>
              </a:rPr>
              <a:t> </a:t>
            </a:r>
            <a:r>
              <a:rPr sz="2100" dirty="0">
                <a:latin typeface="Arial"/>
                <a:cs typeface="Arial"/>
              </a:rPr>
              <a:t>che</a:t>
            </a:r>
            <a:r>
              <a:rPr sz="2100" spc="35" dirty="0">
                <a:latin typeface="Arial"/>
                <a:cs typeface="Arial"/>
              </a:rPr>
              <a:t> </a:t>
            </a:r>
            <a:r>
              <a:rPr sz="2100" dirty="0">
                <a:latin typeface="Arial"/>
                <a:cs typeface="Arial"/>
              </a:rPr>
              <a:t>il</a:t>
            </a:r>
            <a:r>
              <a:rPr sz="2100" spc="35" dirty="0">
                <a:latin typeface="Arial"/>
                <a:cs typeface="Arial"/>
              </a:rPr>
              <a:t> </a:t>
            </a:r>
            <a:r>
              <a:rPr sz="2100" dirty="0">
                <a:latin typeface="Arial"/>
                <a:cs typeface="Arial"/>
              </a:rPr>
              <a:t>legame</a:t>
            </a:r>
            <a:r>
              <a:rPr sz="2100" spc="30" dirty="0">
                <a:latin typeface="Arial"/>
                <a:cs typeface="Arial"/>
              </a:rPr>
              <a:t> </a:t>
            </a:r>
            <a:r>
              <a:rPr sz="2100" dirty="0">
                <a:latin typeface="Arial"/>
                <a:cs typeface="Arial"/>
              </a:rPr>
              <a:t>del</a:t>
            </a:r>
            <a:r>
              <a:rPr sz="2100" spc="35" dirty="0">
                <a:latin typeface="Arial"/>
                <a:cs typeface="Arial"/>
              </a:rPr>
              <a:t> </a:t>
            </a:r>
            <a:r>
              <a:rPr sz="2100" dirty="0">
                <a:latin typeface="Arial"/>
                <a:cs typeface="Arial"/>
              </a:rPr>
              <a:t>CIG</a:t>
            </a:r>
            <a:r>
              <a:rPr sz="2100" spc="30" dirty="0">
                <a:latin typeface="Arial"/>
                <a:cs typeface="Arial"/>
              </a:rPr>
              <a:t> </a:t>
            </a:r>
            <a:r>
              <a:rPr sz="2100" dirty="0">
                <a:latin typeface="Arial"/>
                <a:cs typeface="Arial"/>
              </a:rPr>
              <a:t>al</a:t>
            </a:r>
            <a:r>
              <a:rPr sz="2100" spc="35" dirty="0">
                <a:latin typeface="Arial"/>
                <a:cs typeface="Arial"/>
              </a:rPr>
              <a:t> </a:t>
            </a:r>
            <a:r>
              <a:rPr sz="2100" dirty="0">
                <a:latin typeface="Arial"/>
                <a:cs typeface="Arial"/>
              </a:rPr>
              <a:t>CUP</a:t>
            </a:r>
            <a:r>
              <a:rPr sz="2100" spc="-10" dirty="0">
                <a:latin typeface="Arial"/>
                <a:cs typeface="Arial"/>
              </a:rPr>
              <a:t> </a:t>
            </a:r>
            <a:r>
              <a:rPr sz="2100" dirty="0">
                <a:latin typeface="Arial"/>
                <a:cs typeface="Arial"/>
              </a:rPr>
              <a:t>è</a:t>
            </a:r>
            <a:r>
              <a:rPr sz="2100" spc="35" dirty="0">
                <a:latin typeface="Arial"/>
                <a:cs typeface="Arial"/>
              </a:rPr>
              <a:t> </a:t>
            </a:r>
            <a:r>
              <a:rPr sz="2100" dirty="0">
                <a:latin typeface="Arial"/>
                <a:cs typeface="Arial"/>
              </a:rPr>
              <a:t>fondamentale</a:t>
            </a:r>
            <a:r>
              <a:rPr sz="2100" spc="25" dirty="0">
                <a:latin typeface="Arial"/>
                <a:cs typeface="Arial"/>
              </a:rPr>
              <a:t> </a:t>
            </a:r>
            <a:r>
              <a:rPr sz="2100" dirty="0">
                <a:latin typeface="Arial"/>
                <a:cs typeface="Arial"/>
              </a:rPr>
              <a:t>per</a:t>
            </a:r>
            <a:r>
              <a:rPr sz="2100" spc="35" dirty="0">
                <a:latin typeface="Arial"/>
                <a:cs typeface="Arial"/>
              </a:rPr>
              <a:t> </a:t>
            </a:r>
            <a:r>
              <a:rPr sz="2100" dirty="0">
                <a:latin typeface="Arial"/>
                <a:cs typeface="Arial"/>
              </a:rPr>
              <a:t>la</a:t>
            </a:r>
            <a:r>
              <a:rPr sz="2100" spc="35" dirty="0">
                <a:latin typeface="Arial"/>
                <a:cs typeface="Arial"/>
              </a:rPr>
              <a:t> </a:t>
            </a:r>
            <a:r>
              <a:rPr sz="2100" dirty="0">
                <a:latin typeface="Arial"/>
                <a:cs typeface="Arial"/>
              </a:rPr>
              <a:t>tracciabilità</a:t>
            </a:r>
            <a:r>
              <a:rPr sz="2100" spc="25" dirty="0">
                <a:latin typeface="Arial"/>
                <a:cs typeface="Arial"/>
              </a:rPr>
              <a:t> </a:t>
            </a:r>
            <a:r>
              <a:rPr sz="2100" dirty="0">
                <a:latin typeface="Arial"/>
                <a:cs typeface="Arial"/>
              </a:rPr>
              <a:t>del</a:t>
            </a:r>
            <a:r>
              <a:rPr sz="2100" spc="35" dirty="0">
                <a:latin typeface="Arial"/>
                <a:cs typeface="Arial"/>
              </a:rPr>
              <a:t> </a:t>
            </a:r>
            <a:r>
              <a:rPr sz="2100" dirty="0">
                <a:latin typeface="Arial"/>
                <a:cs typeface="Arial"/>
              </a:rPr>
              <a:t>progetto</a:t>
            </a:r>
            <a:r>
              <a:rPr sz="2100" spc="35" dirty="0">
                <a:latin typeface="Arial"/>
                <a:cs typeface="Arial"/>
              </a:rPr>
              <a:t> </a:t>
            </a:r>
            <a:r>
              <a:rPr sz="2100" dirty="0">
                <a:latin typeface="Arial"/>
                <a:cs typeface="Arial"/>
              </a:rPr>
              <a:t>e</a:t>
            </a:r>
            <a:r>
              <a:rPr sz="2100" spc="190" dirty="0">
                <a:latin typeface="Arial"/>
                <a:cs typeface="Arial"/>
              </a:rPr>
              <a:t> </a:t>
            </a:r>
            <a:r>
              <a:rPr sz="2100" spc="-25" dirty="0">
                <a:latin typeface="Arial"/>
                <a:cs typeface="Arial"/>
              </a:rPr>
              <a:t>che </a:t>
            </a:r>
            <a:r>
              <a:rPr sz="2100" dirty="0">
                <a:latin typeface="Arial"/>
                <a:cs typeface="Arial"/>
              </a:rPr>
              <a:t>ad</a:t>
            </a:r>
            <a:r>
              <a:rPr sz="2100" spc="35" dirty="0">
                <a:latin typeface="Arial"/>
                <a:cs typeface="Arial"/>
              </a:rPr>
              <a:t> </a:t>
            </a:r>
            <a:r>
              <a:rPr sz="2100" dirty="0">
                <a:latin typeface="Arial"/>
                <a:cs typeface="Arial"/>
              </a:rPr>
              <a:t>un</a:t>
            </a:r>
            <a:r>
              <a:rPr sz="2100" spc="40" dirty="0">
                <a:latin typeface="Arial"/>
                <a:cs typeface="Arial"/>
              </a:rPr>
              <a:t> </a:t>
            </a:r>
            <a:r>
              <a:rPr sz="2100" dirty="0">
                <a:latin typeface="Arial"/>
                <a:cs typeface="Arial"/>
              </a:rPr>
              <a:t>CUP</a:t>
            </a:r>
            <a:r>
              <a:rPr sz="2100" spc="-5" dirty="0">
                <a:latin typeface="Arial"/>
                <a:cs typeface="Arial"/>
              </a:rPr>
              <a:t> </a:t>
            </a:r>
            <a:r>
              <a:rPr sz="2100" dirty="0">
                <a:latin typeface="Arial"/>
                <a:cs typeface="Arial"/>
              </a:rPr>
              <a:t>potrebbero</a:t>
            </a:r>
            <a:r>
              <a:rPr sz="2100" spc="35" dirty="0">
                <a:latin typeface="Arial"/>
                <a:cs typeface="Arial"/>
              </a:rPr>
              <a:t> </a:t>
            </a:r>
            <a:r>
              <a:rPr sz="2100" dirty="0">
                <a:latin typeface="Arial"/>
                <a:cs typeface="Arial"/>
              </a:rPr>
              <a:t>essere</a:t>
            </a:r>
            <a:r>
              <a:rPr sz="2100" spc="40" dirty="0">
                <a:latin typeface="Arial"/>
                <a:cs typeface="Arial"/>
              </a:rPr>
              <a:t> </a:t>
            </a:r>
            <a:r>
              <a:rPr sz="2100" dirty="0">
                <a:latin typeface="Arial"/>
                <a:cs typeface="Arial"/>
              </a:rPr>
              <a:t>associati</a:t>
            </a:r>
            <a:r>
              <a:rPr sz="2100" spc="35" dirty="0">
                <a:latin typeface="Arial"/>
                <a:cs typeface="Arial"/>
              </a:rPr>
              <a:t> </a:t>
            </a:r>
            <a:r>
              <a:rPr sz="2100" dirty="0">
                <a:latin typeface="Arial"/>
                <a:cs typeface="Arial"/>
              </a:rPr>
              <a:t>più</a:t>
            </a:r>
            <a:r>
              <a:rPr sz="2100" spc="40" dirty="0">
                <a:latin typeface="Arial"/>
                <a:cs typeface="Arial"/>
              </a:rPr>
              <a:t> </a:t>
            </a:r>
            <a:r>
              <a:rPr sz="2100" spc="-20" dirty="0">
                <a:latin typeface="Arial"/>
                <a:cs typeface="Arial"/>
              </a:rPr>
              <a:t>CIG.</a:t>
            </a:r>
            <a:endParaRPr sz="2100">
              <a:latin typeface="Arial"/>
              <a:cs typeface="Arial"/>
            </a:endParaRPr>
          </a:p>
          <a:p>
            <a:pPr marL="12700" marR="19050" algn="just">
              <a:lnSpc>
                <a:spcPct val="101600"/>
              </a:lnSpc>
            </a:pPr>
            <a:r>
              <a:rPr sz="2100" b="1" u="heavy" dirty="0">
                <a:uFill>
                  <a:solidFill>
                    <a:srgbClr val="000000"/>
                  </a:solidFill>
                </a:uFill>
                <a:latin typeface="Arial"/>
                <a:cs typeface="Arial"/>
              </a:rPr>
              <a:t>Per</a:t>
            </a:r>
            <a:r>
              <a:rPr sz="2100" b="1" u="heavy" spc="270" dirty="0">
                <a:uFill>
                  <a:solidFill>
                    <a:srgbClr val="000000"/>
                  </a:solidFill>
                </a:uFill>
                <a:latin typeface="Arial"/>
                <a:cs typeface="Arial"/>
              </a:rPr>
              <a:t> </a:t>
            </a:r>
            <a:r>
              <a:rPr sz="2100" b="1" u="heavy" dirty="0">
                <a:uFill>
                  <a:solidFill>
                    <a:srgbClr val="000000"/>
                  </a:solidFill>
                </a:uFill>
                <a:latin typeface="Arial"/>
                <a:cs typeface="Arial"/>
              </a:rPr>
              <a:t>i</a:t>
            </a:r>
            <a:r>
              <a:rPr sz="2100" b="1" u="heavy" spc="270" dirty="0">
                <a:uFill>
                  <a:solidFill>
                    <a:srgbClr val="000000"/>
                  </a:solidFill>
                </a:uFill>
                <a:latin typeface="Arial"/>
                <a:cs typeface="Arial"/>
              </a:rPr>
              <a:t> </a:t>
            </a:r>
            <a:r>
              <a:rPr sz="2100" b="1" u="heavy" dirty="0">
                <a:uFill>
                  <a:solidFill>
                    <a:srgbClr val="000000"/>
                  </a:solidFill>
                </a:uFill>
                <a:latin typeface="Arial"/>
                <a:cs typeface="Arial"/>
              </a:rPr>
              <a:t>progetti</a:t>
            </a:r>
            <a:r>
              <a:rPr sz="2100" b="1" u="heavy" spc="270" dirty="0">
                <a:uFill>
                  <a:solidFill>
                    <a:srgbClr val="000000"/>
                  </a:solidFill>
                </a:uFill>
                <a:latin typeface="Arial"/>
                <a:cs typeface="Arial"/>
              </a:rPr>
              <a:t> </a:t>
            </a:r>
            <a:r>
              <a:rPr sz="2100" b="1" u="heavy" dirty="0">
                <a:uFill>
                  <a:solidFill>
                    <a:srgbClr val="000000"/>
                  </a:solidFill>
                </a:uFill>
                <a:latin typeface="Arial"/>
                <a:cs typeface="Arial"/>
              </a:rPr>
              <a:t>finanzianti</a:t>
            </a:r>
            <a:r>
              <a:rPr sz="2100" b="1" u="heavy" spc="275" dirty="0">
                <a:uFill>
                  <a:solidFill>
                    <a:srgbClr val="000000"/>
                  </a:solidFill>
                </a:uFill>
                <a:latin typeface="Arial"/>
                <a:cs typeface="Arial"/>
              </a:rPr>
              <a:t> </a:t>
            </a:r>
            <a:r>
              <a:rPr sz="2100" b="1" u="heavy" dirty="0">
                <a:uFill>
                  <a:solidFill>
                    <a:srgbClr val="000000"/>
                  </a:solidFill>
                </a:uFill>
                <a:latin typeface="Arial"/>
                <a:cs typeface="Arial"/>
              </a:rPr>
              <a:t>nell’ambito</a:t>
            </a:r>
            <a:r>
              <a:rPr sz="2100" b="1" u="heavy" spc="270" dirty="0">
                <a:uFill>
                  <a:solidFill>
                    <a:srgbClr val="000000"/>
                  </a:solidFill>
                </a:uFill>
                <a:latin typeface="Arial"/>
                <a:cs typeface="Arial"/>
              </a:rPr>
              <a:t> </a:t>
            </a:r>
            <a:r>
              <a:rPr sz="2100" b="1" u="heavy" dirty="0">
                <a:uFill>
                  <a:solidFill>
                    <a:srgbClr val="000000"/>
                  </a:solidFill>
                </a:uFill>
                <a:latin typeface="Arial"/>
                <a:cs typeface="Arial"/>
              </a:rPr>
              <a:t>del</a:t>
            </a:r>
            <a:r>
              <a:rPr sz="2100" b="1" u="heavy" spc="270" dirty="0">
                <a:uFill>
                  <a:solidFill>
                    <a:srgbClr val="000000"/>
                  </a:solidFill>
                </a:uFill>
                <a:latin typeface="Arial"/>
                <a:cs typeface="Arial"/>
              </a:rPr>
              <a:t> </a:t>
            </a:r>
            <a:r>
              <a:rPr sz="2100" b="1" u="heavy" dirty="0">
                <a:uFill>
                  <a:solidFill>
                    <a:srgbClr val="000000"/>
                  </a:solidFill>
                </a:uFill>
                <a:latin typeface="Arial"/>
                <a:cs typeface="Arial"/>
              </a:rPr>
              <a:t>PNRR</a:t>
            </a:r>
            <a:r>
              <a:rPr sz="2100" b="1" u="heavy" spc="270" dirty="0">
                <a:uFill>
                  <a:solidFill>
                    <a:srgbClr val="000000"/>
                  </a:solidFill>
                </a:uFill>
                <a:latin typeface="Arial"/>
                <a:cs typeface="Arial"/>
              </a:rPr>
              <a:t> </a:t>
            </a:r>
            <a:r>
              <a:rPr sz="2100" b="1" u="heavy" dirty="0">
                <a:uFill>
                  <a:solidFill>
                    <a:srgbClr val="000000"/>
                  </a:solidFill>
                </a:uFill>
                <a:latin typeface="Arial"/>
                <a:cs typeface="Arial"/>
              </a:rPr>
              <a:t>è</a:t>
            </a:r>
            <a:r>
              <a:rPr sz="2100" b="1" u="heavy" spc="275" dirty="0">
                <a:uFill>
                  <a:solidFill>
                    <a:srgbClr val="000000"/>
                  </a:solidFill>
                </a:uFill>
                <a:latin typeface="Arial"/>
                <a:cs typeface="Arial"/>
              </a:rPr>
              <a:t> </a:t>
            </a:r>
            <a:r>
              <a:rPr sz="2100" b="1" u="heavy" dirty="0">
                <a:uFill>
                  <a:solidFill>
                    <a:srgbClr val="000000"/>
                  </a:solidFill>
                </a:uFill>
                <a:latin typeface="Arial"/>
                <a:cs typeface="Arial"/>
              </a:rPr>
              <a:t>sempre</a:t>
            </a:r>
            <a:r>
              <a:rPr sz="2100" b="1" u="heavy" spc="280" dirty="0">
                <a:uFill>
                  <a:solidFill>
                    <a:srgbClr val="000000"/>
                  </a:solidFill>
                </a:uFill>
                <a:latin typeface="Arial"/>
                <a:cs typeface="Arial"/>
              </a:rPr>
              <a:t> </a:t>
            </a:r>
            <a:r>
              <a:rPr sz="2100" b="1" u="heavy" dirty="0">
                <a:uFill>
                  <a:solidFill>
                    <a:srgbClr val="000000"/>
                  </a:solidFill>
                </a:uFill>
                <a:latin typeface="Arial"/>
                <a:cs typeface="Arial"/>
              </a:rPr>
              <a:t>richiesto</a:t>
            </a:r>
            <a:r>
              <a:rPr sz="2100" b="1" u="heavy" spc="275" dirty="0">
                <a:uFill>
                  <a:solidFill>
                    <a:srgbClr val="000000"/>
                  </a:solidFill>
                </a:uFill>
                <a:latin typeface="Arial"/>
                <a:cs typeface="Arial"/>
              </a:rPr>
              <a:t> </a:t>
            </a:r>
            <a:r>
              <a:rPr sz="2100" b="1" u="heavy" dirty="0">
                <a:uFill>
                  <a:solidFill>
                    <a:srgbClr val="000000"/>
                  </a:solidFill>
                </a:uFill>
                <a:latin typeface="Arial"/>
                <a:cs typeface="Arial"/>
              </a:rPr>
              <a:t>il</a:t>
            </a:r>
            <a:r>
              <a:rPr sz="2100" b="1" u="heavy" spc="270" dirty="0">
                <a:uFill>
                  <a:solidFill>
                    <a:srgbClr val="000000"/>
                  </a:solidFill>
                </a:uFill>
                <a:latin typeface="Arial"/>
                <a:cs typeface="Arial"/>
              </a:rPr>
              <a:t> </a:t>
            </a:r>
            <a:r>
              <a:rPr sz="2100" b="1" u="heavy" dirty="0">
                <a:uFill>
                  <a:solidFill>
                    <a:srgbClr val="000000"/>
                  </a:solidFill>
                </a:uFill>
                <a:latin typeface="Arial"/>
                <a:cs typeface="Arial"/>
              </a:rPr>
              <a:t>CIG</a:t>
            </a:r>
            <a:r>
              <a:rPr sz="2100" b="1" u="heavy" spc="275" dirty="0">
                <a:uFill>
                  <a:solidFill>
                    <a:srgbClr val="000000"/>
                  </a:solidFill>
                </a:uFill>
                <a:latin typeface="Arial"/>
                <a:cs typeface="Arial"/>
              </a:rPr>
              <a:t> </a:t>
            </a:r>
            <a:r>
              <a:rPr sz="2100" b="1" u="heavy" dirty="0">
                <a:uFill>
                  <a:solidFill>
                    <a:srgbClr val="000000"/>
                  </a:solidFill>
                </a:uFill>
                <a:latin typeface="Arial"/>
                <a:cs typeface="Arial"/>
              </a:rPr>
              <a:t>ordinario</a:t>
            </a:r>
            <a:r>
              <a:rPr sz="2100" dirty="0">
                <a:latin typeface="Arial"/>
                <a:cs typeface="Arial"/>
              </a:rPr>
              <a:t>,</a:t>
            </a:r>
            <a:r>
              <a:rPr sz="2100" spc="270" dirty="0">
                <a:latin typeface="Arial"/>
                <a:cs typeface="Arial"/>
              </a:rPr>
              <a:t> </a:t>
            </a:r>
            <a:r>
              <a:rPr sz="2100" dirty="0">
                <a:latin typeface="Arial"/>
                <a:cs typeface="Arial"/>
              </a:rPr>
              <a:t>anche</a:t>
            </a:r>
            <a:r>
              <a:rPr sz="2100" spc="275" dirty="0">
                <a:latin typeface="Arial"/>
                <a:cs typeface="Arial"/>
              </a:rPr>
              <a:t> </a:t>
            </a:r>
            <a:r>
              <a:rPr sz="2100" spc="-25" dirty="0">
                <a:latin typeface="Arial"/>
                <a:cs typeface="Arial"/>
              </a:rPr>
              <a:t>in </a:t>
            </a:r>
            <a:r>
              <a:rPr sz="2100" dirty="0">
                <a:latin typeface="Arial"/>
                <a:cs typeface="Arial"/>
              </a:rPr>
              <a:t>caso</a:t>
            </a:r>
            <a:r>
              <a:rPr sz="2100" spc="310" dirty="0">
                <a:latin typeface="Arial"/>
                <a:cs typeface="Arial"/>
              </a:rPr>
              <a:t> </a:t>
            </a:r>
            <a:r>
              <a:rPr sz="2100" dirty="0">
                <a:latin typeface="Arial"/>
                <a:cs typeface="Arial"/>
              </a:rPr>
              <a:t>di</a:t>
            </a:r>
            <a:r>
              <a:rPr sz="2100" spc="315" dirty="0">
                <a:latin typeface="Arial"/>
                <a:cs typeface="Arial"/>
              </a:rPr>
              <a:t> </a:t>
            </a:r>
            <a:r>
              <a:rPr sz="2100" dirty="0">
                <a:latin typeface="Arial"/>
                <a:cs typeface="Arial"/>
              </a:rPr>
              <a:t>piccoli</a:t>
            </a:r>
            <a:r>
              <a:rPr sz="2100" spc="315" dirty="0">
                <a:latin typeface="Arial"/>
                <a:cs typeface="Arial"/>
              </a:rPr>
              <a:t> </a:t>
            </a:r>
            <a:r>
              <a:rPr sz="2100" dirty="0">
                <a:latin typeface="Arial"/>
                <a:cs typeface="Arial"/>
              </a:rPr>
              <a:t>affidamenti,</a:t>
            </a:r>
            <a:r>
              <a:rPr sz="2100" spc="310" dirty="0">
                <a:latin typeface="Arial"/>
                <a:cs typeface="Arial"/>
              </a:rPr>
              <a:t> </a:t>
            </a:r>
            <a:r>
              <a:rPr sz="2100" dirty="0">
                <a:latin typeface="Arial"/>
                <a:cs typeface="Arial"/>
              </a:rPr>
              <a:t>e,</a:t>
            </a:r>
            <a:r>
              <a:rPr sz="2100" spc="315" dirty="0">
                <a:latin typeface="Arial"/>
                <a:cs typeface="Arial"/>
              </a:rPr>
              <a:t> </a:t>
            </a:r>
            <a:r>
              <a:rPr sz="2100" dirty="0">
                <a:latin typeface="Arial"/>
                <a:cs typeface="Arial"/>
              </a:rPr>
              <a:t>pertanto,</a:t>
            </a:r>
            <a:r>
              <a:rPr sz="2100" spc="315" dirty="0">
                <a:latin typeface="Arial"/>
                <a:cs typeface="Arial"/>
              </a:rPr>
              <a:t> </a:t>
            </a:r>
            <a:r>
              <a:rPr sz="2100" dirty="0">
                <a:latin typeface="Arial"/>
                <a:cs typeface="Arial"/>
              </a:rPr>
              <a:t>non</a:t>
            </a:r>
            <a:r>
              <a:rPr sz="2100" spc="310" dirty="0">
                <a:latin typeface="Arial"/>
                <a:cs typeface="Arial"/>
              </a:rPr>
              <a:t> </a:t>
            </a:r>
            <a:r>
              <a:rPr sz="2100" dirty="0">
                <a:latin typeface="Arial"/>
                <a:cs typeface="Arial"/>
              </a:rPr>
              <a:t>è</a:t>
            </a:r>
            <a:r>
              <a:rPr sz="2100" spc="315" dirty="0">
                <a:latin typeface="Arial"/>
                <a:cs typeface="Arial"/>
              </a:rPr>
              <a:t> </a:t>
            </a:r>
            <a:r>
              <a:rPr sz="2100" dirty="0">
                <a:latin typeface="Arial"/>
                <a:cs typeface="Arial"/>
              </a:rPr>
              <a:t>ammesso</a:t>
            </a:r>
            <a:r>
              <a:rPr sz="2100" spc="310" dirty="0">
                <a:latin typeface="Arial"/>
                <a:cs typeface="Arial"/>
              </a:rPr>
              <a:t> </a:t>
            </a:r>
            <a:r>
              <a:rPr sz="2100" dirty="0">
                <a:latin typeface="Arial"/>
                <a:cs typeface="Arial"/>
              </a:rPr>
              <a:t>in</a:t>
            </a:r>
            <a:r>
              <a:rPr sz="2100" spc="315" dirty="0">
                <a:latin typeface="Arial"/>
                <a:cs typeface="Arial"/>
              </a:rPr>
              <a:t> </a:t>
            </a:r>
            <a:r>
              <a:rPr sz="2100" dirty="0">
                <a:latin typeface="Arial"/>
                <a:cs typeface="Arial"/>
              </a:rPr>
              <a:t>nessun</a:t>
            </a:r>
            <a:r>
              <a:rPr sz="2100" spc="315" dirty="0">
                <a:latin typeface="Arial"/>
                <a:cs typeface="Arial"/>
              </a:rPr>
              <a:t> </a:t>
            </a:r>
            <a:r>
              <a:rPr sz="2100" dirty="0">
                <a:latin typeface="Arial"/>
                <a:cs typeface="Arial"/>
              </a:rPr>
              <a:t>caso</a:t>
            </a:r>
            <a:r>
              <a:rPr sz="2100" spc="310" dirty="0">
                <a:latin typeface="Arial"/>
                <a:cs typeface="Arial"/>
              </a:rPr>
              <a:t> </a:t>
            </a:r>
            <a:r>
              <a:rPr sz="2100" dirty="0">
                <a:latin typeface="Arial"/>
                <a:cs typeface="Arial"/>
              </a:rPr>
              <a:t>l’utilizzo</a:t>
            </a:r>
            <a:r>
              <a:rPr sz="2100" spc="315" dirty="0">
                <a:latin typeface="Arial"/>
                <a:cs typeface="Arial"/>
              </a:rPr>
              <a:t> </a:t>
            </a:r>
            <a:r>
              <a:rPr sz="2100" dirty="0">
                <a:latin typeface="Arial"/>
                <a:cs typeface="Arial"/>
              </a:rPr>
              <a:t>dello</a:t>
            </a:r>
            <a:r>
              <a:rPr sz="2100" spc="315" dirty="0">
                <a:latin typeface="Arial"/>
                <a:cs typeface="Arial"/>
              </a:rPr>
              <a:t> </a:t>
            </a:r>
            <a:r>
              <a:rPr sz="2100" dirty="0">
                <a:latin typeface="Arial"/>
                <a:cs typeface="Arial"/>
              </a:rPr>
              <a:t>smart-</a:t>
            </a:r>
            <a:r>
              <a:rPr sz="2100" spc="-25" dirty="0">
                <a:latin typeface="Arial"/>
                <a:cs typeface="Arial"/>
              </a:rPr>
              <a:t>CIG </a:t>
            </a:r>
            <a:r>
              <a:rPr sz="2100" dirty="0">
                <a:latin typeface="Arial"/>
                <a:cs typeface="Arial"/>
              </a:rPr>
              <a:t>(</a:t>
            </a:r>
            <a:r>
              <a:rPr sz="2100" b="1" dirty="0">
                <a:solidFill>
                  <a:srgbClr val="00B050"/>
                </a:solidFill>
                <a:latin typeface="Arial"/>
                <a:cs typeface="Arial"/>
              </a:rPr>
              <a:t>deliberazione</a:t>
            </a:r>
            <a:r>
              <a:rPr sz="2100" b="1" spc="-40" dirty="0">
                <a:solidFill>
                  <a:srgbClr val="00B050"/>
                </a:solidFill>
                <a:latin typeface="Arial"/>
                <a:cs typeface="Arial"/>
              </a:rPr>
              <a:t> </a:t>
            </a:r>
            <a:r>
              <a:rPr sz="2100" b="1" dirty="0">
                <a:solidFill>
                  <a:srgbClr val="00B050"/>
                </a:solidFill>
                <a:latin typeface="Arial"/>
                <a:cs typeface="Arial"/>
              </a:rPr>
              <a:t>ANAC</a:t>
            </a:r>
            <a:r>
              <a:rPr sz="2100" b="1" spc="50" dirty="0">
                <a:solidFill>
                  <a:srgbClr val="00B050"/>
                </a:solidFill>
                <a:latin typeface="Arial"/>
                <a:cs typeface="Arial"/>
              </a:rPr>
              <a:t> </a:t>
            </a:r>
            <a:r>
              <a:rPr sz="2100" b="1" dirty="0">
                <a:solidFill>
                  <a:srgbClr val="00B050"/>
                </a:solidFill>
                <a:latin typeface="Arial"/>
                <a:cs typeface="Arial"/>
              </a:rPr>
              <a:t>n.</a:t>
            </a:r>
            <a:r>
              <a:rPr sz="2100" b="1" spc="50" dirty="0">
                <a:solidFill>
                  <a:srgbClr val="00B050"/>
                </a:solidFill>
                <a:latin typeface="Arial"/>
                <a:cs typeface="Arial"/>
              </a:rPr>
              <a:t> </a:t>
            </a:r>
            <a:r>
              <a:rPr sz="2100" b="1" spc="-10" dirty="0">
                <a:solidFill>
                  <a:srgbClr val="00B050"/>
                </a:solidFill>
                <a:latin typeface="Arial"/>
                <a:cs typeface="Arial"/>
              </a:rPr>
              <a:t>122/2022</a:t>
            </a:r>
            <a:r>
              <a:rPr sz="2100" spc="-10" dirty="0">
                <a:latin typeface="Arial"/>
                <a:cs typeface="Arial"/>
              </a:rPr>
              <a:t>).</a:t>
            </a:r>
            <a:endParaRPr sz="2100">
              <a:latin typeface="Arial"/>
              <a:cs typeface="Arial"/>
            </a:endParaRPr>
          </a:p>
          <a:p>
            <a:pPr>
              <a:lnSpc>
                <a:spcPct val="100000"/>
              </a:lnSpc>
            </a:pPr>
            <a:endParaRPr sz="2400">
              <a:latin typeface="Arial"/>
              <a:cs typeface="Arial"/>
            </a:endParaRPr>
          </a:p>
          <a:p>
            <a:pPr>
              <a:lnSpc>
                <a:spcPct val="100000"/>
              </a:lnSpc>
              <a:spcBef>
                <a:spcPts val="40"/>
              </a:spcBef>
            </a:pPr>
            <a:endParaRPr sz="2050">
              <a:latin typeface="Arial"/>
              <a:cs typeface="Arial"/>
            </a:endParaRPr>
          </a:p>
          <a:p>
            <a:pPr marL="12700" algn="just">
              <a:lnSpc>
                <a:spcPct val="100000"/>
              </a:lnSpc>
            </a:pPr>
            <a:r>
              <a:rPr sz="2100" b="1" dirty="0">
                <a:solidFill>
                  <a:srgbClr val="FF0000"/>
                </a:solidFill>
                <a:latin typeface="Arial"/>
                <a:cs typeface="Arial"/>
              </a:rPr>
              <a:t>Sotto</a:t>
            </a:r>
            <a:r>
              <a:rPr sz="2100" b="1" spc="30" dirty="0">
                <a:solidFill>
                  <a:srgbClr val="FF0000"/>
                </a:solidFill>
                <a:latin typeface="Arial"/>
                <a:cs typeface="Arial"/>
              </a:rPr>
              <a:t> </a:t>
            </a:r>
            <a:r>
              <a:rPr sz="2100" b="1" dirty="0">
                <a:solidFill>
                  <a:srgbClr val="FF0000"/>
                </a:solidFill>
                <a:latin typeface="Arial"/>
                <a:cs typeface="Arial"/>
              </a:rPr>
              <a:t>i</a:t>
            </a:r>
            <a:r>
              <a:rPr sz="2100" b="1" spc="35" dirty="0">
                <a:solidFill>
                  <a:srgbClr val="FF0000"/>
                </a:solidFill>
                <a:latin typeface="Arial"/>
                <a:cs typeface="Arial"/>
              </a:rPr>
              <a:t> </a:t>
            </a:r>
            <a:r>
              <a:rPr sz="2100" b="1" dirty="0">
                <a:solidFill>
                  <a:srgbClr val="FF0000"/>
                </a:solidFill>
                <a:latin typeface="Arial"/>
                <a:cs typeface="Arial"/>
              </a:rPr>
              <a:t>5.000</a:t>
            </a:r>
            <a:r>
              <a:rPr sz="2100" b="1" spc="35" dirty="0">
                <a:solidFill>
                  <a:srgbClr val="FF0000"/>
                </a:solidFill>
                <a:latin typeface="Arial"/>
                <a:cs typeface="Arial"/>
              </a:rPr>
              <a:t> </a:t>
            </a:r>
            <a:r>
              <a:rPr sz="2100" b="1" dirty="0">
                <a:solidFill>
                  <a:srgbClr val="FF0000"/>
                </a:solidFill>
                <a:latin typeface="Arial"/>
                <a:cs typeface="Arial"/>
              </a:rPr>
              <a:t>Euro</a:t>
            </a:r>
            <a:r>
              <a:rPr sz="2100" b="1" spc="35" dirty="0">
                <a:solidFill>
                  <a:srgbClr val="FF0000"/>
                </a:solidFill>
                <a:latin typeface="Arial"/>
                <a:cs typeface="Arial"/>
              </a:rPr>
              <a:t> </a:t>
            </a:r>
            <a:r>
              <a:rPr sz="2100" b="1" dirty="0">
                <a:solidFill>
                  <a:srgbClr val="FF0000"/>
                </a:solidFill>
                <a:latin typeface="Arial"/>
                <a:cs typeface="Arial"/>
              </a:rPr>
              <a:t>si</a:t>
            </a:r>
            <a:r>
              <a:rPr sz="2100" b="1" spc="35" dirty="0">
                <a:solidFill>
                  <a:srgbClr val="FF0000"/>
                </a:solidFill>
                <a:latin typeface="Arial"/>
                <a:cs typeface="Arial"/>
              </a:rPr>
              <a:t> </a:t>
            </a:r>
            <a:r>
              <a:rPr sz="2100" b="1" dirty="0">
                <a:solidFill>
                  <a:srgbClr val="FF0000"/>
                </a:solidFill>
                <a:latin typeface="Arial"/>
                <a:cs typeface="Arial"/>
              </a:rPr>
              <a:t>può</a:t>
            </a:r>
            <a:r>
              <a:rPr sz="2100" b="1" spc="35" dirty="0">
                <a:solidFill>
                  <a:srgbClr val="FF0000"/>
                </a:solidFill>
                <a:latin typeface="Arial"/>
                <a:cs typeface="Arial"/>
              </a:rPr>
              <a:t> </a:t>
            </a:r>
            <a:r>
              <a:rPr sz="2100" b="1" dirty="0">
                <a:solidFill>
                  <a:srgbClr val="FF0000"/>
                </a:solidFill>
                <a:latin typeface="Arial"/>
                <a:cs typeface="Arial"/>
              </a:rPr>
              <a:t>derogare</a:t>
            </a:r>
            <a:r>
              <a:rPr sz="2100" b="1" spc="30" dirty="0">
                <a:solidFill>
                  <a:srgbClr val="FF0000"/>
                </a:solidFill>
                <a:latin typeface="Arial"/>
                <a:cs typeface="Arial"/>
              </a:rPr>
              <a:t> </a:t>
            </a:r>
            <a:r>
              <a:rPr sz="2100" b="1" dirty="0">
                <a:solidFill>
                  <a:srgbClr val="FF0000"/>
                </a:solidFill>
                <a:latin typeface="Arial"/>
                <a:cs typeface="Arial"/>
              </a:rPr>
              <a:t>all’acquisizione</a:t>
            </a:r>
            <a:r>
              <a:rPr sz="2100" b="1" spc="40" dirty="0">
                <a:solidFill>
                  <a:srgbClr val="FF0000"/>
                </a:solidFill>
                <a:latin typeface="Arial"/>
                <a:cs typeface="Arial"/>
              </a:rPr>
              <a:t> </a:t>
            </a:r>
            <a:r>
              <a:rPr sz="2100" b="1" dirty="0">
                <a:solidFill>
                  <a:srgbClr val="FF0000"/>
                </a:solidFill>
                <a:latin typeface="Arial"/>
                <a:cs typeface="Arial"/>
              </a:rPr>
              <a:t>del</a:t>
            </a:r>
            <a:r>
              <a:rPr sz="2100" b="1" spc="35" dirty="0">
                <a:solidFill>
                  <a:srgbClr val="FF0000"/>
                </a:solidFill>
                <a:latin typeface="Arial"/>
                <a:cs typeface="Arial"/>
              </a:rPr>
              <a:t> </a:t>
            </a:r>
            <a:r>
              <a:rPr sz="2100" b="1" dirty="0">
                <a:solidFill>
                  <a:srgbClr val="FF0000"/>
                </a:solidFill>
                <a:latin typeface="Arial"/>
                <a:cs typeface="Arial"/>
              </a:rPr>
              <a:t>CIG</a:t>
            </a:r>
            <a:r>
              <a:rPr sz="2100" b="1" spc="35" dirty="0">
                <a:solidFill>
                  <a:srgbClr val="FF0000"/>
                </a:solidFill>
                <a:latin typeface="Arial"/>
                <a:cs typeface="Arial"/>
              </a:rPr>
              <a:t> </a:t>
            </a:r>
            <a:r>
              <a:rPr sz="2100" b="1" spc="-10" dirty="0">
                <a:solidFill>
                  <a:srgbClr val="FF0000"/>
                </a:solidFill>
                <a:latin typeface="Arial"/>
                <a:cs typeface="Arial"/>
              </a:rPr>
              <a:t>ordinario</a:t>
            </a:r>
            <a:endParaRPr sz="210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7392" y="1322027"/>
            <a:ext cx="11182985" cy="6807834"/>
          </a:xfrm>
          <a:prstGeom prst="rect">
            <a:avLst/>
          </a:prstGeom>
        </p:spPr>
        <p:txBody>
          <a:bodyPr vert="horz" wrap="square" lIns="0" tIns="12700" rIns="0" bIns="0" rtlCol="0">
            <a:spAutoFit/>
          </a:bodyPr>
          <a:lstStyle/>
          <a:p>
            <a:pPr marL="137160" marR="5080" algn="ctr">
              <a:lnSpc>
                <a:spcPct val="100000"/>
              </a:lnSpc>
              <a:spcBef>
                <a:spcPts val="100"/>
              </a:spcBef>
            </a:pPr>
            <a:r>
              <a:rPr sz="2000" dirty="0">
                <a:solidFill>
                  <a:srgbClr val="555555"/>
                </a:solidFill>
                <a:latin typeface="Arial"/>
                <a:cs typeface="Arial"/>
              </a:rPr>
              <a:t>Dal</a:t>
            </a:r>
            <a:r>
              <a:rPr sz="2000" spc="-25" dirty="0">
                <a:solidFill>
                  <a:srgbClr val="555555"/>
                </a:solidFill>
                <a:latin typeface="Arial"/>
                <a:cs typeface="Arial"/>
              </a:rPr>
              <a:t> </a:t>
            </a:r>
            <a:r>
              <a:rPr sz="2000" dirty="0">
                <a:solidFill>
                  <a:srgbClr val="555555"/>
                </a:solidFill>
                <a:latin typeface="Arial"/>
                <a:cs typeface="Arial"/>
              </a:rPr>
              <a:t>1</a:t>
            </a:r>
            <a:r>
              <a:rPr sz="2000" spc="-25" dirty="0">
                <a:solidFill>
                  <a:srgbClr val="555555"/>
                </a:solidFill>
                <a:latin typeface="Arial"/>
                <a:cs typeface="Arial"/>
              </a:rPr>
              <a:t> </a:t>
            </a:r>
            <a:r>
              <a:rPr sz="2000" dirty="0">
                <a:solidFill>
                  <a:srgbClr val="555555"/>
                </a:solidFill>
                <a:latin typeface="Arial"/>
                <a:cs typeface="Arial"/>
              </a:rPr>
              <a:t>gennaio</a:t>
            </a:r>
            <a:r>
              <a:rPr sz="2000" spc="-25" dirty="0">
                <a:solidFill>
                  <a:srgbClr val="555555"/>
                </a:solidFill>
                <a:latin typeface="Arial"/>
                <a:cs typeface="Arial"/>
              </a:rPr>
              <a:t> </a:t>
            </a:r>
            <a:r>
              <a:rPr sz="2000" dirty="0">
                <a:solidFill>
                  <a:srgbClr val="555555"/>
                </a:solidFill>
                <a:latin typeface="Arial"/>
                <a:cs typeface="Arial"/>
              </a:rPr>
              <a:t>2024,</a:t>
            </a:r>
            <a:r>
              <a:rPr sz="2000" spc="-25" dirty="0">
                <a:solidFill>
                  <a:srgbClr val="555555"/>
                </a:solidFill>
                <a:latin typeface="Arial"/>
                <a:cs typeface="Arial"/>
              </a:rPr>
              <a:t> </a:t>
            </a:r>
            <a:r>
              <a:rPr sz="2000" dirty="0">
                <a:solidFill>
                  <a:srgbClr val="555555"/>
                </a:solidFill>
                <a:latin typeface="Arial"/>
                <a:cs typeface="Arial"/>
              </a:rPr>
              <a:t>una</a:t>
            </a:r>
            <a:r>
              <a:rPr sz="2000" spc="-25" dirty="0">
                <a:solidFill>
                  <a:srgbClr val="555555"/>
                </a:solidFill>
                <a:latin typeface="Arial"/>
                <a:cs typeface="Arial"/>
              </a:rPr>
              <a:t> </a:t>
            </a:r>
            <a:r>
              <a:rPr sz="2000" dirty="0">
                <a:solidFill>
                  <a:srgbClr val="555555"/>
                </a:solidFill>
                <a:latin typeface="Arial"/>
                <a:cs typeface="Arial"/>
              </a:rPr>
              <a:t>duplice</a:t>
            </a:r>
            <a:r>
              <a:rPr sz="2000" spc="-25" dirty="0">
                <a:solidFill>
                  <a:srgbClr val="555555"/>
                </a:solidFill>
                <a:latin typeface="Arial"/>
                <a:cs typeface="Arial"/>
              </a:rPr>
              <a:t> </a:t>
            </a:r>
            <a:r>
              <a:rPr sz="2000" dirty="0">
                <a:solidFill>
                  <a:srgbClr val="555555"/>
                </a:solidFill>
                <a:latin typeface="Arial"/>
                <a:cs typeface="Arial"/>
              </a:rPr>
              <a:t>possibilità</a:t>
            </a:r>
            <a:r>
              <a:rPr sz="2000" spc="-25" dirty="0">
                <a:solidFill>
                  <a:srgbClr val="555555"/>
                </a:solidFill>
                <a:latin typeface="Arial"/>
                <a:cs typeface="Arial"/>
              </a:rPr>
              <a:t> </a:t>
            </a:r>
            <a:r>
              <a:rPr sz="2000" dirty="0">
                <a:solidFill>
                  <a:srgbClr val="555555"/>
                </a:solidFill>
                <a:latin typeface="Arial"/>
                <a:cs typeface="Arial"/>
              </a:rPr>
              <a:t>per</a:t>
            </a:r>
            <a:r>
              <a:rPr sz="2000" spc="-25" dirty="0">
                <a:solidFill>
                  <a:srgbClr val="555555"/>
                </a:solidFill>
                <a:latin typeface="Arial"/>
                <a:cs typeface="Arial"/>
              </a:rPr>
              <a:t> </a:t>
            </a:r>
            <a:r>
              <a:rPr sz="2000" dirty="0">
                <a:solidFill>
                  <a:srgbClr val="555555"/>
                </a:solidFill>
                <a:latin typeface="Arial"/>
                <a:cs typeface="Arial"/>
              </a:rPr>
              <a:t>acquisire</a:t>
            </a:r>
            <a:r>
              <a:rPr sz="2000" spc="-25" dirty="0">
                <a:solidFill>
                  <a:srgbClr val="555555"/>
                </a:solidFill>
                <a:latin typeface="Arial"/>
                <a:cs typeface="Arial"/>
              </a:rPr>
              <a:t> </a:t>
            </a:r>
            <a:r>
              <a:rPr sz="2000" dirty="0">
                <a:solidFill>
                  <a:srgbClr val="555555"/>
                </a:solidFill>
                <a:latin typeface="Arial"/>
                <a:cs typeface="Arial"/>
              </a:rPr>
              <a:t>il</a:t>
            </a:r>
            <a:r>
              <a:rPr sz="2000" spc="-25" dirty="0">
                <a:solidFill>
                  <a:srgbClr val="555555"/>
                </a:solidFill>
                <a:latin typeface="Arial"/>
                <a:cs typeface="Arial"/>
              </a:rPr>
              <a:t> </a:t>
            </a:r>
            <a:r>
              <a:rPr sz="2000" dirty="0">
                <a:solidFill>
                  <a:srgbClr val="555555"/>
                </a:solidFill>
                <a:latin typeface="Arial"/>
                <a:cs typeface="Arial"/>
              </a:rPr>
              <a:t>CIG</a:t>
            </a:r>
            <a:r>
              <a:rPr sz="2000" spc="-20" dirty="0">
                <a:solidFill>
                  <a:srgbClr val="555555"/>
                </a:solidFill>
                <a:latin typeface="Arial"/>
                <a:cs typeface="Arial"/>
              </a:rPr>
              <a:t> </a:t>
            </a:r>
            <a:r>
              <a:rPr sz="2000" dirty="0">
                <a:solidFill>
                  <a:srgbClr val="555555"/>
                </a:solidFill>
                <a:latin typeface="Arial"/>
                <a:cs typeface="Arial"/>
              </a:rPr>
              <a:t>ricorrere</a:t>
            </a:r>
            <a:r>
              <a:rPr sz="2000" spc="-25" dirty="0">
                <a:solidFill>
                  <a:srgbClr val="555555"/>
                </a:solidFill>
                <a:latin typeface="Arial"/>
                <a:cs typeface="Arial"/>
              </a:rPr>
              <a:t> </a:t>
            </a:r>
            <a:r>
              <a:rPr sz="2000" dirty="0">
                <a:solidFill>
                  <a:srgbClr val="555555"/>
                </a:solidFill>
                <a:latin typeface="Arial"/>
                <a:cs typeface="Arial"/>
              </a:rPr>
              <a:t>alle</a:t>
            </a:r>
            <a:r>
              <a:rPr sz="2000" spc="-25" dirty="0">
                <a:solidFill>
                  <a:srgbClr val="555555"/>
                </a:solidFill>
                <a:latin typeface="Arial"/>
                <a:cs typeface="Arial"/>
              </a:rPr>
              <a:t> </a:t>
            </a:r>
            <a:r>
              <a:rPr sz="2000" dirty="0">
                <a:solidFill>
                  <a:srgbClr val="555555"/>
                </a:solidFill>
                <a:latin typeface="Arial"/>
                <a:cs typeface="Arial"/>
              </a:rPr>
              <a:t>piattaforme</a:t>
            </a:r>
            <a:r>
              <a:rPr sz="2000" spc="-25" dirty="0">
                <a:solidFill>
                  <a:srgbClr val="555555"/>
                </a:solidFill>
                <a:latin typeface="Arial"/>
                <a:cs typeface="Arial"/>
              </a:rPr>
              <a:t> </a:t>
            </a:r>
            <a:r>
              <a:rPr sz="2000" spc="-10" dirty="0">
                <a:solidFill>
                  <a:srgbClr val="555555"/>
                </a:solidFill>
                <a:latin typeface="Arial"/>
                <a:cs typeface="Arial"/>
              </a:rPr>
              <a:t>certificate (</a:t>
            </a:r>
            <a:r>
              <a:rPr sz="2000" b="1" spc="-10" dirty="0">
                <a:solidFill>
                  <a:srgbClr val="555555"/>
                </a:solidFill>
                <a:latin typeface="Arial"/>
                <a:cs typeface="Arial"/>
              </a:rPr>
              <a:t>ACQUISTINRETEPA</a:t>
            </a:r>
            <a:r>
              <a:rPr sz="2000" spc="-10" dirty="0">
                <a:solidFill>
                  <a:srgbClr val="555555"/>
                </a:solidFill>
                <a:latin typeface="Arial"/>
                <a:cs typeface="Arial"/>
              </a:rPr>
              <a:t>)</a:t>
            </a:r>
            <a:r>
              <a:rPr sz="2000" spc="-40" dirty="0">
                <a:solidFill>
                  <a:srgbClr val="555555"/>
                </a:solidFill>
                <a:latin typeface="Arial"/>
                <a:cs typeface="Arial"/>
              </a:rPr>
              <a:t> </a:t>
            </a:r>
            <a:r>
              <a:rPr sz="2000" dirty="0">
                <a:solidFill>
                  <a:srgbClr val="555555"/>
                </a:solidFill>
                <a:latin typeface="Arial"/>
                <a:cs typeface="Arial"/>
              </a:rPr>
              <a:t>oppure</a:t>
            </a:r>
            <a:r>
              <a:rPr sz="2000" spc="-35" dirty="0">
                <a:solidFill>
                  <a:srgbClr val="555555"/>
                </a:solidFill>
                <a:latin typeface="Arial"/>
                <a:cs typeface="Arial"/>
              </a:rPr>
              <a:t> </a:t>
            </a:r>
            <a:r>
              <a:rPr sz="2000" dirty="0">
                <a:solidFill>
                  <a:srgbClr val="555555"/>
                </a:solidFill>
                <a:latin typeface="Arial"/>
                <a:cs typeface="Arial"/>
              </a:rPr>
              <a:t>utilizzare</a:t>
            </a:r>
            <a:r>
              <a:rPr sz="2000" spc="-40" dirty="0">
                <a:solidFill>
                  <a:srgbClr val="555555"/>
                </a:solidFill>
                <a:latin typeface="Arial"/>
                <a:cs typeface="Arial"/>
              </a:rPr>
              <a:t> </a:t>
            </a:r>
            <a:r>
              <a:rPr sz="2000" dirty="0">
                <a:solidFill>
                  <a:srgbClr val="555555"/>
                </a:solidFill>
                <a:latin typeface="Arial"/>
                <a:cs typeface="Arial"/>
              </a:rPr>
              <a:t>un'interfaccia</a:t>
            </a:r>
            <a:r>
              <a:rPr sz="2000" spc="-35" dirty="0">
                <a:solidFill>
                  <a:srgbClr val="555555"/>
                </a:solidFill>
                <a:latin typeface="Arial"/>
                <a:cs typeface="Arial"/>
              </a:rPr>
              <a:t> </a:t>
            </a:r>
            <a:r>
              <a:rPr sz="2000" dirty="0">
                <a:solidFill>
                  <a:srgbClr val="555555"/>
                </a:solidFill>
                <a:latin typeface="Arial"/>
                <a:cs typeface="Arial"/>
              </a:rPr>
              <a:t>web</a:t>
            </a:r>
            <a:r>
              <a:rPr sz="2000" spc="-35" dirty="0">
                <a:solidFill>
                  <a:srgbClr val="555555"/>
                </a:solidFill>
                <a:latin typeface="Arial"/>
                <a:cs typeface="Arial"/>
              </a:rPr>
              <a:t> </a:t>
            </a:r>
            <a:r>
              <a:rPr sz="2000" dirty="0">
                <a:solidFill>
                  <a:srgbClr val="555555"/>
                </a:solidFill>
                <a:latin typeface="Arial"/>
                <a:cs typeface="Arial"/>
              </a:rPr>
              <a:t>messa</a:t>
            </a:r>
            <a:r>
              <a:rPr sz="2000" spc="-40" dirty="0">
                <a:solidFill>
                  <a:srgbClr val="555555"/>
                </a:solidFill>
                <a:latin typeface="Arial"/>
                <a:cs typeface="Arial"/>
              </a:rPr>
              <a:t> </a:t>
            </a:r>
            <a:r>
              <a:rPr sz="2000" dirty="0">
                <a:solidFill>
                  <a:srgbClr val="555555"/>
                </a:solidFill>
                <a:latin typeface="Arial"/>
                <a:cs typeface="Arial"/>
              </a:rPr>
              <a:t>a</a:t>
            </a:r>
            <a:r>
              <a:rPr sz="2000" spc="-35" dirty="0">
                <a:solidFill>
                  <a:srgbClr val="555555"/>
                </a:solidFill>
                <a:latin typeface="Arial"/>
                <a:cs typeface="Arial"/>
              </a:rPr>
              <a:t> </a:t>
            </a:r>
            <a:r>
              <a:rPr sz="2000" dirty="0">
                <a:solidFill>
                  <a:srgbClr val="555555"/>
                </a:solidFill>
                <a:latin typeface="Arial"/>
                <a:cs typeface="Arial"/>
              </a:rPr>
              <a:t>disposizione</a:t>
            </a:r>
            <a:r>
              <a:rPr sz="2000" spc="-35" dirty="0">
                <a:solidFill>
                  <a:srgbClr val="555555"/>
                </a:solidFill>
                <a:latin typeface="Arial"/>
                <a:cs typeface="Arial"/>
              </a:rPr>
              <a:t> </a:t>
            </a:r>
            <a:r>
              <a:rPr sz="2000" spc="-10" dirty="0">
                <a:solidFill>
                  <a:srgbClr val="555555"/>
                </a:solidFill>
                <a:latin typeface="Arial"/>
                <a:cs typeface="Arial"/>
              </a:rPr>
              <a:t>dalla</a:t>
            </a:r>
            <a:r>
              <a:rPr sz="2000" spc="500" dirty="0">
                <a:solidFill>
                  <a:srgbClr val="555555"/>
                </a:solidFill>
                <a:latin typeface="Arial"/>
                <a:cs typeface="Arial"/>
              </a:rPr>
              <a:t> </a:t>
            </a:r>
            <a:r>
              <a:rPr sz="2000" dirty="0">
                <a:solidFill>
                  <a:srgbClr val="555555"/>
                </a:solidFill>
                <a:latin typeface="Arial"/>
                <a:cs typeface="Arial"/>
              </a:rPr>
              <a:t>Piattaforma</a:t>
            </a:r>
            <a:r>
              <a:rPr sz="2000" spc="-30" dirty="0">
                <a:solidFill>
                  <a:srgbClr val="555555"/>
                </a:solidFill>
                <a:latin typeface="Arial"/>
                <a:cs typeface="Arial"/>
              </a:rPr>
              <a:t> </a:t>
            </a:r>
            <a:r>
              <a:rPr sz="2000" dirty="0">
                <a:solidFill>
                  <a:srgbClr val="555555"/>
                </a:solidFill>
                <a:latin typeface="Arial"/>
                <a:cs typeface="Arial"/>
              </a:rPr>
              <a:t>contratti</a:t>
            </a:r>
            <a:r>
              <a:rPr sz="2000" spc="-20" dirty="0">
                <a:solidFill>
                  <a:srgbClr val="555555"/>
                </a:solidFill>
                <a:latin typeface="Arial"/>
                <a:cs typeface="Arial"/>
              </a:rPr>
              <a:t> </a:t>
            </a:r>
            <a:r>
              <a:rPr sz="2000" dirty="0">
                <a:solidFill>
                  <a:srgbClr val="555555"/>
                </a:solidFill>
                <a:latin typeface="Arial"/>
                <a:cs typeface="Arial"/>
              </a:rPr>
              <a:t>pubblici</a:t>
            </a:r>
            <a:r>
              <a:rPr sz="2000" spc="20" dirty="0">
                <a:solidFill>
                  <a:srgbClr val="555555"/>
                </a:solidFill>
                <a:latin typeface="Arial"/>
                <a:cs typeface="Arial"/>
              </a:rPr>
              <a:t> </a:t>
            </a:r>
            <a:r>
              <a:rPr sz="2000" i="1" dirty="0">
                <a:solidFill>
                  <a:srgbClr val="464646"/>
                </a:solidFill>
                <a:latin typeface="Arial"/>
                <a:cs typeface="Arial"/>
              </a:rPr>
              <a:t>-</a:t>
            </a:r>
            <a:r>
              <a:rPr sz="2000" i="1" spc="-20" dirty="0">
                <a:solidFill>
                  <a:srgbClr val="464646"/>
                </a:solidFill>
                <a:latin typeface="Arial"/>
                <a:cs typeface="Arial"/>
              </a:rPr>
              <a:t> </a:t>
            </a:r>
            <a:r>
              <a:rPr sz="2000" dirty="0">
                <a:solidFill>
                  <a:srgbClr val="555555"/>
                </a:solidFill>
                <a:latin typeface="Arial"/>
                <a:cs typeface="Arial"/>
              </a:rPr>
              <a:t>PCP</a:t>
            </a:r>
            <a:r>
              <a:rPr sz="2000" spc="-55" dirty="0">
                <a:solidFill>
                  <a:srgbClr val="555555"/>
                </a:solidFill>
                <a:latin typeface="Arial"/>
                <a:cs typeface="Arial"/>
              </a:rPr>
              <a:t> </a:t>
            </a:r>
            <a:r>
              <a:rPr sz="2000" dirty="0">
                <a:solidFill>
                  <a:srgbClr val="555555"/>
                </a:solidFill>
                <a:latin typeface="Arial"/>
                <a:cs typeface="Arial"/>
              </a:rPr>
              <a:t>(sezione</a:t>
            </a:r>
            <a:r>
              <a:rPr sz="2000" spc="-20" dirty="0">
                <a:solidFill>
                  <a:srgbClr val="555555"/>
                </a:solidFill>
                <a:latin typeface="Arial"/>
                <a:cs typeface="Arial"/>
              </a:rPr>
              <a:t> </a:t>
            </a:r>
            <a:r>
              <a:rPr sz="2000" dirty="0">
                <a:solidFill>
                  <a:srgbClr val="555555"/>
                </a:solidFill>
                <a:latin typeface="Arial"/>
                <a:cs typeface="Arial"/>
              </a:rPr>
              <a:t>della</a:t>
            </a:r>
            <a:r>
              <a:rPr sz="2000" spc="-20" dirty="0">
                <a:solidFill>
                  <a:srgbClr val="555555"/>
                </a:solidFill>
                <a:latin typeface="Arial"/>
                <a:cs typeface="Arial"/>
              </a:rPr>
              <a:t> </a:t>
            </a:r>
            <a:r>
              <a:rPr sz="2000" spc="-10" dirty="0">
                <a:solidFill>
                  <a:srgbClr val="555555"/>
                </a:solidFill>
                <a:latin typeface="Arial"/>
                <a:cs typeface="Arial"/>
              </a:rPr>
              <a:t>BDNCP).</a:t>
            </a:r>
            <a:endParaRPr sz="2000">
              <a:latin typeface="Arial"/>
              <a:cs typeface="Arial"/>
            </a:endParaRPr>
          </a:p>
          <a:p>
            <a:pPr>
              <a:lnSpc>
                <a:spcPct val="100000"/>
              </a:lnSpc>
              <a:spcBef>
                <a:spcPts val="15"/>
              </a:spcBef>
            </a:pPr>
            <a:endParaRPr sz="2500">
              <a:latin typeface="Arial"/>
              <a:cs typeface="Arial"/>
            </a:endParaRPr>
          </a:p>
          <a:p>
            <a:pPr marL="12700" marR="142875">
              <a:lnSpc>
                <a:spcPct val="138000"/>
              </a:lnSpc>
              <a:tabLst>
                <a:tab pos="452120" algn="l"/>
                <a:tab pos="1677670" algn="l"/>
                <a:tab pos="2155190" algn="l"/>
                <a:tab pos="2435860" algn="l"/>
                <a:tab pos="3477895" algn="l"/>
                <a:tab pos="4253230" algn="l"/>
                <a:tab pos="5894070" algn="l"/>
                <a:tab pos="6371590" algn="l"/>
                <a:tab pos="6961505" algn="l"/>
                <a:tab pos="7707630" algn="l"/>
                <a:tab pos="8904605" algn="l"/>
                <a:tab pos="10454005" algn="l"/>
              </a:tabLst>
            </a:pPr>
            <a:r>
              <a:rPr sz="2000" i="1" spc="-25" dirty="0">
                <a:solidFill>
                  <a:srgbClr val="686868"/>
                </a:solidFill>
                <a:latin typeface="Arial"/>
                <a:cs typeface="Arial"/>
              </a:rPr>
              <a:t>«A</a:t>
            </a:r>
            <a:r>
              <a:rPr sz="2000" i="1" dirty="0">
                <a:solidFill>
                  <a:srgbClr val="686868"/>
                </a:solidFill>
                <a:latin typeface="Arial"/>
                <a:cs typeface="Arial"/>
              </a:rPr>
              <a:t>	</a:t>
            </a:r>
            <a:r>
              <a:rPr sz="2000" i="1" spc="-10" dirty="0">
                <a:solidFill>
                  <a:srgbClr val="555555"/>
                </a:solidFill>
                <a:latin typeface="Arial"/>
                <a:cs typeface="Arial"/>
              </a:rPr>
              <a:t>decorrere</a:t>
            </a:r>
            <a:r>
              <a:rPr sz="2000" i="1" dirty="0">
                <a:solidFill>
                  <a:srgbClr val="555555"/>
                </a:solidFill>
                <a:latin typeface="Arial"/>
                <a:cs typeface="Arial"/>
              </a:rPr>
              <a:t>	</a:t>
            </a:r>
            <a:r>
              <a:rPr sz="2000" i="1" spc="-25" dirty="0">
                <a:solidFill>
                  <a:srgbClr val="555555"/>
                </a:solidFill>
                <a:latin typeface="Arial"/>
                <a:cs typeface="Arial"/>
              </a:rPr>
              <a:t>dal</a:t>
            </a:r>
            <a:r>
              <a:rPr sz="2000" i="1" dirty="0">
                <a:solidFill>
                  <a:srgbClr val="555555"/>
                </a:solidFill>
                <a:latin typeface="Arial"/>
                <a:cs typeface="Arial"/>
              </a:rPr>
              <a:t>	</a:t>
            </a:r>
            <a:r>
              <a:rPr sz="2000" i="1" spc="-50" dirty="0">
                <a:solidFill>
                  <a:srgbClr val="555555"/>
                </a:solidFill>
                <a:latin typeface="Arial"/>
                <a:cs typeface="Arial"/>
              </a:rPr>
              <a:t>1</a:t>
            </a:r>
            <a:r>
              <a:rPr sz="2000" i="1" dirty="0">
                <a:solidFill>
                  <a:srgbClr val="555555"/>
                </a:solidFill>
                <a:latin typeface="Arial"/>
                <a:cs typeface="Arial"/>
              </a:rPr>
              <a:t>	</a:t>
            </a:r>
            <a:r>
              <a:rPr sz="2000" i="1" spc="-10" dirty="0">
                <a:solidFill>
                  <a:srgbClr val="555555"/>
                </a:solidFill>
                <a:latin typeface="Arial"/>
                <a:cs typeface="Arial"/>
              </a:rPr>
              <a:t>gennaio</a:t>
            </a:r>
            <a:r>
              <a:rPr sz="2000" i="1" dirty="0">
                <a:solidFill>
                  <a:srgbClr val="555555"/>
                </a:solidFill>
                <a:latin typeface="Arial"/>
                <a:cs typeface="Arial"/>
              </a:rPr>
              <a:t>	</a:t>
            </a:r>
            <a:r>
              <a:rPr sz="2000" i="1" spc="-10" dirty="0">
                <a:solidFill>
                  <a:srgbClr val="555555"/>
                </a:solidFill>
                <a:latin typeface="Arial"/>
                <a:cs typeface="Arial"/>
              </a:rPr>
              <a:t>2024,</a:t>
            </a:r>
            <a:r>
              <a:rPr sz="2000" i="1" dirty="0">
                <a:solidFill>
                  <a:srgbClr val="555555"/>
                </a:solidFill>
                <a:latin typeface="Arial"/>
                <a:cs typeface="Arial"/>
              </a:rPr>
              <a:t>	</a:t>
            </a:r>
            <a:r>
              <a:rPr sz="2000" i="1" spc="-10" dirty="0">
                <a:solidFill>
                  <a:srgbClr val="464646"/>
                </a:solidFill>
                <a:latin typeface="Arial"/>
                <a:cs typeface="Arial"/>
              </a:rPr>
              <a:t>l'acquisizione</a:t>
            </a:r>
            <a:r>
              <a:rPr sz="2000" i="1" dirty="0">
                <a:solidFill>
                  <a:srgbClr val="464646"/>
                </a:solidFill>
                <a:latin typeface="Arial"/>
                <a:cs typeface="Arial"/>
              </a:rPr>
              <a:t>	</a:t>
            </a:r>
            <a:r>
              <a:rPr sz="2000" i="1" spc="-25" dirty="0">
                <a:solidFill>
                  <a:srgbClr val="555555"/>
                </a:solidFill>
                <a:latin typeface="Arial"/>
                <a:cs typeface="Arial"/>
              </a:rPr>
              <a:t>del</a:t>
            </a:r>
            <a:r>
              <a:rPr sz="2000" i="1" dirty="0">
                <a:solidFill>
                  <a:srgbClr val="555555"/>
                </a:solidFill>
                <a:latin typeface="Arial"/>
                <a:cs typeface="Arial"/>
              </a:rPr>
              <a:t>	</a:t>
            </a:r>
            <a:r>
              <a:rPr sz="2000" i="1" spc="-25" dirty="0">
                <a:solidFill>
                  <a:srgbClr val="555555"/>
                </a:solidFill>
                <a:latin typeface="Arial"/>
                <a:cs typeface="Arial"/>
              </a:rPr>
              <a:t>CIG</a:t>
            </a:r>
            <a:r>
              <a:rPr sz="2000" i="1" dirty="0">
                <a:solidFill>
                  <a:srgbClr val="555555"/>
                </a:solidFill>
                <a:latin typeface="Arial"/>
                <a:cs typeface="Arial"/>
              </a:rPr>
              <a:t>	</a:t>
            </a:r>
            <a:r>
              <a:rPr sz="2000" i="1" spc="-10" dirty="0">
                <a:solidFill>
                  <a:srgbClr val="555555"/>
                </a:solidFill>
                <a:latin typeface="Arial"/>
                <a:cs typeface="Arial"/>
              </a:rPr>
              <a:t>viene</a:t>
            </a:r>
            <a:r>
              <a:rPr sz="2000" i="1" dirty="0">
                <a:solidFill>
                  <a:srgbClr val="555555"/>
                </a:solidFill>
                <a:latin typeface="Arial"/>
                <a:cs typeface="Arial"/>
              </a:rPr>
              <a:t>	</a:t>
            </a:r>
            <a:r>
              <a:rPr sz="2000" i="1" spc="-10" dirty="0">
                <a:solidFill>
                  <a:srgbClr val="555555"/>
                </a:solidFill>
                <a:latin typeface="Arial"/>
                <a:cs typeface="Arial"/>
              </a:rPr>
              <a:t>effettuata</a:t>
            </a:r>
            <a:r>
              <a:rPr sz="2000" i="1" dirty="0">
                <a:solidFill>
                  <a:srgbClr val="555555"/>
                </a:solidFill>
                <a:latin typeface="Arial"/>
                <a:cs typeface="Arial"/>
              </a:rPr>
              <a:t>	</a:t>
            </a:r>
            <a:r>
              <a:rPr sz="2000" i="1" spc="-10" dirty="0">
                <a:solidFill>
                  <a:srgbClr val="555555"/>
                </a:solidFill>
                <a:latin typeface="Arial"/>
                <a:cs typeface="Arial"/>
              </a:rPr>
              <a:t>direttamente</a:t>
            </a:r>
            <a:r>
              <a:rPr sz="2000" i="1" dirty="0">
                <a:solidFill>
                  <a:srgbClr val="555555"/>
                </a:solidFill>
                <a:latin typeface="Arial"/>
                <a:cs typeface="Arial"/>
              </a:rPr>
              <a:t>	</a:t>
            </a:r>
            <a:r>
              <a:rPr sz="2000" i="1" spc="-10" dirty="0">
                <a:solidFill>
                  <a:srgbClr val="555555"/>
                </a:solidFill>
                <a:latin typeface="Arial"/>
                <a:cs typeface="Arial"/>
              </a:rPr>
              <a:t>dalle </a:t>
            </a:r>
            <a:r>
              <a:rPr sz="2000" i="1" dirty="0">
                <a:solidFill>
                  <a:srgbClr val="555555"/>
                </a:solidFill>
                <a:latin typeface="Arial"/>
                <a:cs typeface="Arial"/>
              </a:rPr>
              <a:t>piattaforme</a:t>
            </a:r>
            <a:r>
              <a:rPr sz="2000" i="1" spc="165" dirty="0">
                <a:solidFill>
                  <a:srgbClr val="555555"/>
                </a:solidFill>
                <a:latin typeface="Arial"/>
                <a:cs typeface="Arial"/>
              </a:rPr>
              <a:t> </a:t>
            </a:r>
            <a:r>
              <a:rPr sz="2000" i="1" dirty="0">
                <a:solidFill>
                  <a:srgbClr val="555555"/>
                </a:solidFill>
                <a:latin typeface="Arial"/>
                <a:cs typeface="Arial"/>
              </a:rPr>
              <a:t>di</a:t>
            </a:r>
            <a:r>
              <a:rPr sz="2000" i="1" spc="165" dirty="0">
                <a:solidFill>
                  <a:srgbClr val="555555"/>
                </a:solidFill>
                <a:latin typeface="Arial"/>
                <a:cs typeface="Arial"/>
              </a:rPr>
              <a:t> </a:t>
            </a:r>
            <a:r>
              <a:rPr sz="2000" i="1" dirty="0">
                <a:solidFill>
                  <a:srgbClr val="555555"/>
                </a:solidFill>
                <a:latin typeface="Arial"/>
                <a:cs typeface="Arial"/>
              </a:rPr>
              <a:t>approvvigionamento</a:t>
            </a:r>
            <a:r>
              <a:rPr sz="2000" i="1" spc="165" dirty="0">
                <a:solidFill>
                  <a:srgbClr val="555555"/>
                </a:solidFill>
                <a:latin typeface="Arial"/>
                <a:cs typeface="Arial"/>
              </a:rPr>
              <a:t> </a:t>
            </a:r>
            <a:r>
              <a:rPr sz="2000" i="1" dirty="0">
                <a:solidFill>
                  <a:srgbClr val="555555"/>
                </a:solidFill>
                <a:latin typeface="Arial"/>
                <a:cs typeface="Arial"/>
              </a:rPr>
              <a:t>digitale</a:t>
            </a:r>
            <a:r>
              <a:rPr sz="2000" i="1" spc="165" dirty="0">
                <a:solidFill>
                  <a:srgbClr val="555555"/>
                </a:solidFill>
                <a:latin typeface="Arial"/>
                <a:cs typeface="Arial"/>
              </a:rPr>
              <a:t> </a:t>
            </a:r>
            <a:r>
              <a:rPr sz="2000" i="1" dirty="0">
                <a:solidFill>
                  <a:srgbClr val="555555"/>
                </a:solidFill>
                <a:latin typeface="Arial"/>
                <a:cs typeface="Arial"/>
              </a:rPr>
              <a:t>certificate</a:t>
            </a:r>
            <a:r>
              <a:rPr sz="2000" i="1" spc="165" dirty="0">
                <a:solidFill>
                  <a:srgbClr val="555555"/>
                </a:solidFill>
                <a:latin typeface="Arial"/>
                <a:cs typeface="Arial"/>
              </a:rPr>
              <a:t> </a:t>
            </a:r>
            <a:r>
              <a:rPr sz="2000" i="1" dirty="0">
                <a:solidFill>
                  <a:srgbClr val="555555"/>
                </a:solidFill>
                <a:latin typeface="Arial"/>
                <a:cs typeface="Arial"/>
              </a:rPr>
              <a:t>che</a:t>
            </a:r>
            <a:r>
              <a:rPr sz="2000" i="1" spc="165" dirty="0">
                <a:solidFill>
                  <a:srgbClr val="555555"/>
                </a:solidFill>
                <a:latin typeface="Arial"/>
                <a:cs typeface="Arial"/>
              </a:rPr>
              <a:t> </a:t>
            </a:r>
            <a:r>
              <a:rPr sz="2000" i="1" dirty="0">
                <a:solidFill>
                  <a:srgbClr val="555555"/>
                </a:solidFill>
                <a:latin typeface="Arial"/>
                <a:cs typeface="Arial"/>
              </a:rPr>
              <a:t>gestiscono</a:t>
            </a:r>
            <a:r>
              <a:rPr sz="2000" i="1" spc="165" dirty="0">
                <a:solidFill>
                  <a:srgbClr val="555555"/>
                </a:solidFill>
                <a:latin typeface="Arial"/>
                <a:cs typeface="Arial"/>
              </a:rPr>
              <a:t> </a:t>
            </a:r>
            <a:r>
              <a:rPr sz="2000" i="1" dirty="0">
                <a:solidFill>
                  <a:srgbClr val="555555"/>
                </a:solidFill>
                <a:latin typeface="Arial"/>
                <a:cs typeface="Arial"/>
              </a:rPr>
              <a:t>il</a:t>
            </a:r>
            <a:r>
              <a:rPr sz="2000" i="1" spc="165" dirty="0">
                <a:solidFill>
                  <a:srgbClr val="555555"/>
                </a:solidFill>
                <a:latin typeface="Arial"/>
                <a:cs typeface="Arial"/>
              </a:rPr>
              <a:t> </a:t>
            </a:r>
            <a:r>
              <a:rPr sz="2000" i="1" dirty="0">
                <a:solidFill>
                  <a:srgbClr val="555555"/>
                </a:solidFill>
                <a:latin typeface="Arial"/>
                <a:cs typeface="Arial"/>
              </a:rPr>
              <a:t>ciclo</a:t>
            </a:r>
            <a:r>
              <a:rPr sz="2000" i="1" spc="165" dirty="0">
                <a:solidFill>
                  <a:srgbClr val="555555"/>
                </a:solidFill>
                <a:latin typeface="Arial"/>
                <a:cs typeface="Arial"/>
              </a:rPr>
              <a:t> </a:t>
            </a:r>
            <a:r>
              <a:rPr sz="2000" i="1" dirty="0">
                <a:solidFill>
                  <a:srgbClr val="555555"/>
                </a:solidFill>
                <a:latin typeface="Arial"/>
                <a:cs typeface="Arial"/>
              </a:rPr>
              <a:t>di</a:t>
            </a:r>
            <a:r>
              <a:rPr sz="2000" i="1" spc="165" dirty="0">
                <a:solidFill>
                  <a:srgbClr val="555555"/>
                </a:solidFill>
                <a:latin typeface="Arial"/>
                <a:cs typeface="Arial"/>
              </a:rPr>
              <a:t> </a:t>
            </a:r>
            <a:r>
              <a:rPr sz="2000" i="1" dirty="0">
                <a:solidFill>
                  <a:srgbClr val="555555"/>
                </a:solidFill>
                <a:latin typeface="Arial"/>
                <a:cs typeface="Arial"/>
              </a:rPr>
              <a:t>vita</a:t>
            </a:r>
            <a:r>
              <a:rPr sz="2000" i="1" spc="165" dirty="0">
                <a:solidFill>
                  <a:srgbClr val="555555"/>
                </a:solidFill>
                <a:latin typeface="Arial"/>
                <a:cs typeface="Arial"/>
              </a:rPr>
              <a:t> </a:t>
            </a:r>
            <a:r>
              <a:rPr sz="2000" i="1" dirty="0">
                <a:solidFill>
                  <a:srgbClr val="555555"/>
                </a:solidFill>
                <a:latin typeface="Arial"/>
                <a:cs typeface="Arial"/>
              </a:rPr>
              <a:t>del</a:t>
            </a:r>
            <a:r>
              <a:rPr sz="2000" i="1" spc="165" dirty="0">
                <a:solidFill>
                  <a:srgbClr val="555555"/>
                </a:solidFill>
                <a:latin typeface="Arial"/>
                <a:cs typeface="Arial"/>
              </a:rPr>
              <a:t> </a:t>
            </a:r>
            <a:r>
              <a:rPr sz="2000" i="1" spc="-10" dirty="0">
                <a:solidFill>
                  <a:srgbClr val="555555"/>
                </a:solidFill>
                <a:latin typeface="Arial"/>
                <a:cs typeface="Arial"/>
              </a:rPr>
              <a:t>contratto, </a:t>
            </a:r>
            <a:r>
              <a:rPr sz="2000" i="1" dirty="0">
                <a:solidFill>
                  <a:srgbClr val="555555"/>
                </a:solidFill>
                <a:latin typeface="Arial"/>
                <a:cs typeface="Arial"/>
              </a:rPr>
              <a:t>mediante</a:t>
            </a:r>
            <a:r>
              <a:rPr sz="2000" i="1" spc="125" dirty="0">
                <a:solidFill>
                  <a:srgbClr val="555555"/>
                </a:solidFill>
                <a:latin typeface="Arial"/>
                <a:cs typeface="Arial"/>
              </a:rPr>
              <a:t> </a:t>
            </a:r>
            <a:r>
              <a:rPr sz="2000" i="1" dirty="0">
                <a:solidFill>
                  <a:srgbClr val="555555"/>
                </a:solidFill>
                <a:latin typeface="Arial"/>
                <a:cs typeface="Arial"/>
              </a:rPr>
              <a:t>lo</a:t>
            </a:r>
            <a:r>
              <a:rPr sz="2000" i="1" spc="130" dirty="0">
                <a:solidFill>
                  <a:srgbClr val="555555"/>
                </a:solidFill>
                <a:latin typeface="Arial"/>
                <a:cs typeface="Arial"/>
              </a:rPr>
              <a:t> </a:t>
            </a:r>
            <a:r>
              <a:rPr sz="2000" i="1" dirty="0">
                <a:solidFill>
                  <a:srgbClr val="555555"/>
                </a:solidFill>
                <a:latin typeface="Arial"/>
                <a:cs typeface="Arial"/>
              </a:rPr>
              <a:t>scambio</a:t>
            </a:r>
            <a:r>
              <a:rPr sz="2000" i="1" spc="125" dirty="0">
                <a:solidFill>
                  <a:srgbClr val="555555"/>
                </a:solidFill>
                <a:latin typeface="Arial"/>
                <a:cs typeface="Arial"/>
              </a:rPr>
              <a:t> </a:t>
            </a:r>
            <a:r>
              <a:rPr sz="2000" i="1" dirty="0">
                <a:solidFill>
                  <a:srgbClr val="555555"/>
                </a:solidFill>
                <a:latin typeface="Arial"/>
                <a:cs typeface="Arial"/>
              </a:rPr>
              <a:t>di</a:t>
            </a:r>
            <a:r>
              <a:rPr sz="2000" i="1" spc="130" dirty="0">
                <a:solidFill>
                  <a:srgbClr val="555555"/>
                </a:solidFill>
                <a:latin typeface="Arial"/>
                <a:cs typeface="Arial"/>
              </a:rPr>
              <a:t> </a:t>
            </a:r>
            <a:r>
              <a:rPr sz="2000" i="1" dirty="0">
                <a:solidFill>
                  <a:srgbClr val="555555"/>
                </a:solidFill>
                <a:latin typeface="Arial"/>
                <a:cs typeface="Arial"/>
              </a:rPr>
              <a:t>dati</a:t>
            </a:r>
            <a:r>
              <a:rPr sz="2000" i="1" spc="130" dirty="0">
                <a:solidFill>
                  <a:srgbClr val="555555"/>
                </a:solidFill>
                <a:latin typeface="Arial"/>
                <a:cs typeface="Arial"/>
              </a:rPr>
              <a:t> </a:t>
            </a:r>
            <a:r>
              <a:rPr sz="2000" i="1" dirty="0">
                <a:solidFill>
                  <a:srgbClr val="555555"/>
                </a:solidFill>
                <a:latin typeface="Arial"/>
                <a:cs typeface="Arial"/>
              </a:rPr>
              <a:t>e</a:t>
            </a:r>
            <a:r>
              <a:rPr sz="2000" i="1" spc="125" dirty="0">
                <a:solidFill>
                  <a:srgbClr val="555555"/>
                </a:solidFill>
                <a:latin typeface="Arial"/>
                <a:cs typeface="Arial"/>
              </a:rPr>
              <a:t> </a:t>
            </a:r>
            <a:r>
              <a:rPr sz="2000" i="1" dirty="0">
                <a:solidFill>
                  <a:srgbClr val="555555"/>
                </a:solidFill>
                <a:latin typeface="Arial"/>
                <a:cs typeface="Arial"/>
              </a:rPr>
              <a:t>informazioni</a:t>
            </a:r>
            <a:r>
              <a:rPr sz="2000" i="1" spc="130" dirty="0">
                <a:solidFill>
                  <a:srgbClr val="555555"/>
                </a:solidFill>
                <a:latin typeface="Arial"/>
                <a:cs typeface="Arial"/>
              </a:rPr>
              <a:t> </a:t>
            </a:r>
            <a:r>
              <a:rPr sz="2000" i="1" dirty="0">
                <a:solidFill>
                  <a:srgbClr val="555555"/>
                </a:solidFill>
                <a:latin typeface="Arial"/>
                <a:cs typeface="Arial"/>
              </a:rPr>
              <a:t>con</a:t>
            </a:r>
            <a:r>
              <a:rPr sz="2000" i="1" spc="125" dirty="0">
                <a:solidFill>
                  <a:srgbClr val="555555"/>
                </a:solidFill>
                <a:latin typeface="Arial"/>
                <a:cs typeface="Arial"/>
              </a:rPr>
              <a:t> </a:t>
            </a:r>
            <a:r>
              <a:rPr sz="2000" i="1" dirty="0">
                <a:solidFill>
                  <a:srgbClr val="555555"/>
                </a:solidFill>
                <a:latin typeface="Arial"/>
                <a:cs typeface="Arial"/>
              </a:rPr>
              <a:t>la</a:t>
            </a:r>
            <a:r>
              <a:rPr sz="2000" i="1" spc="130" dirty="0">
                <a:solidFill>
                  <a:srgbClr val="555555"/>
                </a:solidFill>
                <a:latin typeface="Arial"/>
                <a:cs typeface="Arial"/>
              </a:rPr>
              <a:t> </a:t>
            </a:r>
            <a:r>
              <a:rPr sz="2000" i="1" spc="-10" dirty="0">
                <a:solidFill>
                  <a:srgbClr val="555555"/>
                </a:solidFill>
                <a:latin typeface="Arial"/>
                <a:cs typeface="Arial"/>
              </a:rPr>
              <a:t>BDNCP.</a:t>
            </a:r>
            <a:r>
              <a:rPr sz="2000" i="1" spc="125" dirty="0">
                <a:solidFill>
                  <a:srgbClr val="555555"/>
                </a:solidFill>
                <a:latin typeface="Arial"/>
                <a:cs typeface="Arial"/>
              </a:rPr>
              <a:t> </a:t>
            </a:r>
            <a:r>
              <a:rPr sz="2000" i="1" dirty="0">
                <a:solidFill>
                  <a:srgbClr val="555555"/>
                </a:solidFill>
                <a:latin typeface="Arial"/>
                <a:cs typeface="Arial"/>
              </a:rPr>
              <a:t>Di</a:t>
            </a:r>
            <a:r>
              <a:rPr sz="2000" i="1" spc="125" dirty="0">
                <a:solidFill>
                  <a:srgbClr val="555555"/>
                </a:solidFill>
                <a:latin typeface="Arial"/>
                <a:cs typeface="Arial"/>
              </a:rPr>
              <a:t> </a:t>
            </a:r>
            <a:r>
              <a:rPr sz="2000" i="1" dirty="0">
                <a:solidFill>
                  <a:srgbClr val="555555"/>
                </a:solidFill>
                <a:latin typeface="Arial"/>
                <a:cs typeface="Arial"/>
              </a:rPr>
              <a:t>conseguenza,</a:t>
            </a:r>
            <a:r>
              <a:rPr sz="2000" i="1" spc="130" dirty="0">
                <a:solidFill>
                  <a:srgbClr val="555555"/>
                </a:solidFill>
                <a:latin typeface="Arial"/>
                <a:cs typeface="Arial"/>
              </a:rPr>
              <a:t> </a:t>
            </a:r>
            <a:r>
              <a:rPr sz="2000" i="1" dirty="0">
                <a:solidFill>
                  <a:srgbClr val="555555"/>
                </a:solidFill>
                <a:latin typeface="Arial"/>
                <a:cs typeface="Arial"/>
              </a:rPr>
              <a:t>il</a:t>
            </a:r>
            <a:r>
              <a:rPr sz="2000" i="1" spc="130" dirty="0">
                <a:solidFill>
                  <a:srgbClr val="555555"/>
                </a:solidFill>
                <a:latin typeface="Arial"/>
                <a:cs typeface="Arial"/>
              </a:rPr>
              <a:t> </a:t>
            </a:r>
            <a:r>
              <a:rPr sz="2000" i="1" dirty="0">
                <a:solidFill>
                  <a:srgbClr val="555555"/>
                </a:solidFill>
                <a:latin typeface="Arial"/>
                <a:cs typeface="Arial"/>
              </a:rPr>
              <a:t>CIG</a:t>
            </a:r>
            <a:r>
              <a:rPr sz="2000" i="1" spc="125" dirty="0">
                <a:solidFill>
                  <a:srgbClr val="555555"/>
                </a:solidFill>
                <a:latin typeface="Arial"/>
                <a:cs typeface="Arial"/>
              </a:rPr>
              <a:t> </a:t>
            </a:r>
            <a:r>
              <a:rPr sz="2000" i="1" dirty="0">
                <a:solidFill>
                  <a:srgbClr val="555555"/>
                </a:solidFill>
                <a:latin typeface="Arial"/>
                <a:cs typeface="Arial"/>
              </a:rPr>
              <a:t>non</a:t>
            </a:r>
            <a:r>
              <a:rPr sz="2000" i="1" spc="130" dirty="0">
                <a:solidFill>
                  <a:srgbClr val="555555"/>
                </a:solidFill>
                <a:latin typeface="Arial"/>
                <a:cs typeface="Arial"/>
              </a:rPr>
              <a:t> </a:t>
            </a:r>
            <a:r>
              <a:rPr sz="2000" i="1" dirty="0">
                <a:solidFill>
                  <a:srgbClr val="555555"/>
                </a:solidFill>
                <a:latin typeface="Arial"/>
                <a:cs typeface="Arial"/>
              </a:rPr>
              <a:t>deve</a:t>
            </a:r>
            <a:r>
              <a:rPr sz="2000" i="1" spc="130" dirty="0">
                <a:solidFill>
                  <a:srgbClr val="555555"/>
                </a:solidFill>
                <a:latin typeface="Arial"/>
                <a:cs typeface="Arial"/>
              </a:rPr>
              <a:t> </a:t>
            </a:r>
            <a:r>
              <a:rPr sz="2000" i="1" spc="-25" dirty="0">
                <a:solidFill>
                  <a:srgbClr val="555555"/>
                </a:solidFill>
                <a:latin typeface="Arial"/>
                <a:cs typeface="Arial"/>
              </a:rPr>
              <a:t>più </a:t>
            </a:r>
            <a:r>
              <a:rPr sz="2000" i="1" dirty="0">
                <a:solidFill>
                  <a:srgbClr val="555555"/>
                </a:solidFill>
                <a:latin typeface="Arial"/>
                <a:cs typeface="Arial"/>
              </a:rPr>
              <a:t>essere</a:t>
            </a:r>
            <a:r>
              <a:rPr sz="2000" i="1" spc="-20" dirty="0">
                <a:solidFill>
                  <a:srgbClr val="555555"/>
                </a:solidFill>
                <a:latin typeface="Arial"/>
                <a:cs typeface="Arial"/>
              </a:rPr>
              <a:t> </a:t>
            </a:r>
            <a:r>
              <a:rPr sz="2000" i="1" dirty="0">
                <a:solidFill>
                  <a:srgbClr val="555555"/>
                </a:solidFill>
                <a:latin typeface="Arial"/>
                <a:cs typeface="Arial"/>
              </a:rPr>
              <a:t>acquisito</a:t>
            </a:r>
            <a:r>
              <a:rPr sz="2000" i="1" spc="-10" dirty="0">
                <a:solidFill>
                  <a:srgbClr val="555555"/>
                </a:solidFill>
                <a:latin typeface="Arial"/>
                <a:cs typeface="Arial"/>
              </a:rPr>
              <a:t> </a:t>
            </a:r>
            <a:r>
              <a:rPr sz="2000" i="1" dirty="0">
                <a:solidFill>
                  <a:srgbClr val="464646"/>
                </a:solidFill>
                <a:latin typeface="Arial"/>
                <a:cs typeface="Arial"/>
              </a:rPr>
              <a:t>inserendo</a:t>
            </a:r>
            <a:r>
              <a:rPr sz="2000" i="1" spc="-15" dirty="0">
                <a:solidFill>
                  <a:srgbClr val="464646"/>
                </a:solidFill>
                <a:latin typeface="Arial"/>
                <a:cs typeface="Arial"/>
              </a:rPr>
              <a:t> </a:t>
            </a:r>
            <a:r>
              <a:rPr sz="2000" i="1" dirty="0">
                <a:solidFill>
                  <a:srgbClr val="555555"/>
                </a:solidFill>
                <a:latin typeface="Arial"/>
                <a:cs typeface="Arial"/>
              </a:rPr>
              <a:t>dati</a:t>
            </a:r>
            <a:r>
              <a:rPr sz="2000" i="1" spc="-15" dirty="0">
                <a:solidFill>
                  <a:srgbClr val="555555"/>
                </a:solidFill>
                <a:latin typeface="Arial"/>
                <a:cs typeface="Arial"/>
              </a:rPr>
              <a:t> </a:t>
            </a:r>
            <a:r>
              <a:rPr sz="2000" i="1" dirty="0">
                <a:solidFill>
                  <a:srgbClr val="555555"/>
                </a:solidFill>
                <a:latin typeface="Arial"/>
                <a:cs typeface="Arial"/>
              </a:rPr>
              <a:t>in</a:t>
            </a:r>
            <a:r>
              <a:rPr sz="2000" i="1" spc="-15" dirty="0">
                <a:solidFill>
                  <a:srgbClr val="555555"/>
                </a:solidFill>
                <a:latin typeface="Arial"/>
                <a:cs typeface="Arial"/>
              </a:rPr>
              <a:t> </a:t>
            </a:r>
            <a:r>
              <a:rPr sz="2000" i="1" dirty="0">
                <a:solidFill>
                  <a:srgbClr val="555555"/>
                </a:solidFill>
                <a:latin typeface="Arial"/>
                <a:cs typeface="Arial"/>
              </a:rPr>
              <a:t>un</a:t>
            </a:r>
            <a:r>
              <a:rPr sz="2000" i="1" spc="-20" dirty="0">
                <a:solidFill>
                  <a:srgbClr val="555555"/>
                </a:solidFill>
                <a:latin typeface="Arial"/>
                <a:cs typeface="Arial"/>
              </a:rPr>
              <a:t> </a:t>
            </a:r>
            <a:r>
              <a:rPr sz="2000" i="1" dirty="0">
                <a:solidFill>
                  <a:srgbClr val="555555"/>
                </a:solidFill>
                <a:latin typeface="Arial"/>
                <a:cs typeface="Arial"/>
              </a:rPr>
              <a:t>sistema</a:t>
            </a:r>
            <a:r>
              <a:rPr sz="2000" i="1" spc="-15" dirty="0">
                <a:solidFill>
                  <a:srgbClr val="555555"/>
                </a:solidFill>
                <a:latin typeface="Arial"/>
                <a:cs typeface="Arial"/>
              </a:rPr>
              <a:t> </a:t>
            </a:r>
            <a:r>
              <a:rPr sz="2000" i="1" dirty="0">
                <a:solidFill>
                  <a:srgbClr val="555555"/>
                </a:solidFill>
                <a:latin typeface="Arial"/>
                <a:cs typeface="Arial"/>
              </a:rPr>
              <a:t>separato,</a:t>
            </a:r>
            <a:r>
              <a:rPr sz="2000" i="1" spc="-15" dirty="0">
                <a:solidFill>
                  <a:srgbClr val="555555"/>
                </a:solidFill>
                <a:latin typeface="Arial"/>
                <a:cs typeface="Arial"/>
              </a:rPr>
              <a:t> </a:t>
            </a:r>
            <a:r>
              <a:rPr sz="2000" i="1" dirty="0">
                <a:solidFill>
                  <a:srgbClr val="555555"/>
                </a:solidFill>
                <a:latin typeface="Arial"/>
                <a:cs typeface="Arial"/>
              </a:rPr>
              <a:t>come</a:t>
            </a:r>
            <a:r>
              <a:rPr sz="2000" i="1" spc="-20" dirty="0">
                <a:solidFill>
                  <a:srgbClr val="555555"/>
                </a:solidFill>
                <a:latin typeface="Arial"/>
                <a:cs typeface="Arial"/>
              </a:rPr>
              <a:t> </a:t>
            </a:r>
            <a:r>
              <a:rPr sz="2000" i="1" dirty="0">
                <a:solidFill>
                  <a:srgbClr val="555555"/>
                </a:solidFill>
                <a:latin typeface="Arial"/>
                <a:cs typeface="Arial"/>
              </a:rPr>
              <a:t>succedeva</a:t>
            </a:r>
            <a:r>
              <a:rPr sz="2000" i="1" spc="-15" dirty="0">
                <a:solidFill>
                  <a:srgbClr val="555555"/>
                </a:solidFill>
                <a:latin typeface="Arial"/>
                <a:cs typeface="Arial"/>
              </a:rPr>
              <a:t> </a:t>
            </a:r>
            <a:r>
              <a:rPr sz="2000" i="1" dirty="0">
                <a:solidFill>
                  <a:srgbClr val="555555"/>
                </a:solidFill>
                <a:latin typeface="Arial"/>
                <a:cs typeface="Arial"/>
              </a:rPr>
              <a:t>con</a:t>
            </a:r>
            <a:r>
              <a:rPr sz="2000" i="1" spc="-15" dirty="0">
                <a:solidFill>
                  <a:srgbClr val="555555"/>
                </a:solidFill>
                <a:latin typeface="Arial"/>
                <a:cs typeface="Arial"/>
              </a:rPr>
              <a:t> </a:t>
            </a:r>
            <a:r>
              <a:rPr sz="2000" i="1" spc="-10" dirty="0">
                <a:solidFill>
                  <a:srgbClr val="555555"/>
                </a:solidFill>
                <a:latin typeface="Arial"/>
                <a:cs typeface="Arial"/>
              </a:rPr>
              <a:t>SIMOG/SmartCIG. </a:t>
            </a:r>
            <a:r>
              <a:rPr sz="2000" i="1" dirty="0">
                <a:solidFill>
                  <a:srgbClr val="555555"/>
                </a:solidFill>
                <a:latin typeface="Arial"/>
                <a:cs typeface="Arial"/>
              </a:rPr>
              <a:t>Non</a:t>
            </a:r>
            <a:r>
              <a:rPr sz="2000" i="1" spc="-25" dirty="0">
                <a:solidFill>
                  <a:srgbClr val="555555"/>
                </a:solidFill>
                <a:latin typeface="Arial"/>
                <a:cs typeface="Arial"/>
              </a:rPr>
              <a:t> </a:t>
            </a:r>
            <a:r>
              <a:rPr sz="2000" i="1" dirty="0">
                <a:solidFill>
                  <a:srgbClr val="555555"/>
                </a:solidFill>
                <a:latin typeface="Arial"/>
                <a:cs typeface="Arial"/>
              </a:rPr>
              <a:t>esiste</a:t>
            </a:r>
            <a:r>
              <a:rPr sz="2000" i="1" spc="-20" dirty="0">
                <a:solidFill>
                  <a:srgbClr val="555555"/>
                </a:solidFill>
                <a:latin typeface="Arial"/>
                <a:cs typeface="Arial"/>
              </a:rPr>
              <a:t> </a:t>
            </a:r>
            <a:r>
              <a:rPr sz="2000" i="1" dirty="0">
                <a:solidFill>
                  <a:srgbClr val="555555"/>
                </a:solidFill>
                <a:latin typeface="Arial"/>
                <a:cs typeface="Arial"/>
              </a:rPr>
              <a:t>più</a:t>
            </a:r>
            <a:r>
              <a:rPr sz="2000" i="1" spc="-20" dirty="0">
                <a:solidFill>
                  <a:srgbClr val="555555"/>
                </a:solidFill>
                <a:latin typeface="Arial"/>
                <a:cs typeface="Arial"/>
              </a:rPr>
              <a:t> </a:t>
            </a:r>
            <a:r>
              <a:rPr sz="2000" i="1" dirty="0">
                <a:solidFill>
                  <a:srgbClr val="555555"/>
                </a:solidFill>
                <a:latin typeface="Arial"/>
                <a:cs typeface="Arial"/>
              </a:rPr>
              <a:t>lo</a:t>
            </a:r>
            <a:r>
              <a:rPr sz="2000" i="1" spc="-20" dirty="0">
                <a:solidFill>
                  <a:srgbClr val="555555"/>
                </a:solidFill>
                <a:latin typeface="Arial"/>
                <a:cs typeface="Arial"/>
              </a:rPr>
              <a:t> </a:t>
            </a:r>
            <a:r>
              <a:rPr sz="2000" i="1" dirty="0">
                <a:solidFill>
                  <a:srgbClr val="555555"/>
                </a:solidFill>
                <a:latin typeface="Arial"/>
                <a:cs typeface="Arial"/>
              </a:rPr>
              <a:t>SmartCIG,</a:t>
            </a:r>
            <a:r>
              <a:rPr sz="2000" i="1" spc="-25" dirty="0">
                <a:solidFill>
                  <a:srgbClr val="555555"/>
                </a:solidFill>
                <a:latin typeface="Arial"/>
                <a:cs typeface="Arial"/>
              </a:rPr>
              <a:t> </a:t>
            </a:r>
            <a:r>
              <a:rPr sz="2000" i="1" dirty="0">
                <a:solidFill>
                  <a:srgbClr val="555555"/>
                </a:solidFill>
                <a:latin typeface="Arial"/>
                <a:cs typeface="Arial"/>
              </a:rPr>
              <a:t>ora</a:t>
            </a:r>
            <a:r>
              <a:rPr sz="2000" i="1" spc="-20" dirty="0">
                <a:solidFill>
                  <a:srgbClr val="555555"/>
                </a:solidFill>
                <a:latin typeface="Arial"/>
                <a:cs typeface="Arial"/>
              </a:rPr>
              <a:t> </a:t>
            </a:r>
            <a:r>
              <a:rPr sz="2000" i="1" dirty="0">
                <a:solidFill>
                  <a:srgbClr val="555555"/>
                </a:solidFill>
                <a:latin typeface="Arial"/>
                <a:cs typeface="Arial"/>
              </a:rPr>
              <a:t>tutti</a:t>
            </a:r>
            <a:r>
              <a:rPr sz="2000" i="1" spc="-20" dirty="0">
                <a:solidFill>
                  <a:srgbClr val="555555"/>
                </a:solidFill>
                <a:latin typeface="Arial"/>
                <a:cs typeface="Arial"/>
              </a:rPr>
              <a:t> </a:t>
            </a:r>
            <a:r>
              <a:rPr sz="2000" i="1" dirty="0">
                <a:solidFill>
                  <a:srgbClr val="555555"/>
                </a:solidFill>
                <a:latin typeface="Arial"/>
                <a:cs typeface="Arial"/>
              </a:rPr>
              <a:t>i</a:t>
            </a:r>
            <a:r>
              <a:rPr sz="2000" i="1" spc="-20" dirty="0">
                <a:solidFill>
                  <a:srgbClr val="555555"/>
                </a:solidFill>
                <a:latin typeface="Arial"/>
                <a:cs typeface="Arial"/>
              </a:rPr>
              <a:t> </a:t>
            </a:r>
            <a:r>
              <a:rPr sz="2000" i="1" dirty="0">
                <a:solidFill>
                  <a:srgbClr val="555555"/>
                </a:solidFill>
                <a:latin typeface="Arial"/>
                <a:cs typeface="Arial"/>
              </a:rPr>
              <a:t>contratti</a:t>
            </a:r>
            <a:r>
              <a:rPr sz="2000" i="1" spc="-20" dirty="0">
                <a:solidFill>
                  <a:srgbClr val="555555"/>
                </a:solidFill>
                <a:latin typeface="Arial"/>
                <a:cs typeface="Arial"/>
              </a:rPr>
              <a:t> </a:t>
            </a:r>
            <a:r>
              <a:rPr sz="2000" i="1" dirty="0">
                <a:solidFill>
                  <a:srgbClr val="555555"/>
                </a:solidFill>
                <a:latin typeface="Arial"/>
                <a:cs typeface="Arial"/>
              </a:rPr>
              <a:t>sono</a:t>
            </a:r>
            <a:r>
              <a:rPr sz="2000" i="1" spc="-20" dirty="0">
                <a:solidFill>
                  <a:srgbClr val="555555"/>
                </a:solidFill>
                <a:latin typeface="Arial"/>
                <a:cs typeface="Arial"/>
              </a:rPr>
              <a:t> </a:t>
            </a:r>
            <a:r>
              <a:rPr sz="2000" i="1" dirty="0">
                <a:solidFill>
                  <a:srgbClr val="555555"/>
                </a:solidFill>
                <a:latin typeface="Arial"/>
                <a:cs typeface="Arial"/>
              </a:rPr>
              <a:t>gestiti</a:t>
            </a:r>
            <a:r>
              <a:rPr sz="2000" i="1" spc="-20" dirty="0">
                <a:solidFill>
                  <a:srgbClr val="555555"/>
                </a:solidFill>
                <a:latin typeface="Arial"/>
                <a:cs typeface="Arial"/>
              </a:rPr>
              <a:t> </a:t>
            </a:r>
            <a:r>
              <a:rPr sz="2000" i="1" dirty="0">
                <a:solidFill>
                  <a:srgbClr val="555555"/>
                </a:solidFill>
                <a:latin typeface="Arial"/>
                <a:cs typeface="Arial"/>
              </a:rPr>
              <a:t>mediante</a:t>
            </a:r>
            <a:r>
              <a:rPr sz="2000" i="1" spc="-20" dirty="0">
                <a:solidFill>
                  <a:srgbClr val="555555"/>
                </a:solidFill>
                <a:latin typeface="Arial"/>
                <a:cs typeface="Arial"/>
              </a:rPr>
              <a:t> </a:t>
            </a:r>
            <a:r>
              <a:rPr sz="2000" i="1" dirty="0">
                <a:solidFill>
                  <a:srgbClr val="555555"/>
                </a:solidFill>
                <a:latin typeface="Arial"/>
                <a:cs typeface="Arial"/>
              </a:rPr>
              <a:t>acquisizione</a:t>
            </a:r>
            <a:r>
              <a:rPr sz="2000" i="1" spc="-20" dirty="0">
                <a:solidFill>
                  <a:srgbClr val="555555"/>
                </a:solidFill>
                <a:latin typeface="Arial"/>
                <a:cs typeface="Arial"/>
              </a:rPr>
              <a:t> </a:t>
            </a:r>
            <a:r>
              <a:rPr sz="2000" i="1" dirty="0">
                <a:solidFill>
                  <a:srgbClr val="555555"/>
                </a:solidFill>
                <a:latin typeface="Arial"/>
                <a:cs typeface="Arial"/>
              </a:rPr>
              <a:t>del</a:t>
            </a:r>
            <a:r>
              <a:rPr sz="2000" i="1" spc="-20" dirty="0">
                <a:solidFill>
                  <a:srgbClr val="555555"/>
                </a:solidFill>
                <a:latin typeface="Arial"/>
                <a:cs typeface="Arial"/>
              </a:rPr>
              <a:t> CIG.</a:t>
            </a:r>
            <a:endParaRPr sz="2000">
              <a:latin typeface="Arial"/>
              <a:cs typeface="Arial"/>
            </a:endParaRPr>
          </a:p>
          <a:p>
            <a:pPr>
              <a:lnSpc>
                <a:spcPct val="100000"/>
              </a:lnSpc>
              <a:spcBef>
                <a:spcPts val="30"/>
              </a:spcBef>
            </a:pPr>
            <a:endParaRPr sz="2050">
              <a:latin typeface="Arial"/>
              <a:cs typeface="Arial"/>
            </a:endParaRPr>
          </a:p>
          <a:p>
            <a:pPr marL="19685" marR="254000" indent="2540" algn="just">
              <a:lnSpc>
                <a:spcPct val="140000"/>
              </a:lnSpc>
            </a:pPr>
            <a:r>
              <a:rPr sz="2000" i="1" dirty="0">
                <a:solidFill>
                  <a:srgbClr val="464646"/>
                </a:solidFill>
                <a:latin typeface="Arial"/>
                <a:cs typeface="Arial"/>
              </a:rPr>
              <a:t>La</a:t>
            </a:r>
            <a:r>
              <a:rPr sz="2000" i="1" spc="85" dirty="0">
                <a:solidFill>
                  <a:srgbClr val="464646"/>
                </a:solidFill>
                <a:latin typeface="Arial"/>
                <a:cs typeface="Arial"/>
              </a:rPr>
              <a:t> </a:t>
            </a:r>
            <a:r>
              <a:rPr sz="2000" i="1" dirty="0">
                <a:solidFill>
                  <a:srgbClr val="555555"/>
                </a:solidFill>
                <a:latin typeface="Arial"/>
                <a:cs typeface="Arial"/>
              </a:rPr>
              <a:t>gestione</a:t>
            </a:r>
            <a:r>
              <a:rPr sz="2000" i="1" spc="90" dirty="0">
                <a:solidFill>
                  <a:srgbClr val="555555"/>
                </a:solidFill>
                <a:latin typeface="Arial"/>
                <a:cs typeface="Arial"/>
              </a:rPr>
              <a:t> </a:t>
            </a:r>
            <a:r>
              <a:rPr sz="2000" i="1" dirty="0">
                <a:solidFill>
                  <a:srgbClr val="555555"/>
                </a:solidFill>
                <a:latin typeface="Arial"/>
                <a:cs typeface="Arial"/>
              </a:rPr>
              <a:t>del</a:t>
            </a:r>
            <a:r>
              <a:rPr sz="2000" i="1" spc="90" dirty="0">
                <a:solidFill>
                  <a:srgbClr val="555555"/>
                </a:solidFill>
                <a:latin typeface="Arial"/>
                <a:cs typeface="Arial"/>
              </a:rPr>
              <a:t> </a:t>
            </a:r>
            <a:r>
              <a:rPr sz="2000" i="1" dirty="0">
                <a:solidFill>
                  <a:srgbClr val="555555"/>
                </a:solidFill>
                <a:latin typeface="Arial"/>
                <a:cs typeface="Arial"/>
              </a:rPr>
              <a:t>contratto</a:t>
            </a:r>
            <a:r>
              <a:rPr sz="2000" i="1" spc="90" dirty="0">
                <a:solidFill>
                  <a:srgbClr val="555555"/>
                </a:solidFill>
                <a:latin typeface="Arial"/>
                <a:cs typeface="Arial"/>
              </a:rPr>
              <a:t> </a:t>
            </a:r>
            <a:r>
              <a:rPr sz="2000" i="1" dirty="0">
                <a:solidFill>
                  <a:srgbClr val="555555"/>
                </a:solidFill>
                <a:latin typeface="Arial"/>
                <a:cs typeface="Arial"/>
              </a:rPr>
              <a:t>sulla</a:t>
            </a:r>
            <a:r>
              <a:rPr sz="2000" i="1" spc="90" dirty="0">
                <a:solidFill>
                  <a:srgbClr val="555555"/>
                </a:solidFill>
                <a:latin typeface="Arial"/>
                <a:cs typeface="Arial"/>
              </a:rPr>
              <a:t> </a:t>
            </a:r>
            <a:r>
              <a:rPr sz="2000" i="1" dirty="0">
                <a:solidFill>
                  <a:srgbClr val="555555"/>
                </a:solidFill>
                <a:latin typeface="Arial"/>
                <a:cs typeface="Arial"/>
              </a:rPr>
              <a:t>piattaforma</a:t>
            </a:r>
            <a:r>
              <a:rPr sz="2000" i="1" spc="90" dirty="0">
                <a:solidFill>
                  <a:srgbClr val="555555"/>
                </a:solidFill>
                <a:latin typeface="Arial"/>
                <a:cs typeface="Arial"/>
              </a:rPr>
              <a:t> </a:t>
            </a:r>
            <a:r>
              <a:rPr sz="2000" i="1" dirty="0">
                <a:solidFill>
                  <a:srgbClr val="555555"/>
                </a:solidFill>
                <a:latin typeface="Arial"/>
                <a:cs typeface="Arial"/>
              </a:rPr>
              <a:t>di</a:t>
            </a:r>
            <a:r>
              <a:rPr sz="2000" i="1" spc="90" dirty="0">
                <a:solidFill>
                  <a:srgbClr val="555555"/>
                </a:solidFill>
                <a:latin typeface="Arial"/>
                <a:cs typeface="Arial"/>
              </a:rPr>
              <a:t> </a:t>
            </a:r>
            <a:r>
              <a:rPr sz="2000" i="1" dirty="0">
                <a:solidFill>
                  <a:srgbClr val="555555"/>
                </a:solidFill>
                <a:latin typeface="Arial"/>
                <a:cs typeface="Arial"/>
              </a:rPr>
              <a:t>approvvigionamento</a:t>
            </a:r>
            <a:r>
              <a:rPr sz="2000" i="1" spc="90" dirty="0">
                <a:solidFill>
                  <a:srgbClr val="555555"/>
                </a:solidFill>
                <a:latin typeface="Arial"/>
                <a:cs typeface="Arial"/>
              </a:rPr>
              <a:t> </a:t>
            </a:r>
            <a:r>
              <a:rPr sz="2000" i="1" dirty="0">
                <a:solidFill>
                  <a:srgbClr val="555555"/>
                </a:solidFill>
                <a:latin typeface="Arial"/>
                <a:cs typeface="Arial"/>
              </a:rPr>
              <a:t>digitale</a:t>
            </a:r>
            <a:r>
              <a:rPr sz="2000" i="1" spc="90" dirty="0">
                <a:solidFill>
                  <a:srgbClr val="555555"/>
                </a:solidFill>
                <a:latin typeface="Arial"/>
                <a:cs typeface="Arial"/>
              </a:rPr>
              <a:t> </a:t>
            </a:r>
            <a:r>
              <a:rPr sz="2000" i="1" dirty="0">
                <a:solidFill>
                  <a:srgbClr val="555555"/>
                </a:solidFill>
                <a:latin typeface="Arial"/>
                <a:cs typeface="Arial"/>
              </a:rPr>
              <a:t>certificata</a:t>
            </a:r>
            <a:r>
              <a:rPr sz="2000" i="1" spc="90" dirty="0">
                <a:solidFill>
                  <a:srgbClr val="555555"/>
                </a:solidFill>
                <a:latin typeface="Arial"/>
                <a:cs typeface="Arial"/>
              </a:rPr>
              <a:t> </a:t>
            </a:r>
            <a:r>
              <a:rPr sz="2000" i="1" dirty="0">
                <a:solidFill>
                  <a:srgbClr val="555555"/>
                </a:solidFill>
                <a:latin typeface="Arial"/>
                <a:cs typeface="Arial"/>
              </a:rPr>
              <a:t>consente</a:t>
            </a:r>
            <a:r>
              <a:rPr sz="2000" i="1" spc="90" dirty="0">
                <a:solidFill>
                  <a:srgbClr val="555555"/>
                </a:solidFill>
                <a:latin typeface="Arial"/>
                <a:cs typeface="Arial"/>
              </a:rPr>
              <a:t> </a:t>
            </a:r>
            <a:r>
              <a:rPr sz="2000" i="1" spc="-25" dirty="0">
                <a:solidFill>
                  <a:srgbClr val="555555"/>
                </a:solidFill>
                <a:latin typeface="Arial"/>
                <a:cs typeface="Arial"/>
              </a:rPr>
              <a:t>di </a:t>
            </a:r>
            <a:r>
              <a:rPr sz="2000" i="1" dirty="0">
                <a:solidFill>
                  <a:srgbClr val="555555"/>
                </a:solidFill>
                <a:latin typeface="Arial"/>
                <a:cs typeface="Arial"/>
              </a:rPr>
              <a:t>acquisire</a:t>
            </a:r>
            <a:r>
              <a:rPr sz="2000" i="1" spc="250" dirty="0">
                <a:solidFill>
                  <a:srgbClr val="555555"/>
                </a:solidFill>
                <a:latin typeface="Arial"/>
                <a:cs typeface="Arial"/>
              </a:rPr>
              <a:t> </a:t>
            </a:r>
            <a:r>
              <a:rPr sz="2000" i="1" dirty="0">
                <a:solidFill>
                  <a:srgbClr val="555555"/>
                </a:solidFill>
                <a:latin typeface="Arial"/>
                <a:cs typeface="Arial"/>
              </a:rPr>
              <a:t>immediatamente</a:t>
            </a:r>
            <a:r>
              <a:rPr sz="2000" i="1" spc="270" dirty="0">
                <a:solidFill>
                  <a:srgbClr val="555555"/>
                </a:solidFill>
                <a:latin typeface="Arial"/>
                <a:cs typeface="Arial"/>
              </a:rPr>
              <a:t> </a:t>
            </a:r>
            <a:r>
              <a:rPr sz="2000" dirty="0">
                <a:solidFill>
                  <a:srgbClr val="555555"/>
                </a:solidFill>
                <a:latin typeface="Arial"/>
                <a:cs typeface="Arial"/>
              </a:rPr>
              <a:t>il</a:t>
            </a:r>
            <a:r>
              <a:rPr sz="2000" spc="265" dirty="0">
                <a:solidFill>
                  <a:srgbClr val="555555"/>
                </a:solidFill>
                <a:latin typeface="Arial"/>
                <a:cs typeface="Arial"/>
              </a:rPr>
              <a:t> </a:t>
            </a:r>
            <a:r>
              <a:rPr sz="2000" i="1" dirty="0">
                <a:solidFill>
                  <a:srgbClr val="555555"/>
                </a:solidFill>
                <a:latin typeface="Arial"/>
                <a:cs typeface="Arial"/>
              </a:rPr>
              <a:t>CIG,</a:t>
            </a:r>
            <a:r>
              <a:rPr sz="2000" i="1" spc="260" dirty="0">
                <a:solidFill>
                  <a:srgbClr val="555555"/>
                </a:solidFill>
                <a:latin typeface="Arial"/>
                <a:cs typeface="Arial"/>
              </a:rPr>
              <a:t> </a:t>
            </a:r>
            <a:r>
              <a:rPr sz="2000" i="1" dirty="0">
                <a:solidFill>
                  <a:srgbClr val="555555"/>
                </a:solidFill>
                <a:latin typeface="Arial"/>
                <a:cs typeface="Arial"/>
              </a:rPr>
              <a:t>al</a:t>
            </a:r>
            <a:r>
              <a:rPr sz="2000" i="1" spc="260" dirty="0">
                <a:solidFill>
                  <a:srgbClr val="555555"/>
                </a:solidFill>
                <a:latin typeface="Arial"/>
                <a:cs typeface="Arial"/>
              </a:rPr>
              <a:t> </a:t>
            </a:r>
            <a:r>
              <a:rPr sz="2000" i="1" dirty="0">
                <a:solidFill>
                  <a:srgbClr val="555555"/>
                </a:solidFill>
                <a:latin typeface="Arial"/>
                <a:cs typeface="Arial"/>
              </a:rPr>
              <a:t>momento</a:t>
            </a:r>
            <a:r>
              <a:rPr sz="2000" i="1" spc="260" dirty="0">
                <a:solidFill>
                  <a:srgbClr val="555555"/>
                </a:solidFill>
                <a:latin typeface="Arial"/>
                <a:cs typeface="Arial"/>
              </a:rPr>
              <a:t> </a:t>
            </a:r>
            <a:r>
              <a:rPr sz="2000" i="1" dirty="0">
                <a:solidFill>
                  <a:srgbClr val="555555"/>
                </a:solidFill>
                <a:latin typeface="Arial"/>
                <a:cs typeface="Arial"/>
              </a:rPr>
              <a:t>della</a:t>
            </a:r>
            <a:r>
              <a:rPr sz="2000" i="1" spc="265" dirty="0">
                <a:solidFill>
                  <a:srgbClr val="555555"/>
                </a:solidFill>
                <a:latin typeface="Arial"/>
                <a:cs typeface="Arial"/>
              </a:rPr>
              <a:t> </a:t>
            </a:r>
            <a:r>
              <a:rPr sz="2000" i="1" dirty="0">
                <a:solidFill>
                  <a:srgbClr val="555555"/>
                </a:solidFill>
                <a:latin typeface="Arial"/>
                <a:cs typeface="Arial"/>
              </a:rPr>
              <a:t>gestione</a:t>
            </a:r>
            <a:r>
              <a:rPr sz="2000" i="1" spc="260" dirty="0">
                <a:solidFill>
                  <a:srgbClr val="555555"/>
                </a:solidFill>
                <a:latin typeface="Arial"/>
                <a:cs typeface="Arial"/>
              </a:rPr>
              <a:t> </a:t>
            </a:r>
            <a:r>
              <a:rPr sz="2000" i="1" dirty="0">
                <a:solidFill>
                  <a:srgbClr val="555555"/>
                </a:solidFill>
                <a:latin typeface="Arial"/>
                <a:cs typeface="Arial"/>
              </a:rPr>
              <a:t>della</a:t>
            </a:r>
            <a:r>
              <a:rPr sz="2000" i="1" spc="260" dirty="0">
                <a:solidFill>
                  <a:srgbClr val="555555"/>
                </a:solidFill>
                <a:latin typeface="Arial"/>
                <a:cs typeface="Arial"/>
              </a:rPr>
              <a:t> </a:t>
            </a:r>
            <a:r>
              <a:rPr sz="2000" i="1" dirty="0">
                <a:solidFill>
                  <a:srgbClr val="555555"/>
                </a:solidFill>
                <a:latin typeface="Arial"/>
                <a:cs typeface="Arial"/>
              </a:rPr>
              <a:t>specifica</a:t>
            </a:r>
            <a:r>
              <a:rPr sz="2000" i="1" spc="260" dirty="0">
                <a:solidFill>
                  <a:srgbClr val="555555"/>
                </a:solidFill>
                <a:latin typeface="Arial"/>
                <a:cs typeface="Arial"/>
              </a:rPr>
              <a:t> </a:t>
            </a:r>
            <a:r>
              <a:rPr sz="2000" i="1" dirty="0">
                <a:solidFill>
                  <a:srgbClr val="555555"/>
                </a:solidFill>
                <a:latin typeface="Arial"/>
                <a:cs typeface="Arial"/>
              </a:rPr>
              <a:t>fase</a:t>
            </a:r>
            <a:r>
              <a:rPr sz="2000" i="1" spc="254" dirty="0">
                <a:solidFill>
                  <a:srgbClr val="555555"/>
                </a:solidFill>
                <a:latin typeface="Arial"/>
                <a:cs typeface="Arial"/>
              </a:rPr>
              <a:t> </a:t>
            </a:r>
            <a:r>
              <a:rPr sz="2000" i="1" dirty="0">
                <a:solidFill>
                  <a:srgbClr val="555555"/>
                </a:solidFill>
                <a:latin typeface="Arial"/>
                <a:cs typeface="Arial"/>
              </a:rPr>
              <a:t>del</a:t>
            </a:r>
            <a:r>
              <a:rPr sz="2000" i="1" spc="265" dirty="0">
                <a:solidFill>
                  <a:srgbClr val="555555"/>
                </a:solidFill>
                <a:latin typeface="Arial"/>
                <a:cs typeface="Arial"/>
              </a:rPr>
              <a:t> </a:t>
            </a:r>
            <a:r>
              <a:rPr sz="2000" i="1" spc="-10" dirty="0">
                <a:solidFill>
                  <a:srgbClr val="555555"/>
                </a:solidFill>
                <a:latin typeface="Arial"/>
                <a:cs typeface="Arial"/>
              </a:rPr>
              <a:t>contratto </a:t>
            </a:r>
            <a:r>
              <a:rPr sz="2000" i="1" dirty="0">
                <a:solidFill>
                  <a:srgbClr val="555555"/>
                </a:solidFill>
                <a:latin typeface="Arial"/>
                <a:cs typeface="Arial"/>
              </a:rPr>
              <a:t>che</a:t>
            </a:r>
            <a:r>
              <a:rPr sz="2000" i="1" spc="-15" dirty="0">
                <a:solidFill>
                  <a:srgbClr val="555555"/>
                </a:solidFill>
                <a:latin typeface="Arial"/>
                <a:cs typeface="Arial"/>
              </a:rPr>
              <a:t> </a:t>
            </a:r>
            <a:r>
              <a:rPr sz="2000" i="1" dirty="0">
                <a:solidFill>
                  <a:srgbClr val="555555"/>
                </a:solidFill>
                <a:latin typeface="Arial"/>
                <a:cs typeface="Arial"/>
              </a:rPr>
              <a:t>lo</a:t>
            </a:r>
            <a:r>
              <a:rPr sz="2000" i="1" spc="-10" dirty="0">
                <a:solidFill>
                  <a:srgbClr val="555555"/>
                </a:solidFill>
                <a:latin typeface="Arial"/>
                <a:cs typeface="Arial"/>
              </a:rPr>
              <a:t> </a:t>
            </a:r>
            <a:r>
              <a:rPr sz="2000" i="1" dirty="0">
                <a:solidFill>
                  <a:srgbClr val="464646"/>
                </a:solidFill>
                <a:latin typeface="Arial"/>
                <a:cs typeface="Arial"/>
              </a:rPr>
              <a:t>richiede,</a:t>
            </a:r>
            <a:r>
              <a:rPr sz="2000" i="1" spc="-15" dirty="0">
                <a:solidFill>
                  <a:srgbClr val="464646"/>
                </a:solidFill>
                <a:latin typeface="Arial"/>
                <a:cs typeface="Arial"/>
              </a:rPr>
              <a:t> </a:t>
            </a:r>
            <a:r>
              <a:rPr sz="2000" i="1" dirty="0">
                <a:solidFill>
                  <a:srgbClr val="555555"/>
                </a:solidFill>
                <a:latin typeface="Arial"/>
                <a:cs typeface="Arial"/>
              </a:rPr>
              <a:t>mediante</a:t>
            </a:r>
            <a:r>
              <a:rPr sz="2000" i="1" spc="-15" dirty="0">
                <a:solidFill>
                  <a:srgbClr val="555555"/>
                </a:solidFill>
                <a:latin typeface="Arial"/>
                <a:cs typeface="Arial"/>
              </a:rPr>
              <a:t> </a:t>
            </a:r>
            <a:r>
              <a:rPr sz="2000" i="1" dirty="0">
                <a:solidFill>
                  <a:srgbClr val="555555"/>
                </a:solidFill>
                <a:latin typeface="Arial"/>
                <a:cs typeface="Arial"/>
              </a:rPr>
              <a:t>scambio</a:t>
            </a:r>
            <a:r>
              <a:rPr sz="2000" i="1" spc="-15" dirty="0">
                <a:solidFill>
                  <a:srgbClr val="555555"/>
                </a:solidFill>
                <a:latin typeface="Arial"/>
                <a:cs typeface="Arial"/>
              </a:rPr>
              <a:t> </a:t>
            </a:r>
            <a:r>
              <a:rPr sz="2000" i="1" dirty="0">
                <a:solidFill>
                  <a:srgbClr val="555555"/>
                </a:solidFill>
                <a:latin typeface="Arial"/>
                <a:cs typeface="Arial"/>
              </a:rPr>
              <a:t>di</a:t>
            </a:r>
            <a:r>
              <a:rPr sz="2000" i="1" spc="-15" dirty="0">
                <a:solidFill>
                  <a:srgbClr val="555555"/>
                </a:solidFill>
                <a:latin typeface="Arial"/>
                <a:cs typeface="Arial"/>
              </a:rPr>
              <a:t> </a:t>
            </a:r>
            <a:r>
              <a:rPr sz="2000" i="1" dirty="0">
                <a:solidFill>
                  <a:srgbClr val="555555"/>
                </a:solidFill>
                <a:latin typeface="Arial"/>
                <a:cs typeface="Arial"/>
              </a:rPr>
              <a:t>dati</a:t>
            </a:r>
            <a:r>
              <a:rPr sz="2000" i="1" spc="-15" dirty="0">
                <a:solidFill>
                  <a:srgbClr val="555555"/>
                </a:solidFill>
                <a:latin typeface="Arial"/>
                <a:cs typeface="Arial"/>
              </a:rPr>
              <a:t> </a:t>
            </a:r>
            <a:r>
              <a:rPr sz="2000" i="1" dirty="0">
                <a:solidFill>
                  <a:srgbClr val="464646"/>
                </a:solidFill>
                <a:latin typeface="Arial"/>
                <a:cs typeface="Arial"/>
              </a:rPr>
              <a:t>in</a:t>
            </a:r>
            <a:r>
              <a:rPr sz="2000" i="1" spc="-15" dirty="0">
                <a:solidFill>
                  <a:srgbClr val="464646"/>
                </a:solidFill>
                <a:latin typeface="Arial"/>
                <a:cs typeface="Arial"/>
              </a:rPr>
              <a:t> </a:t>
            </a:r>
            <a:r>
              <a:rPr sz="2000" i="1" dirty="0">
                <a:solidFill>
                  <a:srgbClr val="555555"/>
                </a:solidFill>
                <a:latin typeface="Arial"/>
                <a:cs typeface="Arial"/>
              </a:rPr>
              <a:t>modalità</a:t>
            </a:r>
            <a:r>
              <a:rPr sz="2000" i="1" spc="-10" dirty="0">
                <a:solidFill>
                  <a:srgbClr val="555555"/>
                </a:solidFill>
                <a:latin typeface="Arial"/>
                <a:cs typeface="Arial"/>
              </a:rPr>
              <a:t> </a:t>
            </a:r>
            <a:r>
              <a:rPr sz="2000" i="1" dirty="0">
                <a:solidFill>
                  <a:srgbClr val="555555"/>
                </a:solidFill>
                <a:latin typeface="Arial"/>
                <a:cs typeface="Arial"/>
              </a:rPr>
              <a:t>interoperabile</a:t>
            </a:r>
            <a:r>
              <a:rPr sz="2000" i="1" spc="-15" dirty="0">
                <a:solidFill>
                  <a:srgbClr val="555555"/>
                </a:solidFill>
                <a:latin typeface="Arial"/>
                <a:cs typeface="Arial"/>
              </a:rPr>
              <a:t> </a:t>
            </a:r>
            <a:r>
              <a:rPr sz="2000" i="1" dirty="0">
                <a:solidFill>
                  <a:srgbClr val="555555"/>
                </a:solidFill>
                <a:latin typeface="Arial"/>
                <a:cs typeface="Arial"/>
              </a:rPr>
              <a:t>tra</a:t>
            </a:r>
            <a:r>
              <a:rPr sz="2000" i="1" spc="-15" dirty="0">
                <a:solidFill>
                  <a:srgbClr val="555555"/>
                </a:solidFill>
                <a:latin typeface="Arial"/>
                <a:cs typeface="Arial"/>
              </a:rPr>
              <a:t> </a:t>
            </a:r>
            <a:r>
              <a:rPr sz="2000" i="1" dirty="0">
                <a:solidFill>
                  <a:srgbClr val="555555"/>
                </a:solidFill>
                <a:latin typeface="Arial"/>
                <a:cs typeface="Arial"/>
              </a:rPr>
              <a:t>BDNCP</a:t>
            </a:r>
            <a:r>
              <a:rPr sz="2000" i="1" spc="-90" dirty="0">
                <a:solidFill>
                  <a:srgbClr val="555555"/>
                </a:solidFill>
                <a:latin typeface="Arial"/>
                <a:cs typeface="Arial"/>
              </a:rPr>
              <a:t> </a:t>
            </a:r>
            <a:r>
              <a:rPr sz="2000" i="1" dirty="0">
                <a:solidFill>
                  <a:srgbClr val="555555"/>
                </a:solidFill>
                <a:latin typeface="Arial"/>
                <a:cs typeface="Arial"/>
              </a:rPr>
              <a:t>e</a:t>
            </a:r>
            <a:r>
              <a:rPr sz="2000" i="1" spc="-15" dirty="0">
                <a:solidFill>
                  <a:srgbClr val="555555"/>
                </a:solidFill>
                <a:latin typeface="Arial"/>
                <a:cs typeface="Arial"/>
              </a:rPr>
              <a:t> </a:t>
            </a:r>
            <a:r>
              <a:rPr sz="2000" i="1" dirty="0">
                <a:solidFill>
                  <a:srgbClr val="555555"/>
                </a:solidFill>
                <a:latin typeface="Arial"/>
                <a:cs typeface="Arial"/>
              </a:rPr>
              <a:t>la</a:t>
            </a:r>
            <a:r>
              <a:rPr sz="2000" i="1" spc="-10" dirty="0">
                <a:solidFill>
                  <a:srgbClr val="555555"/>
                </a:solidFill>
                <a:latin typeface="Arial"/>
                <a:cs typeface="Arial"/>
              </a:rPr>
              <a:t> piattaforma.</a:t>
            </a:r>
            <a:endParaRPr sz="2000">
              <a:latin typeface="Arial"/>
              <a:cs typeface="Arial"/>
            </a:endParaRPr>
          </a:p>
          <a:p>
            <a:pPr marL="22225" marR="246379" algn="just">
              <a:lnSpc>
                <a:spcPct val="140000"/>
              </a:lnSpc>
              <a:spcBef>
                <a:spcPts val="844"/>
              </a:spcBef>
            </a:pPr>
            <a:r>
              <a:rPr sz="2000" i="1" dirty="0">
                <a:solidFill>
                  <a:srgbClr val="555555"/>
                </a:solidFill>
                <a:latin typeface="Arial"/>
                <a:cs typeface="Arial"/>
              </a:rPr>
              <a:t>L'acquisizione</a:t>
            </a:r>
            <a:r>
              <a:rPr sz="2000" i="1" spc="20" dirty="0">
                <a:solidFill>
                  <a:srgbClr val="555555"/>
                </a:solidFill>
                <a:latin typeface="Arial"/>
                <a:cs typeface="Arial"/>
              </a:rPr>
              <a:t> </a:t>
            </a:r>
            <a:r>
              <a:rPr sz="2000" i="1" dirty="0">
                <a:solidFill>
                  <a:srgbClr val="555555"/>
                </a:solidFill>
                <a:latin typeface="Arial"/>
                <a:cs typeface="Arial"/>
              </a:rPr>
              <a:t>del</a:t>
            </a:r>
            <a:r>
              <a:rPr sz="2000" i="1" spc="20" dirty="0">
                <a:solidFill>
                  <a:srgbClr val="555555"/>
                </a:solidFill>
                <a:latin typeface="Arial"/>
                <a:cs typeface="Arial"/>
              </a:rPr>
              <a:t> </a:t>
            </a:r>
            <a:r>
              <a:rPr sz="2000" i="1" dirty="0">
                <a:solidFill>
                  <a:srgbClr val="555555"/>
                </a:solidFill>
                <a:latin typeface="Arial"/>
                <a:cs typeface="Arial"/>
              </a:rPr>
              <a:t>CIG</a:t>
            </a:r>
            <a:r>
              <a:rPr sz="2000" i="1" spc="20" dirty="0">
                <a:solidFill>
                  <a:srgbClr val="555555"/>
                </a:solidFill>
                <a:latin typeface="Arial"/>
                <a:cs typeface="Arial"/>
              </a:rPr>
              <a:t> </a:t>
            </a:r>
            <a:r>
              <a:rPr sz="2000" i="1" dirty="0">
                <a:solidFill>
                  <a:srgbClr val="555555"/>
                </a:solidFill>
                <a:latin typeface="Arial"/>
                <a:cs typeface="Arial"/>
              </a:rPr>
              <a:t>è</a:t>
            </a:r>
            <a:r>
              <a:rPr sz="2000" i="1" spc="20" dirty="0">
                <a:solidFill>
                  <a:srgbClr val="555555"/>
                </a:solidFill>
                <a:latin typeface="Arial"/>
                <a:cs typeface="Arial"/>
              </a:rPr>
              <a:t> </a:t>
            </a:r>
            <a:r>
              <a:rPr sz="2000" i="1" dirty="0">
                <a:solidFill>
                  <a:srgbClr val="555555"/>
                </a:solidFill>
                <a:latin typeface="Arial"/>
                <a:cs typeface="Arial"/>
              </a:rPr>
              <a:t>obbligatoria</a:t>
            </a:r>
            <a:r>
              <a:rPr sz="2000" i="1" spc="20" dirty="0">
                <a:solidFill>
                  <a:srgbClr val="555555"/>
                </a:solidFill>
                <a:latin typeface="Arial"/>
                <a:cs typeface="Arial"/>
              </a:rPr>
              <a:t> </a:t>
            </a:r>
            <a:r>
              <a:rPr sz="2000" i="1" dirty="0">
                <a:solidFill>
                  <a:srgbClr val="555555"/>
                </a:solidFill>
                <a:latin typeface="Arial"/>
                <a:cs typeface="Arial"/>
              </a:rPr>
              <a:t>non</a:t>
            </a:r>
            <a:r>
              <a:rPr sz="2000" i="1" spc="20" dirty="0">
                <a:solidFill>
                  <a:srgbClr val="555555"/>
                </a:solidFill>
                <a:latin typeface="Arial"/>
                <a:cs typeface="Arial"/>
              </a:rPr>
              <a:t> </a:t>
            </a:r>
            <a:r>
              <a:rPr sz="2000" i="1" dirty="0">
                <a:solidFill>
                  <a:srgbClr val="555555"/>
                </a:solidFill>
                <a:latin typeface="Arial"/>
                <a:cs typeface="Arial"/>
              </a:rPr>
              <a:t>solo</a:t>
            </a:r>
            <a:r>
              <a:rPr sz="2000" i="1" spc="25" dirty="0">
                <a:solidFill>
                  <a:srgbClr val="555555"/>
                </a:solidFill>
                <a:latin typeface="Arial"/>
                <a:cs typeface="Arial"/>
              </a:rPr>
              <a:t> </a:t>
            </a:r>
            <a:r>
              <a:rPr sz="2000" i="1" dirty="0">
                <a:solidFill>
                  <a:srgbClr val="555555"/>
                </a:solidFill>
                <a:latin typeface="Arial"/>
                <a:cs typeface="Arial"/>
              </a:rPr>
              <a:t>per</a:t>
            </a:r>
            <a:r>
              <a:rPr sz="2000" i="1" spc="25" dirty="0">
                <a:solidFill>
                  <a:srgbClr val="555555"/>
                </a:solidFill>
                <a:latin typeface="Arial"/>
                <a:cs typeface="Arial"/>
              </a:rPr>
              <a:t> </a:t>
            </a:r>
            <a:r>
              <a:rPr sz="2000" i="1" dirty="0">
                <a:solidFill>
                  <a:srgbClr val="555555"/>
                </a:solidFill>
                <a:latin typeface="Arial"/>
                <a:cs typeface="Arial"/>
              </a:rPr>
              <a:t>tutti</a:t>
            </a:r>
            <a:r>
              <a:rPr sz="2000" i="1" spc="65" dirty="0">
                <a:solidFill>
                  <a:srgbClr val="555555"/>
                </a:solidFill>
                <a:latin typeface="Arial"/>
                <a:cs typeface="Arial"/>
              </a:rPr>
              <a:t> </a:t>
            </a:r>
            <a:r>
              <a:rPr sz="2000" dirty="0">
                <a:solidFill>
                  <a:srgbClr val="555555"/>
                </a:solidFill>
                <a:latin typeface="Times New Roman"/>
                <a:cs typeface="Times New Roman"/>
              </a:rPr>
              <a:t>i</a:t>
            </a:r>
            <a:r>
              <a:rPr sz="2000" spc="25" dirty="0">
                <a:solidFill>
                  <a:srgbClr val="555555"/>
                </a:solidFill>
                <a:latin typeface="Times New Roman"/>
                <a:cs typeface="Times New Roman"/>
              </a:rPr>
              <a:t> </a:t>
            </a:r>
            <a:r>
              <a:rPr sz="2000" i="1" dirty="0">
                <a:solidFill>
                  <a:srgbClr val="555555"/>
                </a:solidFill>
                <a:latin typeface="Arial"/>
                <a:cs typeface="Arial"/>
              </a:rPr>
              <a:t>contratti</a:t>
            </a:r>
            <a:r>
              <a:rPr sz="2000" i="1" spc="25" dirty="0">
                <a:solidFill>
                  <a:srgbClr val="555555"/>
                </a:solidFill>
                <a:latin typeface="Arial"/>
                <a:cs typeface="Arial"/>
              </a:rPr>
              <a:t> </a:t>
            </a:r>
            <a:r>
              <a:rPr sz="2000" i="1" dirty="0">
                <a:solidFill>
                  <a:srgbClr val="555555"/>
                </a:solidFill>
                <a:latin typeface="Arial"/>
                <a:cs typeface="Arial"/>
              </a:rPr>
              <a:t>pubblici</a:t>
            </a:r>
            <a:r>
              <a:rPr sz="2000" i="1" spc="20" dirty="0">
                <a:solidFill>
                  <a:srgbClr val="555555"/>
                </a:solidFill>
                <a:latin typeface="Arial"/>
                <a:cs typeface="Arial"/>
              </a:rPr>
              <a:t> </a:t>
            </a:r>
            <a:r>
              <a:rPr sz="2000" i="1" dirty="0">
                <a:solidFill>
                  <a:srgbClr val="555555"/>
                </a:solidFill>
                <a:latin typeface="Arial"/>
                <a:cs typeface="Arial"/>
              </a:rPr>
              <a:t>che</a:t>
            </a:r>
            <a:r>
              <a:rPr sz="2000" i="1" spc="25" dirty="0">
                <a:solidFill>
                  <a:srgbClr val="555555"/>
                </a:solidFill>
                <a:latin typeface="Arial"/>
                <a:cs typeface="Arial"/>
              </a:rPr>
              <a:t> </a:t>
            </a:r>
            <a:r>
              <a:rPr sz="2000" i="1" dirty="0">
                <a:solidFill>
                  <a:srgbClr val="555555"/>
                </a:solidFill>
                <a:latin typeface="Arial"/>
                <a:cs typeface="Arial"/>
              </a:rPr>
              <a:t>sono</a:t>
            </a:r>
            <a:r>
              <a:rPr sz="2000" i="1" spc="25" dirty="0">
                <a:solidFill>
                  <a:srgbClr val="555555"/>
                </a:solidFill>
                <a:latin typeface="Arial"/>
                <a:cs typeface="Arial"/>
              </a:rPr>
              <a:t> </a:t>
            </a:r>
            <a:r>
              <a:rPr sz="2000" i="1" dirty="0">
                <a:solidFill>
                  <a:srgbClr val="555555"/>
                </a:solidFill>
                <a:latin typeface="Arial"/>
                <a:cs typeface="Arial"/>
              </a:rPr>
              <a:t>sottoposti</a:t>
            </a:r>
            <a:r>
              <a:rPr sz="2000" i="1" spc="30" dirty="0">
                <a:solidFill>
                  <a:srgbClr val="555555"/>
                </a:solidFill>
                <a:latin typeface="Arial"/>
                <a:cs typeface="Arial"/>
              </a:rPr>
              <a:t> </a:t>
            </a:r>
            <a:r>
              <a:rPr sz="2000" i="1" spc="-20" dirty="0">
                <a:solidFill>
                  <a:srgbClr val="555555"/>
                </a:solidFill>
                <a:latin typeface="Arial"/>
                <a:cs typeface="Arial"/>
              </a:rPr>
              <a:t>alla </a:t>
            </a:r>
            <a:r>
              <a:rPr sz="2000" i="1" dirty="0">
                <a:solidFill>
                  <a:srgbClr val="555555"/>
                </a:solidFill>
                <a:latin typeface="Arial"/>
                <a:cs typeface="Arial"/>
              </a:rPr>
              <a:t>disciplina</a:t>
            </a:r>
            <a:r>
              <a:rPr sz="2000" i="1" spc="165" dirty="0">
                <a:solidFill>
                  <a:srgbClr val="555555"/>
                </a:solidFill>
                <a:latin typeface="Arial"/>
                <a:cs typeface="Arial"/>
              </a:rPr>
              <a:t> </a:t>
            </a:r>
            <a:r>
              <a:rPr sz="2000" i="1" dirty="0">
                <a:solidFill>
                  <a:srgbClr val="555555"/>
                </a:solidFill>
                <a:latin typeface="Arial"/>
                <a:cs typeface="Arial"/>
              </a:rPr>
              <a:t>del</a:t>
            </a:r>
            <a:r>
              <a:rPr sz="2000" i="1" spc="165" dirty="0">
                <a:solidFill>
                  <a:srgbClr val="555555"/>
                </a:solidFill>
                <a:latin typeface="Arial"/>
                <a:cs typeface="Arial"/>
              </a:rPr>
              <a:t> </a:t>
            </a:r>
            <a:r>
              <a:rPr sz="2000" i="1" dirty="0">
                <a:solidFill>
                  <a:srgbClr val="555555"/>
                </a:solidFill>
                <a:latin typeface="Arial"/>
                <a:cs typeface="Arial"/>
              </a:rPr>
              <a:t>Codice,</a:t>
            </a:r>
            <a:r>
              <a:rPr sz="2000" i="1" spc="170" dirty="0">
                <a:solidFill>
                  <a:srgbClr val="555555"/>
                </a:solidFill>
                <a:latin typeface="Arial"/>
                <a:cs typeface="Arial"/>
              </a:rPr>
              <a:t> </a:t>
            </a:r>
            <a:r>
              <a:rPr sz="2000" i="1" dirty="0">
                <a:solidFill>
                  <a:srgbClr val="555555"/>
                </a:solidFill>
                <a:latin typeface="Arial"/>
                <a:cs typeface="Arial"/>
              </a:rPr>
              <a:t>ma</a:t>
            </a:r>
            <a:r>
              <a:rPr sz="2000" i="1" spc="170" dirty="0">
                <a:solidFill>
                  <a:srgbClr val="555555"/>
                </a:solidFill>
                <a:latin typeface="Arial"/>
                <a:cs typeface="Arial"/>
              </a:rPr>
              <a:t> </a:t>
            </a:r>
            <a:r>
              <a:rPr sz="2000" i="1" dirty="0">
                <a:solidFill>
                  <a:srgbClr val="555555"/>
                </a:solidFill>
                <a:latin typeface="Arial"/>
                <a:cs typeface="Arial"/>
              </a:rPr>
              <a:t>anche</a:t>
            </a:r>
            <a:r>
              <a:rPr sz="2000" i="1" spc="170" dirty="0">
                <a:solidFill>
                  <a:srgbClr val="555555"/>
                </a:solidFill>
                <a:latin typeface="Arial"/>
                <a:cs typeface="Arial"/>
              </a:rPr>
              <a:t> </a:t>
            </a:r>
            <a:r>
              <a:rPr sz="2000" i="1" dirty="0">
                <a:solidFill>
                  <a:srgbClr val="555555"/>
                </a:solidFill>
                <a:latin typeface="Arial"/>
                <a:cs typeface="Arial"/>
              </a:rPr>
              <a:t>per</a:t>
            </a:r>
            <a:r>
              <a:rPr sz="2000" i="1" spc="165" dirty="0">
                <a:solidFill>
                  <a:srgbClr val="555555"/>
                </a:solidFill>
                <a:latin typeface="Arial"/>
                <a:cs typeface="Arial"/>
              </a:rPr>
              <a:t> </a:t>
            </a:r>
            <a:r>
              <a:rPr sz="2000" i="1" dirty="0">
                <a:solidFill>
                  <a:srgbClr val="555555"/>
                </a:solidFill>
                <a:latin typeface="Arial"/>
                <a:cs typeface="Arial"/>
              </a:rPr>
              <a:t>diversi</a:t>
            </a:r>
            <a:r>
              <a:rPr sz="2000" i="1" spc="165" dirty="0">
                <a:solidFill>
                  <a:srgbClr val="555555"/>
                </a:solidFill>
                <a:latin typeface="Arial"/>
                <a:cs typeface="Arial"/>
              </a:rPr>
              <a:t> </a:t>
            </a:r>
            <a:r>
              <a:rPr sz="2000" i="1" dirty="0">
                <a:solidFill>
                  <a:srgbClr val="555555"/>
                </a:solidFill>
                <a:latin typeface="Arial"/>
                <a:cs typeface="Arial"/>
              </a:rPr>
              <a:t>tipi</a:t>
            </a:r>
            <a:r>
              <a:rPr sz="2000" i="1" spc="170" dirty="0">
                <a:solidFill>
                  <a:srgbClr val="555555"/>
                </a:solidFill>
                <a:latin typeface="Arial"/>
                <a:cs typeface="Arial"/>
              </a:rPr>
              <a:t> </a:t>
            </a:r>
            <a:r>
              <a:rPr sz="2000" i="1" dirty="0">
                <a:solidFill>
                  <a:srgbClr val="555555"/>
                </a:solidFill>
                <a:latin typeface="Arial"/>
                <a:cs typeface="Arial"/>
              </a:rPr>
              <a:t>di</a:t>
            </a:r>
            <a:r>
              <a:rPr sz="2000" i="1" spc="165" dirty="0">
                <a:solidFill>
                  <a:srgbClr val="555555"/>
                </a:solidFill>
                <a:latin typeface="Arial"/>
                <a:cs typeface="Arial"/>
              </a:rPr>
              <a:t> </a:t>
            </a:r>
            <a:r>
              <a:rPr sz="2000" i="1" dirty="0">
                <a:solidFill>
                  <a:srgbClr val="555555"/>
                </a:solidFill>
                <a:latin typeface="Arial"/>
                <a:cs typeface="Arial"/>
              </a:rPr>
              <a:t>contratti</a:t>
            </a:r>
            <a:r>
              <a:rPr sz="2000" i="1" spc="170" dirty="0">
                <a:solidFill>
                  <a:srgbClr val="555555"/>
                </a:solidFill>
                <a:latin typeface="Arial"/>
                <a:cs typeface="Arial"/>
              </a:rPr>
              <a:t> </a:t>
            </a:r>
            <a:r>
              <a:rPr sz="2000" i="1" dirty="0">
                <a:solidFill>
                  <a:srgbClr val="555555"/>
                </a:solidFill>
                <a:latin typeface="Arial"/>
                <a:cs typeface="Arial"/>
              </a:rPr>
              <a:t>esclusi</a:t>
            </a:r>
            <a:r>
              <a:rPr sz="2000" i="1" spc="170" dirty="0">
                <a:solidFill>
                  <a:srgbClr val="555555"/>
                </a:solidFill>
                <a:latin typeface="Arial"/>
                <a:cs typeface="Arial"/>
              </a:rPr>
              <a:t> </a:t>
            </a:r>
            <a:r>
              <a:rPr sz="2000" i="1" dirty="0">
                <a:solidFill>
                  <a:srgbClr val="555555"/>
                </a:solidFill>
                <a:latin typeface="Arial"/>
                <a:cs typeface="Arial"/>
              </a:rPr>
              <a:t>dal</a:t>
            </a:r>
            <a:r>
              <a:rPr sz="2000" i="1" spc="165" dirty="0">
                <a:solidFill>
                  <a:srgbClr val="555555"/>
                </a:solidFill>
                <a:latin typeface="Arial"/>
                <a:cs typeface="Arial"/>
              </a:rPr>
              <a:t> </a:t>
            </a:r>
            <a:r>
              <a:rPr sz="2000" i="1" dirty="0">
                <a:solidFill>
                  <a:srgbClr val="555555"/>
                </a:solidFill>
                <a:latin typeface="Arial"/>
                <a:cs typeface="Arial"/>
              </a:rPr>
              <a:t>Codice,</a:t>
            </a:r>
            <a:r>
              <a:rPr sz="2000" i="1" spc="170" dirty="0">
                <a:solidFill>
                  <a:srgbClr val="555555"/>
                </a:solidFill>
                <a:latin typeface="Arial"/>
                <a:cs typeface="Arial"/>
              </a:rPr>
              <a:t> </a:t>
            </a:r>
            <a:r>
              <a:rPr sz="2000" i="1" dirty="0">
                <a:solidFill>
                  <a:srgbClr val="555555"/>
                </a:solidFill>
                <a:latin typeface="Arial"/>
                <a:cs typeface="Arial"/>
              </a:rPr>
              <a:t>nonché</a:t>
            </a:r>
            <a:r>
              <a:rPr sz="2000" i="1" spc="165" dirty="0">
                <a:solidFill>
                  <a:srgbClr val="555555"/>
                </a:solidFill>
                <a:latin typeface="Arial"/>
                <a:cs typeface="Arial"/>
              </a:rPr>
              <a:t> </a:t>
            </a:r>
            <a:r>
              <a:rPr sz="2000" i="1" dirty="0">
                <a:solidFill>
                  <a:srgbClr val="555555"/>
                </a:solidFill>
                <a:latin typeface="Arial"/>
                <a:cs typeface="Arial"/>
              </a:rPr>
              <a:t>per</a:t>
            </a:r>
            <a:r>
              <a:rPr sz="2000" i="1" spc="170" dirty="0">
                <a:solidFill>
                  <a:srgbClr val="555555"/>
                </a:solidFill>
                <a:latin typeface="Arial"/>
                <a:cs typeface="Arial"/>
              </a:rPr>
              <a:t> </a:t>
            </a:r>
            <a:r>
              <a:rPr sz="2000" i="1" spc="-10" dirty="0">
                <a:solidFill>
                  <a:srgbClr val="555555"/>
                </a:solidFill>
                <a:latin typeface="Arial"/>
                <a:cs typeface="Arial"/>
              </a:rPr>
              <a:t>tutte </a:t>
            </a:r>
            <a:r>
              <a:rPr sz="2000" i="1" dirty="0">
                <a:solidFill>
                  <a:srgbClr val="555555"/>
                </a:solidFill>
                <a:latin typeface="Arial"/>
                <a:cs typeface="Arial"/>
              </a:rPr>
              <a:t>quelle</a:t>
            </a:r>
            <a:r>
              <a:rPr sz="2000" i="1" spc="285" dirty="0">
                <a:solidFill>
                  <a:srgbClr val="555555"/>
                </a:solidFill>
                <a:latin typeface="Arial"/>
                <a:cs typeface="Arial"/>
              </a:rPr>
              <a:t> </a:t>
            </a:r>
            <a:r>
              <a:rPr sz="2000" i="1" dirty="0">
                <a:solidFill>
                  <a:srgbClr val="555555"/>
                </a:solidFill>
                <a:latin typeface="Arial"/>
                <a:cs typeface="Arial"/>
              </a:rPr>
              <a:t>fattispecie</a:t>
            </a:r>
            <a:r>
              <a:rPr sz="2000" i="1" spc="285" dirty="0">
                <a:solidFill>
                  <a:srgbClr val="555555"/>
                </a:solidFill>
                <a:latin typeface="Arial"/>
                <a:cs typeface="Arial"/>
              </a:rPr>
              <a:t> </a:t>
            </a:r>
            <a:r>
              <a:rPr sz="2000" i="1" dirty="0">
                <a:solidFill>
                  <a:srgbClr val="555555"/>
                </a:solidFill>
                <a:latin typeface="Arial"/>
                <a:cs typeface="Arial"/>
              </a:rPr>
              <a:t>sottoposte</a:t>
            </a:r>
            <a:r>
              <a:rPr sz="2000" i="1" spc="290" dirty="0">
                <a:solidFill>
                  <a:srgbClr val="555555"/>
                </a:solidFill>
                <a:latin typeface="Arial"/>
                <a:cs typeface="Arial"/>
              </a:rPr>
              <a:t> </a:t>
            </a:r>
            <a:r>
              <a:rPr sz="2000" i="1" dirty="0">
                <a:solidFill>
                  <a:srgbClr val="555555"/>
                </a:solidFill>
                <a:latin typeface="Arial"/>
                <a:cs typeface="Arial"/>
              </a:rPr>
              <a:t>agli</a:t>
            </a:r>
            <a:r>
              <a:rPr sz="2000" i="1" spc="290" dirty="0">
                <a:solidFill>
                  <a:srgbClr val="555555"/>
                </a:solidFill>
                <a:latin typeface="Arial"/>
                <a:cs typeface="Arial"/>
              </a:rPr>
              <a:t> </a:t>
            </a:r>
            <a:r>
              <a:rPr sz="2000" i="1" dirty="0">
                <a:solidFill>
                  <a:srgbClr val="555555"/>
                </a:solidFill>
                <a:latin typeface="Arial"/>
                <a:cs typeface="Arial"/>
              </a:rPr>
              <a:t>obblighi</a:t>
            </a:r>
            <a:r>
              <a:rPr sz="2000" i="1" spc="290" dirty="0">
                <a:solidFill>
                  <a:srgbClr val="555555"/>
                </a:solidFill>
                <a:latin typeface="Arial"/>
                <a:cs typeface="Arial"/>
              </a:rPr>
              <a:t> </a:t>
            </a:r>
            <a:r>
              <a:rPr sz="2000" i="1" dirty="0">
                <a:solidFill>
                  <a:srgbClr val="555555"/>
                </a:solidFill>
                <a:latin typeface="Arial"/>
                <a:cs typeface="Arial"/>
              </a:rPr>
              <a:t>di</a:t>
            </a:r>
            <a:r>
              <a:rPr sz="2000" i="1" spc="290" dirty="0">
                <a:solidFill>
                  <a:srgbClr val="555555"/>
                </a:solidFill>
                <a:latin typeface="Arial"/>
                <a:cs typeface="Arial"/>
              </a:rPr>
              <a:t> </a:t>
            </a:r>
            <a:r>
              <a:rPr sz="2000" i="1" dirty="0">
                <a:solidFill>
                  <a:srgbClr val="555555"/>
                </a:solidFill>
                <a:latin typeface="Arial"/>
                <a:cs typeface="Arial"/>
              </a:rPr>
              <a:t>tracciabilità</a:t>
            </a:r>
            <a:r>
              <a:rPr sz="2000" i="1" spc="285" dirty="0">
                <a:solidFill>
                  <a:srgbClr val="555555"/>
                </a:solidFill>
                <a:latin typeface="Arial"/>
                <a:cs typeface="Arial"/>
              </a:rPr>
              <a:t> </a:t>
            </a:r>
            <a:r>
              <a:rPr sz="2000" i="1" dirty="0">
                <a:solidFill>
                  <a:srgbClr val="555555"/>
                </a:solidFill>
                <a:latin typeface="Arial"/>
                <a:cs typeface="Arial"/>
              </a:rPr>
              <a:t>dei</a:t>
            </a:r>
            <a:r>
              <a:rPr sz="2000" i="1" spc="290" dirty="0">
                <a:solidFill>
                  <a:srgbClr val="555555"/>
                </a:solidFill>
                <a:latin typeface="Arial"/>
                <a:cs typeface="Arial"/>
              </a:rPr>
              <a:t> </a:t>
            </a:r>
            <a:r>
              <a:rPr sz="2000" i="1" dirty="0">
                <a:solidFill>
                  <a:srgbClr val="555555"/>
                </a:solidFill>
                <a:latin typeface="Arial"/>
                <a:cs typeface="Arial"/>
              </a:rPr>
              <a:t>flussi</a:t>
            </a:r>
            <a:r>
              <a:rPr sz="2000" i="1" spc="285" dirty="0">
                <a:solidFill>
                  <a:srgbClr val="555555"/>
                </a:solidFill>
                <a:latin typeface="Arial"/>
                <a:cs typeface="Arial"/>
              </a:rPr>
              <a:t> </a:t>
            </a:r>
            <a:r>
              <a:rPr sz="2000" i="1" dirty="0">
                <a:solidFill>
                  <a:srgbClr val="555555"/>
                </a:solidFill>
                <a:latin typeface="Arial"/>
                <a:cs typeface="Arial"/>
              </a:rPr>
              <a:t>finanziari</a:t>
            </a:r>
            <a:r>
              <a:rPr sz="2000" i="1" spc="285" dirty="0">
                <a:solidFill>
                  <a:srgbClr val="555555"/>
                </a:solidFill>
                <a:latin typeface="Arial"/>
                <a:cs typeface="Arial"/>
              </a:rPr>
              <a:t> </a:t>
            </a:r>
            <a:r>
              <a:rPr sz="2000" i="1" dirty="0">
                <a:solidFill>
                  <a:srgbClr val="555555"/>
                </a:solidFill>
                <a:latin typeface="Arial"/>
                <a:cs typeface="Arial"/>
              </a:rPr>
              <a:t>di</a:t>
            </a:r>
            <a:r>
              <a:rPr sz="2000" i="1" spc="290" dirty="0">
                <a:solidFill>
                  <a:srgbClr val="555555"/>
                </a:solidFill>
                <a:latin typeface="Arial"/>
                <a:cs typeface="Arial"/>
              </a:rPr>
              <a:t> </a:t>
            </a:r>
            <a:r>
              <a:rPr sz="2000" i="1" dirty="0">
                <a:solidFill>
                  <a:srgbClr val="555555"/>
                </a:solidFill>
                <a:latin typeface="Arial"/>
                <a:cs typeface="Arial"/>
              </a:rPr>
              <a:t>cui</a:t>
            </a:r>
            <a:r>
              <a:rPr sz="2000" i="1" spc="290" dirty="0">
                <a:solidFill>
                  <a:srgbClr val="555555"/>
                </a:solidFill>
                <a:latin typeface="Arial"/>
                <a:cs typeface="Arial"/>
              </a:rPr>
              <a:t> </a:t>
            </a:r>
            <a:r>
              <a:rPr sz="2000" i="1" dirty="0">
                <a:solidFill>
                  <a:srgbClr val="555555"/>
                </a:solidFill>
                <a:latin typeface="Arial"/>
                <a:cs typeface="Arial"/>
              </a:rPr>
              <a:t>all'artico/o</a:t>
            </a:r>
            <a:r>
              <a:rPr sz="2000" i="1" spc="290" dirty="0">
                <a:solidFill>
                  <a:srgbClr val="555555"/>
                </a:solidFill>
                <a:latin typeface="Arial"/>
                <a:cs typeface="Arial"/>
              </a:rPr>
              <a:t> </a:t>
            </a:r>
            <a:r>
              <a:rPr sz="2000" i="1" spc="-50" dirty="0">
                <a:solidFill>
                  <a:srgbClr val="555555"/>
                </a:solidFill>
                <a:latin typeface="Arial"/>
                <a:cs typeface="Arial"/>
              </a:rPr>
              <a:t>3 </a:t>
            </a:r>
            <a:r>
              <a:rPr sz="2000" i="1" dirty="0">
                <a:solidFill>
                  <a:srgbClr val="555555"/>
                </a:solidFill>
                <a:latin typeface="Arial"/>
                <a:cs typeface="Arial"/>
              </a:rPr>
              <a:t>della</a:t>
            </a:r>
            <a:r>
              <a:rPr sz="2000" i="1" spc="-35" dirty="0">
                <a:solidFill>
                  <a:srgbClr val="555555"/>
                </a:solidFill>
                <a:latin typeface="Arial"/>
                <a:cs typeface="Arial"/>
              </a:rPr>
              <a:t> </a:t>
            </a:r>
            <a:r>
              <a:rPr sz="2000" i="1" dirty="0">
                <a:solidFill>
                  <a:srgbClr val="464646"/>
                </a:solidFill>
                <a:latin typeface="Arial"/>
                <a:cs typeface="Arial"/>
              </a:rPr>
              <a:t>legge</a:t>
            </a:r>
            <a:r>
              <a:rPr sz="2000" i="1" dirty="0">
                <a:solidFill>
                  <a:srgbClr val="555555"/>
                </a:solidFill>
                <a:latin typeface="Arial"/>
                <a:cs typeface="Arial"/>
              </a:rPr>
              <a:t>13</a:t>
            </a:r>
            <a:r>
              <a:rPr sz="2000" i="1" spc="-20" dirty="0">
                <a:solidFill>
                  <a:srgbClr val="555555"/>
                </a:solidFill>
                <a:latin typeface="Arial"/>
                <a:cs typeface="Arial"/>
              </a:rPr>
              <a:t> </a:t>
            </a:r>
            <a:r>
              <a:rPr sz="2000" i="1" dirty="0">
                <a:solidFill>
                  <a:srgbClr val="555555"/>
                </a:solidFill>
                <a:latin typeface="Arial"/>
                <a:cs typeface="Arial"/>
              </a:rPr>
              <a:t>agosto</a:t>
            </a:r>
            <a:r>
              <a:rPr sz="2000" i="1" spc="-25" dirty="0">
                <a:solidFill>
                  <a:srgbClr val="555555"/>
                </a:solidFill>
                <a:latin typeface="Arial"/>
                <a:cs typeface="Arial"/>
              </a:rPr>
              <a:t> </a:t>
            </a:r>
            <a:r>
              <a:rPr sz="2000" i="1" dirty="0">
                <a:solidFill>
                  <a:srgbClr val="555555"/>
                </a:solidFill>
                <a:latin typeface="Arial"/>
                <a:cs typeface="Arial"/>
              </a:rPr>
              <a:t>2010,</a:t>
            </a:r>
            <a:r>
              <a:rPr sz="2000" i="1" spc="-25" dirty="0">
                <a:solidFill>
                  <a:srgbClr val="555555"/>
                </a:solidFill>
                <a:latin typeface="Arial"/>
                <a:cs typeface="Arial"/>
              </a:rPr>
              <a:t> </a:t>
            </a:r>
            <a:r>
              <a:rPr sz="2000" i="1" dirty="0">
                <a:solidFill>
                  <a:srgbClr val="555555"/>
                </a:solidFill>
                <a:latin typeface="Arial"/>
                <a:cs typeface="Arial"/>
              </a:rPr>
              <a:t>n.</a:t>
            </a:r>
            <a:r>
              <a:rPr sz="2000" i="1" spc="-15" dirty="0">
                <a:solidFill>
                  <a:srgbClr val="555555"/>
                </a:solidFill>
                <a:latin typeface="Arial"/>
                <a:cs typeface="Arial"/>
              </a:rPr>
              <a:t> </a:t>
            </a:r>
            <a:r>
              <a:rPr sz="2000" i="1" spc="-20" dirty="0">
                <a:solidFill>
                  <a:srgbClr val="464646"/>
                </a:solidFill>
                <a:latin typeface="Arial"/>
                <a:cs typeface="Arial"/>
              </a:rPr>
              <a:t>136</a:t>
            </a:r>
            <a:r>
              <a:rPr sz="2000" i="1" spc="-20" dirty="0">
                <a:solidFill>
                  <a:srgbClr val="686868"/>
                </a:solidFill>
                <a:latin typeface="Arial"/>
                <a:cs typeface="Arial"/>
              </a:rPr>
              <a:t>.</a:t>
            </a:r>
            <a:endParaRPr sz="2000">
              <a:latin typeface="Arial"/>
              <a:cs typeface="Arial"/>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8957" y="856980"/>
            <a:ext cx="6316345" cy="480695"/>
          </a:xfrm>
          <a:prstGeom prst="rect">
            <a:avLst/>
          </a:prstGeom>
        </p:spPr>
        <p:txBody>
          <a:bodyPr vert="horz" wrap="square" lIns="0" tIns="17145" rIns="0" bIns="0" rtlCol="0">
            <a:spAutoFit/>
          </a:bodyPr>
          <a:lstStyle/>
          <a:p>
            <a:pPr marL="12700">
              <a:lnSpc>
                <a:spcPct val="100000"/>
              </a:lnSpc>
              <a:spcBef>
                <a:spcPts val="135"/>
              </a:spcBef>
            </a:pPr>
            <a:r>
              <a:rPr sz="2950" dirty="0">
                <a:solidFill>
                  <a:srgbClr val="FF0000"/>
                </a:solidFill>
                <a:latin typeface="Arial"/>
                <a:cs typeface="Arial"/>
              </a:rPr>
              <a:t>A</a:t>
            </a:r>
            <a:r>
              <a:rPr sz="2550" dirty="0">
                <a:solidFill>
                  <a:srgbClr val="FF0000"/>
                </a:solidFill>
                <a:latin typeface="Arial"/>
                <a:cs typeface="Arial"/>
              </a:rPr>
              <a:t>FFIDAMENTI</a:t>
            </a:r>
            <a:r>
              <a:rPr sz="2550" spc="5" dirty="0">
                <a:solidFill>
                  <a:srgbClr val="FF0000"/>
                </a:solidFill>
                <a:latin typeface="Arial"/>
                <a:cs typeface="Arial"/>
              </a:rPr>
              <a:t> </a:t>
            </a:r>
            <a:r>
              <a:rPr sz="2550" spc="-10" dirty="0">
                <a:solidFill>
                  <a:srgbClr val="FF0000"/>
                </a:solidFill>
                <a:latin typeface="Arial"/>
                <a:cs typeface="Arial"/>
              </a:rPr>
              <a:t>INFERIORI</a:t>
            </a:r>
            <a:r>
              <a:rPr sz="2550" spc="-135" dirty="0">
                <a:solidFill>
                  <a:srgbClr val="FF0000"/>
                </a:solidFill>
                <a:latin typeface="Arial"/>
                <a:cs typeface="Arial"/>
              </a:rPr>
              <a:t> </a:t>
            </a:r>
            <a:r>
              <a:rPr sz="2550" dirty="0">
                <a:solidFill>
                  <a:srgbClr val="FF0000"/>
                </a:solidFill>
                <a:latin typeface="Arial"/>
                <a:cs typeface="Arial"/>
              </a:rPr>
              <a:t>A</a:t>
            </a:r>
            <a:r>
              <a:rPr sz="2550" spc="-45" dirty="0">
                <a:solidFill>
                  <a:srgbClr val="FF0000"/>
                </a:solidFill>
                <a:latin typeface="Arial"/>
                <a:cs typeface="Arial"/>
              </a:rPr>
              <a:t> </a:t>
            </a:r>
            <a:r>
              <a:rPr sz="2950" dirty="0">
                <a:solidFill>
                  <a:srgbClr val="FF0000"/>
                </a:solidFill>
                <a:latin typeface="Arial"/>
                <a:cs typeface="Arial"/>
              </a:rPr>
              <a:t>5.000</a:t>
            </a:r>
            <a:r>
              <a:rPr sz="2950" spc="35" dirty="0">
                <a:solidFill>
                  <a:srgbClr val="FF0000"/>
                </a:solidFill>
                <a:latin typeface="Arial"/>
                <a:cs typeface="Arial"/>
              </a:rPr>
              <a:t> </a:t>
            </a:r>
            <a:r>
              <a:rPr sz="2550" spc="-20" dirty="0">
                <a:solidFill>
                  <a:srgbClr val="FF0000"/>
                </a:solidFill>
                <a:latin typeface="Arial"/>
                <a:cs typeface="Arial"/>
              </a:rPr>
              <a:t>EURO</a:t>
            </a:r>
            <a:endParaRPr sz="2550">
              <a:latin typeface="Arial"/>
              <a:cs typeface="Arial"/>
            </a:endParaRPr>
          </a:p>
        </p:txBody>
      </p:sp>
      <p:sp>
        <p:nvSpPr>
          <p:cNvPr id="3" name="object 3"/>
          <p:cNvSpPr txBox="1"/>
          <p:nvPr/>
        </p:nvSpPr>
        <p:spPr>
          <a:xfrm>
            <a:off x="1358791" y="1707357"/>
            <a:ext cx="10563225" cy="4902200"/>
          </a:xfrm>
          <a:prstGeom prst="rect">
            <a:avLst/>
          </a:prstGeom>
        </p:spPr>
        <p:txBody>
          <a:bodyPr vert="horz" wrap="square" lIns="0" tIns="12700" rIns="0" bIns="0" rtlCol="0">
            <a:spAutoFit/>
          </a:bodyPr>
          <a:lstStyle/>
          <a:p>
            <a:pPr marL="4004945" marR="144145" indent="-3851910">
              <a:lnSpc>
                <a:spcPct val="100000"/>
              </a:lnSpc>
              <a:spcBef>
                <a:spcPts val="100"/>
              </a:spcBef>
              <a:tabLst>
                <a:tab pos="4653280" algn="l"/>
              </a:tabLst>
            </a:pPr>
            <a:r>
              <a:rPr sz="2000" b="1" dirty="0">
                <a:latin typeface="Arial"/>
                <a:cs typeface="Arial"/>
              </a:rPr>
              <a:t>L’ANAC,</a:t>
            </a:r>
            <a:r>
              <a:rPr sz="2000" b="1" spc="-70" dirty="0">
                <a:latin typeface="Arial"/>
                <a:cs typeface="Arial"/>
              </a:rPr>
              <a:t> </a:t>
            </a:r>
            <a:r>
              <a:rPr sz="2000" b="1" dirty="0">
                <a:solidFill>
                  <a:srgbClr val="A82330"/>
                </a:solidFill>
                <a:latin typeface="Arial"/>
                <a:cs typeface="Arial"/>
              </a:rPr>
              <a:t>comunicato</a:t>
            </a:r>
            <a:r>
              <a:rPr sz="2000" b="1" spc="-70" dirty="0">
                <a:solidFill>
                  <a:srgbClr val="A82330"/>
                </a:solidFill>
                <a:latin typeface="Arial"/>
                <a:cs typeface="Arial"/>
              </a:rPr>
              <a:t> </a:t>
            </a:r>
            <a:r>
              <a:rPr sz="2000" b="1" dirty="0">
                <a:solidFill>
                  <a:srgbClr val="A82330"/>
                </a:solidFill>
                <a:latin typeface="Arial"/>
                <a:cs typeface="Arial"/>
              </a:rPr>
              <a:t>del</a:t>
            </a:r>
            <a:r>
              <a:rPr sz="2000" b="1" spc="-65" dirty="0">
                <a:solidFill>
                  <a:srgbClr val="A82330"/>
                </a:solidFill>
                <a:latin typeface="Arial"/>
                <a:cs typeface="Arial"/>
              </a:rPr>
              <a:t> </a:t>
            </a:r>
            <a:r>
              <a:rPr sz="2000" b="1" spc="-10" dirty="0">
                <a:solidFill>
                  <a:srgbClr val="A82330"/>
                </a:solidFill>
                <a:latin typeface="Arial"/>
                <a:cs typeface="Arial"/>
              </a:rPr>
              <a:t>10/01/2024</a:t>
            </a:r>
            <a:r>
              <a:rPr sz="2000" b="1" spc="-10" dirty="0">
                <a:latin typeface="Arial"/>
                <a:cs typeface="Arial"/>
              </a:rPr>
              <a:t>,</a:t>
            </a:r>
            <a:r>
              <a:rPr sz="2000" b="1" dirty="0">
                <a:latin typeface="Arial"/>
                <a:cs typeface="Arial"/>
              </a:rPr>
              <a:t>	conferma</a:t>
            </a:r>
            <a:r>
              <a:rPr sz="2000" b="1" spc="-40" dirty="0">
                <a:latin typeface="Arial"/>
                <a:cs typeface="Arial"/>
              </a:rPr>
              <a:t> </a:t>
            </a:r>
            <a:r>
              <a:rPr sz="2000" b="1" dirty="0">
                <a:latin typeface="Arial"/>
                <a:cs typeface="Arial"/>
              </a:rPr>
              <a:t>l’obbligo</a:t>
            </a:r>
            <a:r>
              <a:rPr sz="2000" b="1" spc="-40" dirty="0">
                <a:latin typeface="Arial"/>
                <a:cs typeface="Arial"/>
              </a:rPr>
              <a:t> </a:t>
            </a:r>
            <a:r>
              <a:rPr sz="2000" b="1" dirty="0">
                <a:latin typeface="Arial"/>
                <a:cs typeface="Arial"/>
              </a:rPr>
              <a:t>di</a:t>
            </a:r>
            <a:r>
              <a:rPr sz="2000" b="1" spc="-40" dirty="0">
                <a:latin typeface="Arial"/>
                <a:cs typeface="Arial"/>
              </a:rPr>
              <a:t> </a:t>
            </a:r>
            <a:r>
              <a:rPr sz="2000" b="1" dirty="0">
                <a:latin typeface="Arial"/>
                <a:cs typeface="Arial"/>
              </a:rPr>
              <a:t>digitalizzazione</a:t>
            </a:r>
            <a:r>
              <a:rPr sz="2000" b="1" spc="-40" dirty="0">
                <a:latin typeface="Arial"/>
                <a:cs typeface="Arial"/>
              </a:rPr>
              <a:t> </a:t>
            </a:r>
            <a:r>
              <a:rPr sz="2000" b="1" dirty="0">
                <a:latin typeface="Arial"/>
                <a:cs typeface="Arial"/>
              </a:rPr>
              <a:t>anche</a:t>
            </a:r>
            <a:r>
              <a:rPr sz="2000" b="1" spc="-40" dirty="0">
                <a:latin typeface="Arial"/>
                <a:cs typeface="Arial"/>
              </a:rPr>
              <a:t> </a:t>
            </a:r>
            <a:r>
              <a:rPr sz="2000" b="1" spc="-25" dirty="0">
                <a:latin typeface="Arial"/>
                <a:cs typeface="Arial"/>
              </a:rPr>
              <a:t>per </a:t>
            </a:r>
            <a:r>
              <a:rPr sz="2000" b="1" dirty="0">
                <a:latin typeface="Arial"/>
                <a:cs typeface="Arial"/>
              </a:rPr>
              <a:t>gli</a:t>
            </a:r>
            <a:r>
              <a:rPr sz="2000" b="1" spc="-45" dirty="0">
                <a:latin typeface="Arial"/>
                <a:cs typeface="Arial"/>
              </a:rPr>
              <a:t> </a:t>
            </a:r>
            <a:r>
              <a:rPr sz="2000" b="1" dirty="0">
                <a:latin typeface="Arial"/>
                <a:cs typeface="Arial"/>
              </a:rPr>
              <a:t>affidamenti</a:t>
            </a:r>
            <a:r>
              <a:rPr sz="2000" b="1" spc="-35" dirty="0">
                <a:latin typeface="Arial"/>
                <a:cs typeface="Arial"/>
              </a:rPr>
              <a:t> </a:t>
            </a:r>
            <a:r>
              <a:rPr sz="2000" b="1" spc="-10" dirty="0">
                <a:latin typeface="Arial"/>
                <a:cs typeface="Arial"/>
              </a:rPr>
              <a:t>diretti.</a:t>
            </a:r>
            <a:endParaRPr sz="2000">
              <a:latin typeface="Arial"/>
              <a:cs typeface="Arial"/>
            </a:endParaRPr>
          </a:p>
          <a:p>
            <a:pPr>
              <a:lnSpc>
                <a:spcPct val="100000"/>
              </a:lnSpc>
              <a:spcBef>
                <a:spcPts val="40"/>
              </a:spcBef>
            </a:pPr>
            <a:endParaRPr sz="2050">
              <a:latin typeface="Arial"/>
              <a:cs typeface="Arial"/>
            </a:endParaRPr>
          </a:p>
          <a:p>
            <a:pPr marL="12700" marR="6985" algn="just">
              <a:lnSpc>
                <a:spcPct val="100000"/>
              </a:lnSpc>
            </a:pPr>
            <a:r>
              <a:rPr sz="2000" b="1" dirty="0">
                <a:latin typeface="Arial"/>
                <a:cs typeface="Arial"/>
              </a:rPr>
              <a:t>Per</a:t>
            </a:r>
            <a:r>
              <a:rPr sz="2000" b="1" spc="65" dirty="0">
                <a:latin typeface="Arial"/>
                <a:cs typeface="Arial"/>
              </a:rPr>
              <a:t> </a:t>
            </a:r>
            <a:r>
              <a:rPr sz="2000" b="1" dirty="0">
                <a:latin typeface="Arial"/>
                <a:cs typeface="Arial"/>
              </a:rPr>
              <a:t>favorire</a:t>
            </a:r>
            <a:r>
              <a:rPr sz="2000" b="1" spc="75" dirty="0">
                <a:latin typeface="Arial"/>
                <a:cs typeface="Arial"/>
              </a:rPr>
              <a:t> </a:t>
            </a:r>
            <a:r>
              <a:rPr sz="2000" b="1" dirty="0">
                <a:latin typeface="Arial"/>
                <a:cs typeface="Arial"/>
              </a:rPr>
              <a:t>le Amministrazioni</a:t>
            </a:r>
            <a:r>
              <a:rPr sz="2000" b="1" spc="65" dirty="0">
                <a:latin typeface="Arial"/>
                <a:cs typeface="Arial"/>
              </a:rPr>
              <a:t> </a:t>
            </a:r>
            <a:r>
              <a:rPr sz="2000" b="1" dirty="0">
                <a:latin typeface="Arial"/>
                <a:cs typeface="Arial"/>
              </a:rPr>
              <a:t>nell'adeguarsi</a:t>
            </a:r>
            <a:r>
              <a:rPr sz="2000" b="1" spc="70" dirty="0">
                <a:latin typeface="Arial"/>
                <a:cs typeface="Arial"/>
              </a:rPr>
              <a:t> </a:t>
            </a:r>
            <a:r>
              <a:rPr sz="2000" b="1" dirty="0">
                <a:latin typeface="Arial"/>
                <a:cs typeface="Arial"/>
              </a:rPr>
              <a:t>ai</a:t>
            </a:r>
            <a:r>
              <a:rPr sz="2000" b="1" spc="70" dirty="0">
                <a:latin typeface="Arial"/>
                <a:cs typeface="Arial"/>
              </a:rPr>
              <a:t> </a:t>
            </a:r>
            <a:r>
              <a:rPr sz="2000" b="1" dirty="0">
                <a:latin typeface="Arial"/>
                <a:cs typeface="Arial"/>
              </a:rPr>
              <a:t>nuovi</a:t>
            </a:r>
            <a:r>
              <a:rPr sz="2000" b="1" spc="70" dirty="0">
                <a:latin typeface="Arial"/>
                <a:cs typeface="Arial"/>
              </a:rPr>
              <a:t> </a:t>
            </a:r>
            <a:r>
              <a:rPr sz="2000" b="1" dirty="0">
                <a:latin typeface="Arial"/>
                <a:cs typeface="Arial"/>
              </a:rPr>
              <a:t>sistemi</a:t>
            </a:r>
            <a:r>
              <a:rPr sz="2000" b="1" spc="70" dirty="0">
                <a:latin typeface="Arial"/>
                <a:cs typeface="Arial"/>
              </a:rPr>
              <a:t> </a:t>
            </a:r>
            <a:r>
              <a:rPr sz="2000" b="1" dirty="0">
                <a:latin typeface="Arial"/>
                <a:cs typeface="Arial"/>
              </a:rPr>
              <a:t>che</a:t>
            </a:r>
            <a:r>
              <a:rPr sz="2000" b="1" spc="70" dirty="0">
                <a:latin typeface="Arial"/>
                <a:cs typeface="Arial"/>
              </a:rPr>
              <a:t> </a:t>
            </a:r>
            <a:r>
              <a:rPr sz="2000" b="1" dirty="0">
                <a:latin typeface="Arial"/>
                <a:cs typeface="Arial"/>
              </a:rPr>
              <a:t>prevedono</a:t>
            </a:r>
            <a:r>
              <a:rPr sz="2000" b="1" spc="70" dirty="0">
                <a:latin typeface="Arial"/>
                <a:cs typeface="Arial"/>
              </a:rPr>
              <a:t> </a:t>
            </a:r>
            <a:r>
              <a:rPr sz="2000" b="1" spc="-10" dirty="0">
                <a:latin typeface="Arial"/>
                <a:cs typeface="Arial"/>
              </a:rPr>
              <a:t>l'utilizzo </a:t>
            </a:r>
            <a:r>
              <a:rPr sz="2000" b="1" dirty="0">
                <a:latin typeface="Arial"/>
                <a:cs typeface="Arial"/>
              </a:rPr>
              <a:t>delle</a:t>
            </a:r>
            <a:r>
              <a:rPr sz="2000" b="1" spc="380" dirty="0">
                <a:latin typeface="Arial"/>
                <a:cs typeface="Arial"/>
              </a:rPr>
              <a:t>  </a:t>
            </a:r>
            <a:r>
              <a:rPr sz="2000" b="1" dirty="0">
                <a:latin typeface="Arial"/>
                <a:cs typeface="Arial"/>
              </a:rPr>
              <a:t>piattaforme</a:t>
            </a:r>
            <a:r>
              <a:rPr sz="2000" b="1" spc="380" dirty="0">
                <a:latin typeface="Arial"/>
                <a:cs typeface="Arial"/>
              </a:rPr>
              <a:t>  </a:t>
            </a:r>
            <a:r>
              <a:rPr sz="2000" b="1" dirty="0">
                <a:latin typeface="Arial"/>
                <a:cs typeface="Arial"/>
              </a:rPr>
              <a:t>elettroniche</a:t>
            </a:r>
            <a:r>
              <a:rPr sz="2000" b="1" spc="380" dirty="0">
                <a:latin typeface="Arial"/>
                <a:cs typeface="Arial"/>
              </a:rPr>
              <a:t>  </a:t>
            </a:r>
            <a:r>
              <a:rPr sz="2000" b="1" dirty="0">
                <a:latin typeface="Arial"/>
                <a:cs typeface="Arial"/>
              </a:rPr>
              <a:t>e</a:t>
            </a:r>
            <a:r>
              <a:rPr sz="2000" b="1" spc="385" dirty="0">
                <a:latin typeface="Arial"/>
                <a:cs typeface="Arial"/>
              </a:rPr>
              <a:t>  </a:t>
            </a:r>
            <a:r>
              <a:rPr sz="2000" b="1" dirty="0">
                <a:latin typeface="Arial"/>
                <a:cs typeface="Arial"/>
              </a:rPr>
              <a:t>garantire</a:t>
            </a:r>
            <a:r>
              <a:rPr sz="2000" b="1" spc="380" dirty="0">
                <a:latin typeface="Arial"/>
                <a:cs typeface="Arial"/>
              </a:rPr>
              <a:t>  </a:t>
            </a:r>
            <a:r>
              <a:rPr sz="2000" b="1" dirty="0">
                <a:latin typeface="Arial"/>
                <a:cs typeface="Arial"/>
              </a:rPr>
              <a:t>così</a:t>
            </a:r>
            <a:r>
              <a:rPr sz="2000" b="1" spc="380" dirty="0">
                <a:latin typeface="Arial"/>
                <a:cs typeface="Arial"/>
              </a:rPr>
              <a:t>  </a:t>
            </a:r>
            <a:r>
              <a:rPr sz="2000" b="1" dirty="0">
                <a:latin typeface="Arial"/>
                <a:cs typeface="Arial"/>
              </a:rPr>
              <a:t>un</a:t>
            </a:r>
            <a:r>
              <a:rPr sz="2000" b="1" spc="380" dirty="0">
                <a:latin typeface="Arial"/>
                <a:cs typeface="Arial"/>
              </a:rPr>
              <a:t>  </a:t>
            </a:r>
            <a:r>
              <a:rPr sz="2000" b="1" dirty="0">
                <a:latin typeface="Arial"/>
                <a:cs typeface="Arial"/>
              </a:rPr>
              <a:t>migliore</a:t>
            </a:r>
            <a:r>
              <a:rPr sz="2000" b="1" spc="385" dirty="0">
                <a:latin typeface="Arial"/>
                <a:cs typeface="Arial"/>
              </a:rPr>
              <a:t>  </a:t>
            </a:r>
            <a:r>
              <a:rPr sz="2000" b="1" dirty="0">
                <a:latin typeface="Arial"/>
                <a:cs typeface="Arial"/>
              </a:rPr>
              <a:t>passaggio</a:t>
            </a:r>
            <a:r>
              <a:rPr sz="2000" b="1" spc="380" dirty="0">
                <a:latin typeface="Arial"/>
                <a:cs typeface="Arial"/>
              </a:rPr>
              <a:t>  </a:t>
            </a:r>
            <a:r>
              <a:rPr sz="2000" b="1" spc="-10" dirty="0">
                <a:latin typeface="Arial"/>
                <a:cs typeface="Arial"/>
              </a:rPr>
              <a:t>verso </a:t>
            </a:r>
            <a:r>
              <a:rPr sz="2000" b="1" dirty="0">
                <a:latin typeface="Arial"/>
                <a:cs typeface="Arial"/>
              </a:rPr>
              <a:t>l'amministrazione</a:t>
            </a:r>
            <a:r>
              <a:rPr sz="2000" b="1" spc="160" dirty="0">
                <a:latin typeface="Arial"/>
                <a:cs typeface="Arial"/>
              </a:rPr>
              <a:t>  </a:t>
            </a:r>
            <a:r>
              <a:rPr sz="2000" b="1" dirty="0">
                <a:latin typeface="Arial"/>
                <a:cs typeface="Arial"/>
              </a:rPr>
              <a:t>digitale,</a:t>
            </a:r>
            <a:r>
              <a:rPr sz="2000" b="1" spc="160" dirty="0">
                <a:latin typeface="Arial"/>
                <a:cs typeface="Arial"/>
              </a:rPr>
              <a:t>  </a:t>
            </a:r>
            <a:r>
              <a:rPr sz="2000" b="1" dirty="0">
                <a:latin typeface="Arial"/>
                <a:cs typeface="Arial"/>
              </a:rPr>
              <a:t>ha</a:t>
            </a:r>
            <a:r>
              <a:rPr sz="2000" b="1" spc="165" dirty="0">
                <a:latin typeface="Arial"/>
                <a:cs typeface="Arial"/>
              </a:rPr>
              <a:t>  </a:t>
            </a:r>
            <a:r>
              <a:rPr sz="2000" b="1" dirty="0">
                <a:latin typeface="Arial"/>
                <a:cs typeface="Arial"/>
              </a:rPr>
              <a:t>messo</a:t>
            </a:r>
            <a:r>
              <a:rPr sz="2000" b="1" spc="165" dirty="0">
                <a:latin typeface="Arial"/>
                <a:cs typeface="Arial"/>
              </a:rPr>
              <a:t>  </a:t>
            </a:r>
            <a:r>
              <a:rPr sz="2000" b="1" dirty="0">
                <a:latin typeface="Arial"/>
                <a:cs typeface="Arial"/>
              </a:rPr>
              <a:t>a</a:t>
            </a:r>
            <a:r>
              <a:rPr sz="2000" b="1" spc="165" dirty="0">
                <a:latin typeface="Arial"/>
                <a:cs typeface="Arial"/>
              </a:rPr>
              <a:t>  </a:t>
            </a:r>
            <a:r>
              <a:rPr sz="2000" b="1" dirty="0">
                <a:latin typeface="Arial"/>
                <a:cs typeface="Arial"/>
              </a:rPr>
              <a:t>disposizione</a:t>
            </a:r>
            <a:r>
              <a:rPr sz="2000" b="1" spc="160" dirty="0">
                <a:latin typeface="Arial"/>
                <a:cs typeface="Arial"/>
              </a:rPr>
              <a:t>  </a:t>
            </a:r>
            <a:r>
              <a:rPr sz="2000" b="1" dirty="0">
                <a:latin typeface="Arial"/>
                <a:cs typeface="Arial"/>
              </a:rPr>
              <a:t>fino</a:t>
            </a:r>
            <a:r>
              <a:rPr sz="2000" b="1" spc="165" dirty="0">
                <a:latin typeface="Arial"/>
                <a:cs typeface="Arial"/>
              </a:rPr>
              <a:t>  </a:t>
            </a:r>
            <a:r>
              <a:rPr sz="2000" b="1" dirty="0">
                <a:latin typeface="Arial"/>
                <a:cs typeface="Arial"/>
              </a:rPr>
              <a:t>al</a:t>
            </a:r>
            <a:r>
              <a:rPr sz="2000" b="1" spc="165" dirty="0">
                <a:latin typeface="Arial"/>
                <a:cs typeface="Arial"/>
              </a:rPr>
              <a:t>  </a:t>
            </a:r>
            <a:r>
              <a:rPr sz="2000" b="1" dirty="0">
                <a:latin typeface="Arial"/>
                <a:cs typeface="Arial"/>
              </a:rPr>
              <a:t>30</a:t>
            </a:r>
            <a:r>
              <a:rPr sz="2000" b="1" spc="165" dirty="0">
                <a:latin typeface="Arial"/>
                <a:cs typeface="Arial"/>
              </a:rPr>
              <a:t>  </a:t>
            </a:r>
            <a:r>
              <a:rPr sz="2000" b="1" dirty="0">
                <a:latin typeface="Arial"/>
                <a:cs typeface="Arial"/>
              </a:rPr>
              <a:t>settembre</a:t>
            </a:r>
            <a:r>
              <a:rPr sz="2000" b="1" spc="165" dirty="0">
                <a:latin typeface="Arial"/>
                <a:cs typeface="Arial"/>
              </a:rPr>
              <a:t>  </a:t>
            </a:r>
            <a:r>
              <a:rPr sz="2000" b="1" spc="-10" dirty="0">
                <a:latin typeface="Arial"/>
                <a:cs typeface="Arial"/>
              </a:rPr>
              <a:t>2024, </a:t>
            </a:r>
            <a:r>
              <a:rPr sz="2000" b="1" dirty="0">
                <a:latin typeface="Arial"/>
                <a:cs typeface="Arial"/>
              </a:rPr>
              <a:t>l'interfaccia</a:t>
            </a:r>
            <a:r>
              <a:rPr sz="2000" b="1" spc="-45" dirty="0">
                <a:latin typeface="Arial"/>
                <a:cs typeface="Arial"/>
              </a:rPr>
              <a:t> </a:t>
            </a:r>
            <a:r>
              <a:rPr sz="2000" b="1" dirty="0">
                <a:latin typeface="Arial"/>
                <a:cs typeface="Arial"/>
              </a:rPr>
              <a:t>web</a:t>
            </a:r>
            <a:r>
              <a:rPr sz="2000" b="1" spc="-40" dirty="0">
                <a:latin typeface="Arial"/>
                <a:cs typeface="Arial"/>
              </a:rPr>
              <a:t> </a:t>
            </a:r>
            <a:r>
              <a:rPr sz="2000" b="1" dirty="0">
                <a:latin typeface="Arial"/>
                <a:cs typeface="Arial"/>
              </a:rPr>
              <a:t>della</a:t>
            </a:r>
            <a:r>
              <a:rPr sz="2000" b="1" spc="-40" dirty="0">
                <a:latin typeface="Arial"/>
                <a:cs typeface="Arial"/>
              </a:rPr>
              <a:t> </a:t>
            </a:r>
            <a:r>
              <a:rPr sz="2000" b="1" dirty="0">
                <a:latin typeface="Arial"/>
                <a:cs typeface="Arial"/>
              </a:rPr>
              <a:t>piattaforma</a:t>
            </a:r>
            <a:r>
              <a:rPr sz="2000" b="1" spc="-40" dirty="0">
                <a:latin typeface="Arial"/>
                <a:cs typeface="Arial"/>
              </a:rPr>
              <a:t> </a:t>
            </a:r>
            <a:r>
              <a:rPr sz="2000" b="1" dirty="0">
                <a:latin typeface="Arial"/>
                <a:cs typeface="Arial"/>
              </a:rPr>
              <a:t>contratti</a:t>
            </a:r>
            <a:r>
              <a:rPr sz="2000" b="1" spc="-40" dirty="0">
                <a:latin typeface="Arial"/>
                <a:cs typeface="Arial"/>
              </a:rPr>
              <a:t> </a:t>
            </a:r>
            <a:r>
              <a:rPr sz="2000" b="1" dirty="0">
                <a:latin typeface="Arial"/>
                <a:cs typeface="Arial"/>
              </a:rPr>
              <a:t>pubblici</a:t>
            </a:r>
            <a:r>
              <a:rPr sz="2000" b="1" spc="-40" dirty="0">
                <a:latin typeface="Arial"/>
                <a:cs typeface="Arial"/>
              </a:rPr>
              <a:t> </a:t>
            </a:r>
            <a:r>
              <a:rPr sz="2000" b="1" spc="-10" dirty="0">
                <a:latin typeface="Arial"/>
                <a:cs typeface="Arial"/>
              </a:rPr>
              <a:t>dell'Autorità.</a:t>
            </a:r>
            <a:endParaRPr sz="2000">
              <a:latin typeface="Arial"/>
              <a:cs typeface="Arial"/>
            </a:endParaRPr>
          </a:p>
          <a:p>
            <a:pPr>
              <a:lnSpc>
                <a:spcPct val="100000"/>
              </a:lnSpc>
              <a:spcBef>
                <a:spcPts val="45"/>
              </a:spcBef>
            </a:pPr>
            <a:endParaRPr sz="2050">
              <a:latin typeface="Arial"/>
              <a:cs typeface="Arial"/>
            </a:endParaRPr>
          </a:p>
          <a:p>
            <a:pPr marL="12700" marR="10795" algn="just">
              <a:lnSpc>
                <a:spcPct val="100000"/>
              </a:lnSpc>
            </a:pPr>
            <a:r>
              <a:rPr sz="2000" b="1" dirty="0">
                <a:latin typeface="Arial"/>
                <a:cs typeface="Arial"/>
              </a:rPr>
              <a:t>Tale</a:t>
            </a:r>
            <a:r>
              <a:rPr sz="2000" b="1" spc="125" dirty="0">
                <a:latin typeface="Arial"/>
                <a:cs typeface="Arial"/>
              </a:rPr>
              <a:t> </a:t>
            </a:r>
            <a:r>
              <a:rPr sz="2000" b="1" dirty="0">
                <a:latin typeface="Arial"/>
                <a:cs typeface="Arial"/>
              </a:rPr>
              <a:t>strumento</a:t>
            </a:r>
            <a:r>
              <a:rPr sz="2000" b="1" spc="125" dirty="0">
                <a:latin typeface="Arial"/>
                <a:cs typeface="Arial"/>
              </a:rPr>
              <a:t> </a:t>
            </a:r>
            <a:r>
              <a:rPr sz="2000" b="1" dirty="0">
                <a:latin typeface="Arial"/>
                <a:cs typeface="Arial"/>
              </a:rPr>
              <a:t>rappresenta</a:t>
            </a:r>
            <a:r>
              <a:rPr sz="2000" b="1" spc="125" dirty="0">
                <a:latin typeface="Arial"/>
                <a:cs typeface="Arial"/>
              </a:rPr>
              <a:t> </a:t>
            </a:r>
            <a:r>
              <a:rPr sz="2000" b="1" dirty="0">
                <a:latin typeface="Arial"/>
                <a:cs typeface="Arial"/>
              </a:rPr>
              <a:t>una</a:t>
            </a:r>
            <a:r>
              <a:rPr sz="2000" b="1" spc="125" dirty="0">
                <a:latin typeface="Arial"/>
                <a:cs typeface="Arial"/>
              </a:rPr>
              <a:t> </a:t>
            </a:r>
            <a:r>
              <a:rPr sz="2000" b="1" dirty="0">
                <a:latin typeface="Arial"/>
                <a:cs typeface="Arial"/>
              </a:rPr>
              <a:t>modalità</a:t>
            </a:r>
            <a:r>
              <a:rPr sz="2000" b="1" spc="125" dirty="0">
                <a:latin typeface="Arial"/>
                <a:cs typeface="Arial"/>
              </a:rPr>
              <a:t> </a:t>
            </a:r>
            <a:r>
              <a:rPr sz="2000" b="1" dirty="0">
                <a:latin typeface="Arial"/>
                <a:cs typeface="Arial"/>
              </a:rPr>
              <a:t>suppletiva</a:t>
            </a:r>
            <a:r>
              <a:rPr sz="2000" b="1" spc="125" dirty="0">
                <a:latin typeface="Arial"/>
                <a:cs typeface="Arial"/>
              </a:rPr>
              <a:t> </a:t>
            </a:r>
            <a:r>
              <a:rPr sz="2000" b="1" dirty="0">
                <a:latin typeface="Arial"/>
                <a:cs typeface="Arial"/>
              </a:rPr>
              <a:t>che</a:t>
            </a:r>
            <a:r>
              <a:rPr sz="2000" b="1" spc="125" dirty="0">
                <a:latin typeface="Arial"/>
                <a:cs typeface="Arial"/>
              </a:rPr>
              <a:t> </a:t>
            </a:r>
            <a:r>
              <a:rPr sz="2000" b="1" dirty="0">
                <a:latin typeface="Arial"/>
                <a:cs typeface="Arial"/>
              </a:rPr>
              <a:t>può</a:t>
            </a:r>
            <a:r>
              <a:rPr sz="2000" b="1" spc="125" dirty="0">
                <a:latin typeface="Arial"/>
                <a:cs typeface="Arial"/>
              </a:rPr>
              <a:t> </a:t>
            </a:r>
            <a:r>
              <a:rPr sz="2000" b="1" dirty="0">
                <a:latin typeface="Arial"/>
                <a:cs typeface="Arial"/>
              </a:rPr>
              <a:t>essere</a:t>
            </a:r>
            <a:r>
              <a:rPr sz="2000" b="1" spc="125" dirty="0">
                <a:latin typeface="Arial"/>
                <a:cs typeface="Arial"/>
              </a:rPr>
              <a:t> </a:t>
            </a:r>
            <a:r>
              <a:rPr sz="2000" b="1" dirty="0">
                <a:latin typeface="Arial"/>
                <a:cs typeface="Arial"/>
              </a:rPr>
              <a:t>utilizzata</a:t>
            </a:r>
            <a:r>
              <a:rPr sz="2000" b="1" spc="125" dirty="0">
                <a:latin typeface="Arial"/>
                <a:cs typeface="Arial"/>
              </a:rPr>
              <a:t> </a:t>
            </a:r>
            <a:r>
              <a:rPr sz="2000" b="1" dirty="0">
                <a:latin typeface="Arial"/>
                <a:cs typeface="Arial"/>
              </a:rPr>
              <a:t>in</a:t>
            </a:r>
            <a:r>
              <a:rPr sz="2000" b="1" spc="130" dirty="0">
                <a:latin typeface="Arial"/>
                <a:cs typeface="Arial"/>
              </a:rPr>
              <a:t> </a:t>
            </a:r>
            <a:r>
              <a:rPr sz="2000" b="1" spc="-20" dirty="0">
                <a:latin typeface="Arial"/>
                <a:cs typeface="Arial"/>
              </a:rPr>
              <a:t>caso </a:t>
            </a:r>
            <a:r>
              <a:rPr sz="2000" b="1" dirty="0">
                <a:latin typeface="Arial"/>
                <a:cs typeface="Arial"/>
              </a:rPr>
              <a:t>di</a:t>
            </a:r>
            <a:r>
              <a:rPr sz="2000" b="1" spc="495" dirty="0">
                <a:latin typeface="Arial"/>
                <a:cs typeface="Arial"/>
              </a:rPr>
              <a:t> </a:t>
            </a:r>
            <a:r>
              <a:rPr sz="2000" b="1" dirty="0">
                <a:latin typeface="Arial"/>
                <a:cs typeface="Arial"/>
              </a:rPr>
              <a:t>impossibilità</a:t>
            </a:r>
            <a:r>
              <a:rPr sz="2000" b="1" spc="495" dirty="0">
                <a:latin typeface="Arial"/>
                <a:cs typeface="Arial"/>
              </a:rPr>
              <a:t> </a:t>
            </a:r>
            <a:r>
              <a:rPr sz="2000" b="1" dirty="0">
                <a:latin typeface="Arial"/>
                <a:cs typeface="Arial"/>
              </a:rPr>
              <a:t>o</a:t>
            </a:r>
            <a:r>
              <a:rPr sz="2000" b="1" spc="495" dirty="0">
                <a:latin typeface="Arial"/>
                <a:cs typeface="Arial"/>
              </a:rPr>
              <a:t> </a:t>
            </a:r>
            <a:r>
              <a:rPr sz="2000" b="1" dirty="0">
                <a:latin typeface="Arial"/>
                <a:cs typeface="Arial"/>
              </a:rPr>
              <a:t>difficoltà</a:t>
            </a:r>
            <a:r>
              <a:rPr sz="2000" b="1" spc="495" dirty="0">
                <a:latin typeface="Arial"/>
                <a:cs typeface="Arial"/>
              </a:rPr>
              <a:t> </a:t>
            </a:r>
            <a:r>
              <a:rPr sz="2000" b="1" dirty="0">
                <a:latin typeface="Arial"/>
                <a:cs typeface="Arial"/>
              </a:rPr>
              <a:t>di</a:t>
            </a:r>
            <a:r>
              <a:rPr sz="2000" b="1" spc="495" dirty="0">
                <a:latin typeface="Arial"/>
                <a:cs typeface="Arial"/>
              </a:rPr>
              <a:t> </a:t>
            </a:r>
            <a:r>
              <a:rPr sz="2000" b="1" dirty="0">
                <a:latin typeface="Arial"/>
                <a:cs typeface="Arial"/>
              </a:rPr>
              <a:t>ricorso</a:t>
            </a:r>
            <a:r>
              <a:rPr sz="2000" b="1" spc="490" dirty="0">
                <a:latin typeface="Arial"/>
                <a:cs typeface="Arial"/>
              </a:rPr>
              <a:t> </a:t>
            </a:r>
            <a:r>
              <a:rPr sz="2000" b="1" dirty="0">
                <a:latin typeface="Arial"/>
                <a:cs typeface="Arial"/>
              </a:rPr>
              <a:t>alle</a:t>
            </a:r>
            <a:r>
              <a:rPr sz="2000" b="1" spc="495" dirty="0">
                <a:latin typeface="Arial"/>
                <a:cs typeface="Arial"/>
              </a:rPr>
              <a:t> </a:t>
            </a:r>
            <a:r>
              <a:rPr sz="2000" b="1" dirty="0">
                <a:latin typeface="Arial"/>
                <a:cs typeface="Arial"/>
              </a:rPr>
              <a:t>Piattaforme</a:t>
            </a:r>
            <a:r>
              <a:rPr sz="2000" b="1" spc="495" dirty="0">
                <a:latin typeface="Arial"/>
                <a:cs typeface="Arial"/>
              </a:rPr>
              <a:t> </a:t>
            </a:r>
            <a:r>
              <a:rPr sz="2000" b="1" dirty="0">
                <a:latin typeface="Arial"/>
                <a:cs typeface="Arial"/>
              </a:rPr>
              <a:t>Digitali</a:t>
            </a:r>
            <a:r>
              <a:rPr sz="2000" b="1" spc="495" dirty="0">
                <a:latin typeface="Arial"/>
                <a:cs typeface="Arial"/>
              </a:rPr>
              <a:t> </a:t>
            </a:r>
            <a:r>
              <a:rPr sz="2000" b="1" dirty="0">
                <a:latin typeface="Arial"/>
                <a:cs typeface="Arial"/>
              </a:rPr>
              <a:t>certificate</a:t>
            </a:r>
            <a:r>
              <a:rPr sz="2000" b="1" spc="495" dirty="0">
                <a:latin typeface="Arial"/>
                <a:cs typeface="Arial"/>
              </a:rPr>
              <a:t> </a:t>
            </a:r>
            <a:r>
              <a:rPr sz="2000" b="1" dirty="0">
                <a:latin typeface="Arial"/>
                <a:cs typeface="Arial"/>
              </a:rPr>
              <a:t>fino</a:t>
            </a:r>
            <a:r>
              <a:rPr sz="2000" b="1" spc="495" dirty="0">
                <a:latin typeface="Arial"/>
                <a:cs typeface="Arial"/>
              </a:rPr>
              <a:t> </a:t>
            </a:r>
            <a:r>
              <a:rPr sz="2000" b="1" dirty="0">
                <a:latin typeface="Arial"/>
                <a:cs typeface="Arial"/>
              </a:rPr>
              <a:t>al</a:t>
            </a:r>
            <a:r>
              <a:rPr sz="2000" b="1" spc="495" dirty="0">
                <a:latin typeface="Arial"/>
                <a:cs typeface="Arial"/>
              </a:rPr>
              <a:t> </a:t>
            </a:r>
            <a:r>
              <a:rPr sz="2000" b="1" spc="-25" dirty="0">
                <a:latin typeface="Arial"/>
                <a:cs typeface="Arial"/>
              </a:rPr>
              <a:t>30 </a:t>
            </a:r>
            <a:r>
              <a:rPr sz="2000" b="1" dirty="0">
                <a:latin typeface="Arial"/>
                <a:cs typeface="Arial"/>
              </a:rPr>
              <a:t>settembre</a:t>
            </a:r>
            <a:r>
              <a:rPr sz="2000" b="1" spc="-45" dirty="0">
                <a:latin typeface="Arial"/>
                <a:cs typeface="Arial"/>
              </a:rPr>
              <a:t> </a:t>
            </a:r>
            <a:r>
              <a:rPr sz="2000" b="1" spc="-10" dirty="0">
                <a:latin typeface="Arial"/>
                <a:cs typeface="Arial"/>
              </a:rPr>
              <a:t>2024.</a:t>
            </a:r>
            <a:endParaRPr sz="2000">
              <a:latin typeface="Arial"/>
              <a:cs typeface="Arial"/>
            </a:endParaRPr>
          </a:p>
          <a:p>
            <a:pPr>
              <a:lnSpc>
                <a:spcPct val="100000"/>
              </a:lnSpc>
              <a:spcBef>
                <a:spcPts val="40"/>
              </a:spcBef>
            </a:pPr>
            <a:endParaRPr sz="2050">
              <a:latin typeface="Arial"/>
              <a:cs typeface="Arial"/>
            </a:endParaRPr>
          </a:p>
          <a:p>
            <a:pPr marL="12700" marR="5080" algn="just">
              <a:lnSpc>
                <a:spcPct val="100000"/>
              </a:lnSpc>
            </a:pPr>
            <a:r>
              <a:rPr sz="2000" b="1" dirty="0">
                <a:latin typeface="Arial"/>
                <a:cs typeface="Arial"/>
              </a:rPr>
              <a:t>Anche</a:t>
            </a:r>
            <a:r>
              <a:rPr sz="2000" b="1" spc="150" dirty="0">
                <a:latin typeface="Arial"/>
                <a:cs typeface="Arial"/>
              </a:rPr>
              <a:t> </a:t>
            </a:r>
            <a:r>
              <a:rPr sz="2000" b="1" dirty="0">
                <a:latin typeface="Arial"/>
                <a:cs typeface="Arial"/>
              </a:rPr>
              <a:t>per</a:t>
            </a:r>
            <a:r>
              <a:rPr sz="2000" b="1" spc="150" dirty="0">
                <a:latin typeface="Arial"/>
                <a:cs typeface="Arial"/>
              </a:rPr>
              <a:t> </a:t>
            </a:r>
            <a:r>
              <a:rPr sz="2000" b="1" dirty="0">
                <a:latin typeface="Arial"/>
                <a:cs typeface="Arial"/>
              </a:rPr>
              <a:t>questi</a:t>
            </a:r>
            <a:r>
              <a:rPr sz="2000" b="1" spc="150" dirty="0">
                <a:latin typeface="Arial"/>
                <a:cs typeface="Arial"/>
              </a:rPr>
              <a:t> </a:t>
            </a:r>
            <a:r>
              <a:rPr sz="2000" b="1" dirty="0">
                <a:latin typeface="Arial"/>
                <a:cs typeface="Arial"/>
              </a:rPr>
              <a:t>affidamenti</a:t>
            </a:r>
            <a:r>
              <a:rPr sz="2000" b="1" spc="150" dirty="0">
                <a:latin typeface="Arial"/>
                <a:cs typeface="Arial"/>
              </a:rPr>
              <a:t> </a:t>
            </a:r>
            <a:r>
              <a:rPr sz="2000" b="1" dirty="0">
                <a:latin typeface="Arial"/>
                <a:cs typeface="Arial"/>
              </a:rPr>
              <a:t>la</a:t>
            </a:r>
            <a:r>
              <a:rPr sz="2000" b="1" spc="150" dirty="0">
                <a:latin typeface="Arial"/>
                <a:cs typeface="Arial"/>
              </a:rPr>
              <a:t> </a:t>
            </a:r>
            <a:r>
              <a:rPr sz="2000" b="1" dirty="0">
                <a:latin typeface="Arial"/>
                <a:cs typeface="Arial"/>
              </a:rPr>
              <a:t>stazione</a:t>
            </a:r>
            <a:r>
              <a:rPr sz="2000" b="1" spc="155" dirty="0">
                <a:latin typeface="Arial"/>
                <a:cs typeface="Arial"/>
              </a:rPr>
              <a:t> </a:t>
            </a:r>
            <a:r>
              <a:rPr sz="2000" b="1" dirty="0">
                <a:latin typeface="Arial"/>
                <a:cs typeface="Arial"/>
              </a:rPr>
              <a:t>appaltante</a:t>
            </a:r>
            <a:r>
              <a:rPr sz="2000" b="1" spc="150" dirty="0">
                <a:latin typeface="Arial"/>
                <a:cs typeface="Arial"/>
              </a:rPr>
              <a:t> </a:t>
            </a:r>
            <a:r>
              <a:rPr sz="2000" b="1" dirty="0">
                <a:latin typeface="Arial"/>
                <a:cs typeface="Arial"/>
              </a:rPr>
              <a:t>deve</a:t>
            </a:r>
            <a:r>
              <a:rPr sz="2000" b="1" spc="150" dirty="0">
                <a:latin typeface="Arial"/>
                <a:cs typeface="Arial"/>
              </a:rPr>
              <a:t> </a:t>
            </a:r>
            <a:r>
              <a:rPr sz="2000" b="1" dirty="0">
                <a:latin typeface="Arial"/>
                <a:cs typeface="Arial"/>
              </a:rPr>
              <a:t>però</a:t>
            </a:r>
            <a:r>
              <a:rPr sz="2000" b="1" spc="150" dirty="0">
                <a:latin typeface="Arial"/>
                <a:cs typeface="Arial"/>
              </a:rPr>
              <a:t> </a:t>
            </a:r>
            <a:r>
              <a:rPr sz="2000" b="1" dirty="0">
                <a:latin typeface="Arial"/>
                <a:cs typeface="Arial"/>
              </a:rPr>
              <a:t>garantire</a:t>
            </a:r>
            <a:r>
              <a:rPr sz="2000" b="1" spc="150" dirty="0">
                <a:latin typeface="Arial"/>
                <a:cs typeface="Arial"/>
              </a:rPr>
              <a:t> </a:t>
            </a:r>
            <a:r>
              <a:rPr sz="2000" b="1" dirty="0">
                <a:latin typeface="Arial"/>
                <a:cs typeface="Arial"/>
              </a:rPr>
              <a:t>la</a:t>
            </a:r>
            <a:r>
              <a:rPr sz="2000" b="1" spc="155" dirty="0">
                <a:latin typeface="Arial"/>
                <a:cs typeface="Arial"/>
              </a:rPr>
              <a:t> </a:t>
            </a:r>
            <a:r>
              <a:rPr sz="2000" b="1" spc="-10" dirty="0">
                <a:latin typeface="Arial"/>
                <a:cs typeface="Arial"/>
              </a:rPr>
              <a:t>tempestiva </a:t>
            </a:r>
            <a:r>
              <a:rPr sz="2000" b="1" dirty="0">
                <a:latin typeface="Arial"/>
                <a:cs typeface="Arial"/>
              </a:rPr>
              <a:t>trasmissione</a:t>
            </a:r>
            <a:r>
              <a:rPr sz="2000" b="1" spc="20" dirty="0">
                <a:latin typeface="Arial"/>
                <a:cs typeface="Arial"/>
              </a:rPr>
              <a:t>  </a:t>
            </a:r>
            <a:r>
              <a:rPr sz="2000" b="1" dirty="0">
                <a:latin typeface="Arial"/>
                <a:cs typeface="Arial"/>
              </a:rPr>
              <a:t>delle</a:t>
            </a:r>
            <a:r>
              <a:rPr sz="2000" b="1" spc="25" dirty="0">
                <a:latin typeface="Arial"/>
                <a:cs typeface="Arial"/>
              </a:rPr>
              <a:t>  </a:t>
            </a:r>
            <a:r>
              <a:rPr sz="2000" b="1" dirty="0">
                <a:latin typeface="Arial"/>
                <a:cs typeface="Arial"/>
              </a:rPr>
              <a:t>informazioni</a:t>
            </a:r>
            <a:r>
              <a:rPr sz="2000" b="1" spc="25" dirty="0">
                <a:latin typeface="Arial"/>
                <a:cs typeface="Arial"/>
              </a:rPr>
              <a:t>  </a:t>
            </a:r>
            <a:r>
              <a:rPr sz="2000" b="1" dirty="0">
                <a:latin typeface="Arial"/>
                <a:cs typeface="Arial"/>
              </a:rPr>
              <a:t>alla</a:t>
            </a:r>
            <a:r>
              <a:rPr sz="2000" b="1" spc="25" dirty="0">
                <a:latin typeface="Arial"/>
                <a:cs typeface="Arial"/>
              </a:rPr>
              <a:t>  </a:t>
            </a:r>
            <a:r>
              <a:rPr sz="2000" b="1" dirty="0">
                <a:latin typeface="Arial"/>
                <a:cs typeface="Arial"/>
              </a:rPr>
              <a:t>BDNCP</a:t>
            </a:r>
            <a:r>
              <a:rPr sz="2000" b="1" spc="5" dirty="0">
                <a:latin typeface="Arial"/>
                <a:cs typeface="Arial"/>
              </a:rPr>
              <a:t>  </a:t>
            </a:r>
            <a:r>
              <a:rPr sz="2000" b="1" dirty="0">
                <a:latin typeface="Arial"/>
                <a:cs typeface="Arial"/>
              </a:rPr>
              <a:t>dell’ANAC,</a:t>
            </a:r>
            <a:r>
              <a:rPr sz="2000" b="1" spc="25" dirty="0">
                <a:latin typeface="Arial"/>
                <a:cs typeface="Arial"/>
              </a:rPr>
              <a:t>  </a:t>
            </a:r>
            <a:r>
              <a:rPr sz="2000" b="1" dirty="0">
                <a:latin typeface="Arial"/>
                <a:cs typeface="Arial"/>
              </a:rPr>
              <a:t>attraverso</a:t>
            </a:r>
            <a:r>
              <a:rPr sz="2000" b="1" spc="25" dirty="0">
                <a:latin typeface="Arial"/>
                <a:cs typeface="Arial"/>
              </a:rPr>
              <a:t>  </a:t>
            </a:r>
            <a:r>
              <a:rPr sz="2000" b="1" dirty="0">
                <a:latin typeface="Arial"/>
                <a:cs typeface="Arial"/>
              </a:rPr>
              <a:t>la</a:t>
            </a:r>
            <a:r>
              <a:rPr sz="2000" b="1" spc="25" dirty="0">
                <a:latin typeface="Arial"/>
                <a:cs typeface="Arial"/>
              </a:rPr>
              <a:t>  </a:t>
            </a:r>
            <a:r>
              <a:rPr sz="2000" b="1" spc="-10" dirty="0">
                <a:latin typeface="Arial"/>
                <a:cs typeface="Arial"/>
              </a:rPr>
              <a:t>compilazione </a:t>
            </a:r>
            <a:r>
              <a:rPr sz="2000" b="1" dirty="0">
                <a:latin typeface="Arial"/>
                <a:cs typeface="Arial"/>
              </a:rPr>
              <a:t>dell'apposita</a:t>
            </a:r>
            <a:r>
              <a:rPr sz="2000" b="1" spc="75" dirty="0">
                <a:latin typeface="Arial"/>
                <a:cs typeface="Arial"/>
              </a:rPr>
              <a:t>  </a:t>
            </a:r>
            <a:r>
              <a:rPr sz="2000" b="1" dirty="0">
                <a:latin typeface="Arial"/>
                <a:cs typeface="Arial"/>
              </a:rPr>
              <a:t>scheda</a:t>
            </a:r>
            <a:r>
              <a:rPr sz="2000" b="1" spc="85" dirty="0">
                <a:latin typeface="Arial"/>
                <a:cs typeface="Arial"/>
              </a:rPr>
              <a:t>  </a:t>
            </a:r>
            <a:r>
              <a:rPr sz="2000" b="1" dirty="0">
                <a:latin typeface="Arial"/>
                <a:cs typeface="Arial"/>
              </a:rPr>
              <a:t>(AD5),</a:t>
            </a:r>
            <a:r>
              <a:rPr sz="2000" b="1" spc="80" dirty="0">
                <a:latin typeface="Arial"/>
                <a:cs typeface="Arial"/>
              </a:rPr>
              <a:t>  </a:t>
            </a:r>
            <a:r>
              <a:rPr sz="2000" b="1" dirty="0">
                <a:latin typeface="Arial"/>
                <a:cs typeface="Arial"/>
              </a:rPr>
              <a:t>al</a:t>
            </a:r>
            <a:r>
              <a:rPr sz="2000" b="1" spc="80" dirty="0">
                <a:latin typeface="Arial"/>
                <a:cs typeface="Arial"/>
              </a:rPr>
              <a:t>  </a:t>
            </a:r>
            <a:r>
              <a:rPr sz="2000" b="1" dirty="0">
                <a:latin typeface="Arial"/>
                <a:cs typeface="Arial"/>
              </a:rPr>
              <a:t>fine</a:t>
            </a:r>
            <a:r>
              <a:rPr sz="2000" b="1" spc="85" dirty="0">
                <a:latin typeface="Arial"/>
                <a:cs typeface="Arial"/>
              </a:rPr>
              <a:t>  </a:t>
            </a:r>
            <a:r>
              <a:rPr sz="2000" b="1" dirty="0">
                <a:latin typeface="Arial"/>
                <a:cs typeface="Arial"/>
              </a:rPr>
              <a:t>di</a:t>
            </a:r>
            <a:r>
              <a:rPr sz="2000" b="1" spc="80" dirty="0">
                <a:latin typeface="Arial"/>
                <a:cs typeface="Arial"/>
              </a:rPr>
              <a:t>  </a:t>
            </a:r>
            <a:r>
              <a:rPr sz="2000" b="1" dirty="0">
                <a:latin typeface="Arial"/>
                <a:cs typeface="Arial"/>
              </a:rPr>
              <a:t>consentire</a:t>
            </a:r>
            <a:r>
              <a:rPr sz="2000" b="1" spc="80" dirty="0">
                <a:latin typeface="Arial"/>
                <a:cs typeface="Arial"/>
              </a:rPr>
              <a:t>  </a:t>
            </a:r>
            <a:r>
              <a:rPr sz="2000" b="1" dirty="0">
                <a:latin typeface="Arial"/>
                <a:cs typeface="Arial"/>
              </a:rPr>
              <a:t>l'assolvimento</a:t>
            </a:r>
            <a:r>
              <a:rPr sz="2000" b="1" spc="80" dirty="0">
                <a:latin typeface="Arial"/>
                <a:cs typeface="Arial"/>
              </a:rPr>
              <a:t>  </a:t>
            </a:r>
            <a:r>
              <a:rPr sz="2000" b="1" dirty="0">
                <a:latin typeface="Arial"/>
                <a:cs typeface="Arial"/>
              </a:rPr>
              <a:t>degli</a:t>
            </a:r>
            <a:r>
              <a:rPr sz="2000" b="1" spc="80" dirty="0">
                <a:latin typeface="Arial"/>
                <a:cs typeface="Arial"/>
              </a:rPr>
              <a:t>  </a:t>
            </a:r>
            <a:r>
              <a:rPr sz="2000" b="1" dirty="0">
                <a:latin typeface="Arial"/>
                <a:cs typeface="Arial"/>
              </a:rPr>
              <a:t>obblighi</a:t>
            </a:r>
            <a:r>
              <a:rPr sz="2000" b="1" spc="75" dirty="0">
                <a:latin typeface="Arial"/>
                <a:cs typeface="Arial"/>
              </a:rPr>
              <a:t>  </a:t>
            </a:r>
            <a:r>
              <a:rPr sz="2000" b="1" spc="-25" dirty="0">
                <a:latin typeface="Arial"/>
                <a:cs typeface="Arial"/>
              </a:rPr>
              <a:t>in </a:t>
            </a:r>
            <a:r>
              <a:rPr sz="2000" b="1" dirty="0">
                <a:latin typeface="Arial"/>
                <a:cs typeface="Arial"/>
              </a:rPr>
              <a:t>materia</a:t>
            </a:r>
            <a:r>
              <a:rPr sz="2000" b="1" spc="-25" dirty="0">
                <a:latin typeface="Arial"/>
                <a:cs typeface="Arial"/>
              </a:rPr>
              <a:t> </a:t>
            </a:r>
            <a:r>
              <a:rPr sz="2000" b="1" dirty="0">
                <a:latin typeface="Arial"/>
                <a:cs typeface="Arial"/>
              </a:rPr>
              <a:t>di</a:t>
            </a:r>
            <a:r>
              <a:rPr sz="2000" b="1" spc="-20" dirty="0">
                <a:latin typeface="Arial"/>
                <a:cs typeface="Arial"/>
              </a:rPr>
              <a:t> </a:t>
            </a:r>
            <a:r>
              <a:rPr sz="2000" b="1" spc="-10" dirty="0">
                <a:latin typeface="Arial"/>
                <a:cs typeface="Arial"/>
              </a:rPr>
              <a:t>trasparenza.</a:t>
            </a:r>
            <a:endParaRPr sz="200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28055" y="3686461"/>
            <a:ext cx="9680575" cy="2839720"/>
            <a:chOff x="1028055" y="3686461"/>
            <a:chExt cx="9680575" cy="2839720"/>
          </a:xfrm>
        </p:grpSpPr>
        <p:sp>
          <p:nvSpPr>
            <p:cNvPr id="3" name="object 3"/>
            <p:cNvSpPr/>
            <p:nvPr/>
          </p:nvSpPr>
          <p:spPr>
            <a:xfrm>
              <a:off x="1040755" y="3699161"/>
              <a:ext cx="9655175" cy="2814320"/>
            </a:xfrm>
            <a:custGeom>
              <a:avLst/>
              <a:gdLst/>
              <a:ahLst/>
              <a:cxnLst/>
              <a:rect l="l" t="t" r="r" b="b"/>
              <a:pathLst>
                <a:path w="9655175" h="2814320">
                  <a:moveTo>
                    <a:pt x="9185585" y="2813848"/>
                  </a:moveTo>
                  <a:lnTo>
                    <a:pt x="468984" y="2813848"/>
                  </a:lnTo>
                  <a:lnTo>
                    <a:pt x="421033" y="2811427"/>
                  </a:lnTo>
                  <a:lnTo>
                    <a:pt x="374467" y="2804320"/>
                  </a:lnTo>
                  <a:lnTo>
                    <a:pt x="329522" y="2792764"/>
                  </a:lnTo>
                  <a:lnTo>
                    <a:pt x="286434" y="2776993"/>
                  </a:lnTo>
                  <a:lnTo>
                    <a:pt x="245438" y="2757245"/>
                  </a:lnTo>
                  <a:lnTo>
                    <a:pt x="206770" y="2733753"/>
                  </a:lnTo>
                  <a:lnTo>
                    <a:pt x="170666" y="2706755"/>
                  </a:lnTo>
                  <a:lnTo>
                    <a:pt x="137362" y="2676486"/>
                  </a:lnTo>
                  <a:lnTo>
                    <a:pt x="107093" y="2643182"/>
                  </a:lnTo>
                  <a:lnTo>
                    <a:pt x="80095" y="2607078"/>
                  </a:lnTo>
                  <a:lnTo>
                    <a:pt x="56603" y="2568410"/>
                  </a:lnTo>
                  <a:lnTo>
                    <a:pt x="36855" y="2527414"/>
                  </a:lnTo>
                  <a:lnTo>
                    <a:pt x="21084" y="2484326"/>
                  </a:lnTo>
                  <a:lnTo>
                    <a:pt x="9528" y="2439381"/>
                  </a:lnTo>
                  <a:lnTo>
                    <a:pt x="2421" y="2392815"/>
                  </a:lnTo>
                  <a:lnTo>
                    <a:pt x="0" y="2344864"/>
                  </a:lnTo>
                  <a:lnTo>
                    <a:pt x="0" y="468983"/>
                  </a:lnTo>
                  <a:lnTo>
                    <a:pt x="2421" y="421033"/>
                  </a:lnTo>
                  <a:lnTo>
                    <a:pt x="9528" y="374467"/>
                  </a:lnTo>
                  <a:lnTo>
                    <a:pt x="21084" y="329522"/>
                  </a:lnTo>
                  <a:lnTo>
                    <a:pt x="36855" y="286434"/>
                  </a:lnTo>
                  <a:lnTo>
                    <a:pt x="56603" y="245438"/>
                  </a:lnTo>
                  <a:lnTo>
                    <a:pt x="80095" y="206770"/>
                  </a:lnTo>
                  <a:lnTo>
                    <a:pt x="107093" y="170666"/>
                  </a:lnTo>
                  <a:lnTo>
                    <a:pt x="137362" y="137362"/>
                  </a:lnTo>
                  <a:lnTo>
                    <a:pt x="170666" y="107093"/>
                  </a:lnTo>
                  <a:lnTo>
                    <a:pt x="206770" y="80095"/>
                  </a:lnTo>
                  <a:lnTo>
                    <a:pt x="245438" y="56603"/>
                  </a:lnTo>
                  <a:lnTo>
                    <a:pt x="286434" y="36855"/>
                  </a:lnTo>
                  <a:lnTo>
                    <a:pt x="329522" y="21084"/>
                  </a:lnTo>
                  <a:lnTo>
                    <a:pt x="374467" y="9528"/>
                  </a:lnTo>
                  <a:lnTo>
                    <a:pt x="421033" y="2421"/>
                  </a:lnTo>
                  <a:lnTo>
                    <a:pt x="468984" y="0"/>
                  </a:lnTo>
                  <a:lnTo>
                    <a:pt x="9185585" y="0"/>
                  </a:lnTo>
                  <a:lnTo>
                    <a:pt x="9238503" y="2993"/>
                  </a:lnTo>
                  <a:lnTo>
                    <a:pt x="9290339" y="11847"/>
                  </a:lnTo>
                  <a:lnTo>
                    <a:pt x="9340633" y="26370"/>
                  </a:lnTo>
                  <a:lnTo>
                    <a:pt x="9388925" y="46374"/>
                  </a:lnTo>
                  <a:lnTo>
                    <a:pt x="9434758" y="71667"/>
                  </a:lnTo>
                  <a:lnTo>
                    <a:pt x="9477672" y="102059"/>
                  </a:lnTo>
                  <a:lnTo>
                    <a:pt x="9517207" y="137362"/>
                  </a:lnTo>
                  <a:lnTo>
                    <a:pt x="9552510" y="176897"/>
                  </a:lnTo>
                  <a:lnTo>
                    <a:pt x="9582902" y="219811"/>
                  </a:lnTo>
                  <a:lnTo>
                    <a:pt x="9608195" y="265644"/>
                  </a:lnTo>
                  <a:lnTo>
                    <a:pt x="9628199" y="313936"/>
                  </a:lnTo>
                  <a:lnTo>
                    <a:pt x="9642722" y="364230"/>
                  </a:lnTo>
                  <a:lnTo>
                    <a:pt x="9651576" y="416065"/>
                  </a:lnTo>
                  <a:lnTo>
                    <a:pt x="9654569" y="468983"/>
                  </a:lnTo>
                  <a:lnTo>
                    <a:pt x="9654569" y="2344864"/>
                  </a:lnTo>
                  <a:lnTo>
                    <a:pt x="9652148" y="2392815"/>
                  </a:lnTo>
                  <a:lnTo>
                    <a:pt x="9645041" y="2439381"/>
                  </a:lnTo>
                  <a:lnTo>
                    <a:pt x="9633485" y="2484326"/>
                  </a:lnTo>
                  <a:lnTo>
                    <a:pt x="9617714" y="2527414"/>
                  </a:lnTo>
                  <a:lnTo>
                    <a:pt x="9597965" y="2568410"/>
                  </a:lnTo>
                  <a:lnTo>
                    <a:pt x="9574474" y="2607078"/>
                  </a:lnTo>
                  <a:lnTo>
                    <a:pt x="9547476" y="2643182"/>
                  </a:lnTo>
                  <a:lnTo>
                    <a:pt x="9517207" y="2676486"/>
                  </a:lnTo>
                  <a:lnTo>
                    <a:pt x="9483903" y="2706755"/>
                  </a:lnTo>
                  <a:lnTo>
                    <a:pt x="9447799" y="2733753"/>
                  </a:lnTo>
                  <a:lnTo>
                    <a:pt x="9409131" y="2757245"/>
                  </a:lnTo>
                  <a:lnTo>
                    <a:pt x="9368135" y="2776993"/>
                  </a:lnTo>
                  <a:lnTo>
                    <a:pt x="9325047" y="2792764"/>
                  </a:lnTo>
                  <a:lnTo>
                    <a:pt x="9280102" y="2804320"/>
                  </a:lnTo>
                  <a:lnTo>
                    <a:pt x="9233536" y="2811427"/>
                  </a:lnTo>
                  <a:lnTo>
                    <a:pt x="9185585" y="2813848"/>
                  </a:lnTo>
                  <a:close/>
                </a:path>
              </a:pathLst>
            </a:custGeom>
            <a:solidFill>
              <a:srgbClr val="9E9E9E"/>
            </a:solidFill>
          </p:spPr>
          <p:txBody>
            <a:bodyPr wrap="square" lIns="0" tIns="0" rIns="0" bIns="0" rtlCol="0"/>
            <a:lstStyle/>
            <a:p>
              <a:endParaRPr/>
            </a:p>
          </p:txBody>
        </p:sp>
        <p:sp>
          <p:nvSpPr>
            <p:cNvPr id="4" name="object 4"/>
            <p:cNvSpPr/>
            <p:nvPr/>
          </p:nvSpPr>
          <p:spPr>
            <a:xfrm>
              <a:off x="1040755" y="3699161"/>
              <a:ext cx="9655175" cy="2814320"/>
            </a:xfrm>
            <a:custGeom>
              <a:avLst/>
              <a:gdLst/>
              <a:ahLst/>
              <a:cxnLst/>
              <a:rect l="l" t="t" r="r" b="b"/>
              <a:pathLst>
                <a:path w="9655175" h="2814320">
                  <a:moveTo>
                    <a:pt x="0" y="468983"/>
                  </a:moveTo>
                  <a:lnTo>
                    <a:pt x="2421" y="421033"/>
                  </a:lnTo>
                  <a:lnTo>
                    <a:pt x="9528" y="374467"/>
                  </a:lnTo>
                  <a:lnTo>
                    <a:pt x="21084" y="329522"/>
                  </a:lnTo>
                  <a:lnTo>
                    <a:pt x="36855" y="286434"/>
                  </a:lnTo>
                  <a:lnTo>
                    <a:pt x="56603" y="245438"/>
                  </a:lnTo>
                  <a:lnTo>
                    <a:pt x="80095" y="206770"/>
                  </a:lnTo>
                  <a:lnTo>
                    <a:pt x="107093" y="170666"/>
                  </a:lnTo>
                  <a:lnTo>
                    <a:pt x="137362" y="137362"/>
                  </a:lnTo>
                  <a:lnTo>
                    <a:pt x="170666" y="107093"/>
                  </a:lnTo>
                  <a:lnTo>
                    <a:pt x="206770" y="80095"/>
                  </a:lnTo>
                  <a:lnTo>
                    <a:pt x="245438" y="56603"/>
                  </a:lnTo>
                  <a:lnTo>
                    <a:pt x="286434" y="36855"/>
                  </a:lnTo>
                  <a:lnTo>
                    <a:pt x="329522" y="21084"/>
                  </a:lnTo>
                  <a:lnTo>
                    <a:pt x="374467" y="9528"/>
                  </a:lnTo>
                  <a:lnTo>
                    <a:pt x="421033" y="2421"/>
                  </a:lnTo>
                  <a:lnTo>
                    <a:pt x="468984" y="0"/>
                  </a:lnTo>
                  <a:lnTo>
                    <a:pt x="9185585" y="0"/>
                  </a:lnTo>
                  <a:lnTo>
                    <a:pt x="9238503" y="2993"/>
                  </a:lnTo>
                  <a:lnTo>
                    <a:pt x="9290339" y="11847"/>
                  </a:lnTo>
                  <a:lnTo>
                    <a:pt x="9340633" y="26370"/>
                  </a:lnTo>
                  <a:lnTo>
                    <a:pt x="9388925" y="46374"/>
                  </a:lnTo>
                  <a:lnTo>
                    <a:pt x="9434758" y="71667"/>
                  </a:lnTo>
                  <a:lnTo>
                    <a:pt x="9477672" y="102059"/>
                  </a:lnTo>
                  <a:lnTo>
                    <a:pt x="9517207" y="137362"/>
                  </a:lnTo>
                  <a:lnTo>
                    <a:pt x="9552510" y="176897"/>
                  </a:lnTo>
                  <a:lnTo>
                    <a:pt x="9582902" y="219811"/>
                  </a:lnTo>
                  <a:lnTo>
                    <a:pt x="9608195" y="265644"/>
                  </a:lnTo>
                  <a:lnTo>
                    <a:pt x="9628199" y="313936"/>
                  </a:lnTo>
                  <a:lnTo>
                    <a:pt x="9642722" y="364230"/>
                  </a:lnTo>
                  <a:lnTo>
                    <a:pt x="9651576" y="416065"/>
                  </a:lnTo>
                  <a:lnTo>
                    <a:pt x="9654569" y="468983"/>
                  </a:lnTo>
                  <a:lnTo>
                    <a:pt x="9654569" y="2344864"/>
                  </a:lnTo>
                  <a:lnTo>
                    <a:pt x="9652148" y="2392815"/>
                  </a:lnTo>
                  <a:lnTo>
                    <a:pt x="9645041" y="2439381"/>
                  </a:lnTo>
                  <a:lnTo>
                    <a:pt x="9633485" y="2484326"/>
                  </a:lnTo>
                  <a:lnTo>
                    <a:pt x="9617714" y="2527414"/>
                  </a:lnTo>
                  <a:lnTo>
                    <a:pt x="9597965" y="2568410"/>
                  </a:lnTo>
                  <a:lnTo>
                    <a:pt x="9574474" y="2607078"/>
                  </a:lnTo>
                  <a:lnTo>
                    <a:pt x="9547476" y="2643182"/>
                  </a:lnTo>
                  <a:lnTo>
                    <a:pt x="9517207" y="2676486"/>
                  </a:lnTo>
                  <a:lnTo>
                    <a:pt x="9483903" y="2706755"/>
                  </a:lnTo>
                  <a:lnTo>
                    <a:pt x="9447799" y="2733753"/>
                  </a:lnTo>
                  <a:lnTo>
                    <a:pt x="9409131" y="2757245"/>
                  </a:lnTo>
                  <a:lnTo>
                    <a:pt x="9368135" y="2776993"/>
                  </a:lnTo>
                  <a:lnTo>
                    <a:pt x="9325047" y="2792764"/>
                  </a:lnTo>
                  <a:lnTo>
                    <a:pt x="9280102" y="2804320"/>
                  </a:lnTo>
                  <a:lnTo>
                    <a:pt x="9233536" y="2811427"/>
                  </a:lnTo>
                  <a:lnTo>
                    <a:pt x="9185585" y="2813848"/>
                  </a:lnTo>
                  <a:lnTo>
                    <a:pt x="468984" y="2813848"/>
                  </a:lnTo>
                  <a:lnTo>
                    <a:pt x="421033" y="2811427"/>
                  </a:lnTo>
                  <a:lnTo>
                    <a:pt x="374467" y="2804320"/>
                  </a:lnTo>
                  <a:lnTo>
                    <a:pt x="329522" y="2792764"/>
                  </a:lnTo>
                  <a:lnTo>
                    <a:pt x="286434" y="2776993"/>
                  </a:lnTo>
                  <a:lnTo>
                    <a:pt x="245438" y="2757245"/>
                  </a:lnTo>
                  <a:lnTo>
                    <a:pt x="206770" y="2733753"/>
                  </a:lnTo>
                  <a:lnTo>
                    <a:pt x="170666" y="2706755"/>
                  </a:lnTo>
                  <a:lnTo>
                    <a:pt x="137362" y="2676486"/>
                  </a:lnTo>
                  <a:lnTo>
                    <a:pt x="107093" y="2643182"/>
                  </a:lnTo>
                  <a:lnTo>
                    <a:pt x="80095" y="2607078"/>
                  </a:lnTo>
                  <a:lnTo>
                    <a:pt x="56603" y="2568410"/>
                  </a:lnTo>
                  <a:lnTo>
                    <a:pt x="36855" y="2527414"/>
                  </a:lnTo>
                  <a:lnTo>
                    <a:pt x="21084" y="2484326"/>
                  </a:lnTo>
                  <a:lnTo>
                    <a:pt x="9528" y="2439381"/>
                  </a:lnTo>
                  <a:lnTo>
                    <a:pt x="2421" y="2392815"/>
                  </a:lnTo>
                  <a:lnTo>
                    <a:pt x="0" y="2344864"/>
                  </a:lnTo>
                  <a:lnTo>
                    <a:pt x="0" y="468983"/>
                  </a:lnTo>
                  <a:close/>
                </a:path>
              </a:pathLst>
            </a:custGeom>
            <a:ln w="25399">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2646435" y="3755251"/>
            <a:ext cx="6426835" cy="2386330"/>
          </a:xfrm>
          <a:prstGeom prst="rect">
            <a:avLst/>
          </a:prstGeom>
        </p:spPr>
        <p:txBody>
          <a:bodyPr vert="horz" wrap="square" lIns="0" tIns="12065" rIns="0" bIns="0" rtlCol="0">
            <a:spAutoFit/>
          </a:bodyPr>
          <a:lstStyle/>
          <a:p>
            <a:pPr marL="138430" marR="5080" indent="-126364">
              <a:lnSpc>
                <a:spcPct val="119200"/>
              </a:lnSpc>
              <a:spcBef>
                <a:spcPts val="95"/>
              </a:spcBef>
            </a:pPr>
            <a:r>
              <a:rPr sz="6500" spc="525" dirty="0">
                <a:solidFill>
                  <a:srgbClr val="7030A0"/>
                </a:solidFill>
                <a:latin typeface="Calibri"/>
                <a:cs typeface="Calibri"/>
              </a:rPr>
              <a:t>PRINCIPI</a:t>
            </a:r>
            <a:r>
              <a:rPr sz="6500" spc="295" dirty="0">
                <a:solidFill>
                  <a:srgbClr val="7030A0"/>
                </a:solidFill>
                <a:latin typeface="Calibri"/>
                <a:cs typeface="Calibri"/>
              </a:rPr>
              <a:t> </a:t>
            </a:r>
            <a:r>
              <a:rPr sz="6500" dirty="0">
                <a:solidFill>
                  <a:srgbClr val="7030A0"/>
                </a:solidFill>
                <a:latin typeface="Calibri"/>
                <a:cs typeface="Calibri"/>
              </a:rPr>
              <a:t>(e</a:t>
            </a:r>
            <a:r>
              <a:rPr sz="6500" spc="300" dirty="0">
                <a:solidFill>
                  <a:srgbClr val="7030A0"/>
                </a:solidFill>
                <a:latin typeface="Calibri"/>
                <a:cs typeface="Calibri"/>
              </a:rPr>
              <a:t> </a:t>
            </a:r>
            <a:r>
              <a:rPr sz="6500" spc="-10" dirty="0">
                <a:solidFill>
                  <a:srgbClr val="7030A0"/>
                </a:solidFill>
                <a:latin typeface="Calibri"/>
                <a:cs typeface="Calibri"/>
              </a:rPr>
              <a:t>altro) </a:t>
            </a:r>
            <a:r>
              <a:rPr sz="6500" spc="405" dirty="0">
                <a:solidFill>
                  <a:srgbClr val="7030A0"/>
                </a:solidFill>
                <a:latin typeface="Calibri"/>
                <a:cs typeface="Calibri"/>
              </a:rPr>
              <a:t>DA</a:t>
            </a:r>
            <a:r>
              <a:rPr sz="6500" spc="320" dirty="0">
                <a:solidFill>
                  <a:srgbClr val="7030A0"/>
                </a:solidFill>
                <a:latin typeface="Calibri"/>
                <a:cs typeface="Calibri"/>
              </a:rPr>
              <a:t> </a:t>
            </a:r>
            <a:r>
              <a:rPr sz="6500" spc="620" dirty="0">
                <a:solidFill>
                  <a:srgbClr val="7030A0"/>
                </a:solidFill>
                <a:latin typeface="Calibri"/>
                <a:cs typeface="Calibri"/>
              </a:rPr>
              <a:t>RISPETTARE</a:t>
            </a:r>
            <a:endParaRPr sz="6500">
              <a:latin typeface="Calibri"/>
              <a:cs typeface="Calibri"/>
            </a:endParaRPr>
          </a:p>
        </p:txBody>
      </p:sp>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5398" y="775758"/>
            <a:ext cx="6478905" cy="610870"/>
          </a:xfrm>
          <a:prstGeom prst="rect">
            <a:avLst/>
          </a:prstGeom>
        </p:spPr>
        <p:txBody>
          <a:bodyPr vert="horz" wrap="square" lIns="0" tIns="11430" rIns="0" bIns="0" rtlCol="0">
            <a:spAutoFit/>
          </a:bodyPr>
          <a:lstStyle/>
          <a:p>
            <a:pPr marL="12700">
              <a:lnSpc>
                <a:spcPct val="100000"/>
              </a:lnSpc>
              <a:spcBef>
                <a:spcPts val="90"/>
              </a:spcBef>
            </a:pPr>
            <a:r>
              <a:rPr sz="3850" b="1" spc="-10" dirty="0">
                <a:solidFill>
                  <a:srgbClr val="FF0000"/>
                </a:solidFill>
                <a:latin typeface="Garamond"/>
                <a:cs typeface="Garamond"/>
              </a:rPr>
              <a:t>Pubblicità</a:t>
            </a:r>
            <a:r>
              <a:rPr sz="3850" b="1" spc="-130" dirty="0">
                <a:solidFill>
                  <a:srgbClr val="FF0000"/>
                </a:solidFill>
                <a:latin typeface="Garamond"/>
                <a:cs typeface="Garamond"/>
              </a:rPr>
              <a:t> </a:t>
            </a:r>
            <a:r>
              <a:rPr sz="3850" b="1" dirty="0">
                <a:solidFill>
                  <a:srgbClr val="FF0000"/>
                </a:solidFill>
                <a:latin typeface="Garamond"/>
                <a:cs typeface="Garamond"/>
              </a:rPr>
              <a:t>(anche</a:t>
            </a:r>
            <a:r>
              <a:rPr sz="3850" b="1" spc="-130" dirty="0">
                <a:solidFill>
                  <a:srgbClr val="FF0000"/>
                </a:solidFill>
                <a:latin typeface="Garamond"/>
                <a:cs typeface="Garamond"/>
              </a:rPr>
              <a:t> </a:t>
            </a:r>
            <a:r>
              <a:rPr sz="3850" b="1" dirty="0">
                <a:solidFill>
                  <a:srgbClr val="FF0000"/>
                </a:solidFill>
                <a:latin typeface="Garamond"/>
                <a:cs typeface="Garamond"/>
              </a:rPr>
              <a:t>non</a:t>
            </a:r>
            <a:r>
              <a:rPr sz="3850" b="1" spc="-130" dirty="0">
                <a:solidFill>
                  <a:srgbClr val="FF0000"/>
                </a:solidFill>
                <a:latin typeface="Garamond"/>
                <a:cs typeface="Garamond"/>
              </a:rPr>
              <a:t> </a:t>
            </a:r>
            <a:r>
              <a:rPr sz="3850" b="1" spc="-10" dirty="0">
                <a:solidFill>
                  <a:srgbClr val="FF0000"/>
                </a:solidFill>
                <a:latin typeface="Garamond"/>
                <a:cs typeface="Garamond"/>
              </a:rPr>
              <a:t>onerosa)</a:t>
            </a:r>
            <a:endParaRPr sz="3850">
              <a:latin typeface="Garamond"/>
              <a:cs typeface="Garamond"/>
            </a:endParaRPr>
          </a:p>
        </p:txBody>
      </p:sp>
      <p:pic>
        <p:nvPicPr>
          <p:cNvPr id="3" name="object 3"/>
          <p:cNvPicPr/>
          <p:nvPr/>
        </p:nvPicPr>
        <p:blipFill>
          <a:blip r:embed="rId2" cstate="print"/>
          <a:stretch>
            <a:fillRect/>
          </a:stretch>
        </p:blipFill>
        <p:spPr>
          <a:xfrm>
            <a:off x="780141" y="2458904"/>
            <a:ext cx="11419840" cy="2774200"/>
          </a:xfrm>
          <a:prstGeom prst="rect">
            <a:avLst/>
          </a:prstGeom>
        </p:spPr>
      </p:pic>
      <p:pic>
        <p:nvPicPr>
          <p:cNvPr id="4" name="object 4"/>
          <p:cNvPicPr/>
          <p:nvPr/>
        </p:nvPicPr>
        <p:blipFill>
          <a:blip r:embed="rId3" cstate="print"/>
          <a:stretch>
            <a:fillRect/>
          </a:stretch>
        </p:blipFill>
        <p:spPr>
          <a:xfrm>
            <a:off x="1149769" y="6243907"/>
            <a:ext cx="10680584" cy="1367570"/>
          </a:xfrm>
          <a:prstGeom prst="rect">
            <a:avLst/>
          </a:prstGeom>
        </p:spPr>
      </p:pic>
      <p:pic>
        <p:nvPicPr>
          <p:cNvPr id="5" name="object 5"/>
          <p:cNvPicPr/>
          <p:nvPr/>
        </p:nvPicPr>
        <p:blipFill>
          <a:blip r:embed="rId4" cstate="print"/>
          <a:stretch>
            <a:fillRect/>
          </a:stretch>
        </p:blipFill>
        <p:spPr>
          <a:xfrm>
            <a:off x="11107605" y="8477982"/>
            <a:ext cx="1445498" cy="889537"/>
          </a:xfrm>
          <a:prstGeom prst="rect">
            <a:avLst/>
          </a:prstGeom>
        </p:spPr>
      </p:pic>
      <p:pic>
        <p:nvPicPr>
          <p:cNvPr id="6" name="object 6"/>
          <p:cNvPicPr/>
          <p:nvPr/>
        </p:nvPicPr>
        <p:blipFill>
          <a:blip r:embed="rId5" cstate="print"/>
          <a:stretch>
            <a:fillRect/>
          </a:stretch>
        </p:blipFill>
        <p:spPr>
          <a:xfrm>
            <a:off x="239250" y="344875"/>
            <a:ext cx="1500224" cy="88954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0512" y="1707995"/>
            <a:ext cx="1368425" cy="594360"/>
          </a:xfrm>
          <a:prstGeom prst="rect">
            <a:avLst/>
          </a:prstGeom>
        </p:spPr>
        <p:txBody>
          <a:bodyPr vert="horz" wrap="square" lIns="0" tIns="16510" rIns="0" bIns="0" rtlCol="0">
            <a:spAutoFit/>
          </a:bodyPr>
          <a:lstStyle/>
          <a:p>
            <a:pPr marL="12700">
              <a:lnSpc>
                <a:spcPct val="100000"/>
              </a:lnSpc>
              <a:spcBef>
                <a:spcPts val="130"/>
              </a:spcBef>
            </a:pPr>
            <a:r>
              <a:rPr sz="3700" b="1" spc="-20" dirty="0">
                <a:solidFill>
                  <a:srgbClr val="019288"/>
                </a:solidFill>
                <a:latin typeface="Arial"/>
                <a:cs typeface="Arial"/>
              </a:rPr>
              <a:t>DSAN</a:t>
            </a:r>
            <a:endParaRPr sz="3700">
              <a:latin typeface="Arial"/>
              <a:cs typeface="Arial"/>
            </a:endParaRPr>
          </a:p>
        </p:txBody>
      </p:sp>
      <p:sp>
        <p:nvSpPr>
          <p:cNvPr id="3" name="object 3"/>
          <p:cNvSpPr txBox="1"/>
          <p:nvPr/>
        </p:nvSpPr>
        <p:spPr>
          <a:xfrm>
            <a:off x="1390512" y="2608746"/>
            <a:ext cx="10186670" cy="404876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Arial"/>
                <a:cs typeface="Arial"/>
              </a:rPr>
              <a:t>Per</a:t>
            </a:r>
            <a:r>
              <a:rPr sz="2400" spc="360" dirty="0">
                <a:latin typeface="Arial"/>
                <a:cs typeface="Arial"/>
              </a:rPr>
              <a:t> </a:t>
            </a:r>
            <a:r>
              <a:rPr sz="2400" dirty="0">
                <a:latin typeface="Arial"/>
                <a:cs typeface="Arial"/>
              </a:rPr>
              <a:t>garantire</a:t>
            </a:r>
            <a:r>
              <a:rPr sz="2400" spc="360" dirty="0">
                <a:latin typeface="Arial"/>
                <a:cs typeface="Arial"/>
              </a:rPr>
              <a:t> </a:t>
            </a:r>
            <a:r>
              <a:rPr sz="2400" dirty="0">
                <a:latin typeface="Arial"/>
                <a:cs typeface="Arial"/>
              </a:rPr>
              <a:t>la</a:t>
            </a:r>
            <a:r>
              <a:rPr sz="2400" spc="365" dirty="0">
                <a:latin typeface="Arial"/>
                <a:cs typeface="Arial"/>
              </a:rPr>
              <a:t> </a:t>
            </a:r>
            <a:r>
              <a:rPr sz="2400" dirty="0">
                <a:latin typeface="Arial"/>
                <a:cs typeface="Arial"/>
              </a:rPr>
              <a:t>tracciabilità</a:t>
            </a:r>
            <a:r>
              <a:rPr sz="2400" spc="360" dirty="0">
                <a:latin typeface="Arial"/>
                <a:cs typeface="Arial"/>
              </a:rPr>
              <a:t> </a:t>
            </a:r>
            <a:r>
              <a:rPr sz="2400" dirty="0">
                <a:latin typeface="Arial"/>
                <a:cs typeface="Arial"/>
              </a:rPr>
              <a:t>di</a:t>
            </a:r>
            <a:r>
              <a:rPr sz="2400" spc="365" dirty="0">
                <a:latin typeface="Arial"/>
                <a:cs typeface="Arial"/>
              </a:rPr>
              <a:t> </a:t>
            </a:r>
            <a:r>
              <a:rPr sz="2400" dirty="0">
                <a:latin typeface="Arial"/>
                <a:cs typeface="Arial"/>
              </a:rPr>
              <a:t>tutte</a:t>
            </a:r>
            <a:r>
              <a:rPr sz="2400" spc="360" dirty="0">
                <a:latin typeface="Arial"/>
                <a:cs typeface="Arial"/>
              </a:rPr>
              <a:t> </a:t>
            </a:r>
            <a:r>
              <a:rPr sz="2400" dirty="0">
                <a:latin typeface="Arial"/>
                <a:cs typeface="Arial"/>
              </a:rPr>
              <a:t>le</a:t>
            </a:r>
            <a:r>
              <a:rPr sz="2400" spc="360" dirty="0">
                <a:latin typeface="Arial"/>
                <a:cs typeface="Arial"/>
              </a:rPr>
              <a:t> </a:t>
            </a:r>
            <a:r>
              <a:rPr sz="2400" dirty="0">
                <a:latin typeface="Arial"/>
                <a:cs typeface="Arial"/>
              </a:rPr>
              <a:t>operazioni,</a:t>
            </a:r>
            <a:r>
              <a:rPr sz="2400" spc="365" dirty="0">
                <a:latin typeface="Arial"/>
                <a:cs typeface="Arial"/>
              </a:rPr>
              <a:t> </a:t>
            </a:r>
            <a:r>
              <a:rPr sz="2400" dirty="0">
                <a:latin typeface="Arial"/>
                <a:cs typeface="Arial"/>
              </a:rPr>
              <a:t>si</a:t>
            </a:r>
            <a:r>
              <a:rPr sz="2400" spc="365" dirty="0">
                <a:latin typeface="Arial"/>
                <a:cs typeface="Arial"/>
              </a:rPr>
              <a:t> </a:t>
            </a:r>
            <a:r>
              <a:rPr sz="2400" dirty="0">
                <a:latin typeface="Arial"/>
                <a:cs typeface="Arial"/>
              </a:rPr>
              <a:t>ricorda</a:t>
            </a:r>
            <a:r>
              <a:rPr sz="2400" spc="370" dirty="0">
                <a:latin typeface="Arial"/>
                <a:cs typeface="Arial"/>
              </a:rPr>
              <a:t> </a:t>
            </a:r>
            <a:r>
              <a:rPr sz="2400" dirty="0">
                <a:latin typeface="Arial"/>
                <a:cs typeface="Arial"/>
              </a:rPr>
              <a:t>che,</a:t>
            </a:r>
            <a:r>
              <a:rPr sz="2400" spc="365" dirty="0">
                <a:latin typeface="Arial"/>
                <a:cs typeface="Arial"/>
              </a:rPr>
              <a:t> </a:t>
            </a:r>
            <a:r>
              <a:rPr sz="2400" dirty="0">
                <a:latin typeface="Arial"/>
                <a:cs typeface="Arial"/>
              </a:rPr>
              <a:t>oltre</a:t>
            </a:r>
            <a:r>
              <a:rPr sz="2400" spc="365" dirty="0">
                <a:latin typeface="Arial"/>
                <a:cs typeface="Arial"/>
              </a:rPr>
              <a:t> </a:t>
            </a:r>
            <a:r>
              <a:rPr sz="2400" spc="-25" dirty="0">
                <a:latin typeface="Arial"/>
                <a:cs typeface="Arial"/>
              </a:rPr>
              <a:t>al </a:t>
            </a:r>
            <a:r>
              <a:rPr sz="2400" dirty="0">
                <a:latin typeface="Arial"/>
                <a:cs typeface="Arial"/>
              </a:rPr>
              <a:t>codice</a:t>
            </a:r>
            <a:r>
              <a:rPr sz="2400" spc="415" dirty="0">
                <a:latin typeface="Arial"/>
                <a:cs typeface="Arial"/>
              </a:rPr>
              <a:t> </a:t>
            </a:r>
            <a:r>
              <a:rPr sz="2400" dirty="0">
                <a:latin typeface="Arial"/>
                <a:cs typeface="Arial"/>
              </a:rPr>
              <a:t>identificativo</a:t>
            </a:r>
            <a:r>
              <a:rPr sz="2400" spc="415" dirty="0">
                <a:latin typeface="Arial"/>
                <a:cs typeface="Arial"/>
              </a:rPr>
              <a:t> </a:t>
            </a:r>
            <a:r>
              <a:rPr sz="2400" dirty="0">
                <a:latin typeface="Arial"/>
                <a:cs typeface="Arial"/>
              </a:rPr>
              <a:t>di</a:t>
            </a:r>
            <a:r>
              <a:rPr sz="2400" spc="415" dirty="0">
                <a:latin typeface="Arial"/>
                <a:cs typeface="Arial"/>
              </a:rPr>
              <a:t> </a:t>
            </a:r>
            <a:r>
              <a:rPr sz="2400" dirty="0">
                <a:latin typeface="Arial"/>
                <a:cs typeface="Arial"/>
              </a:rPr>
              <a:t>gara</a:t>
            </a:r>
            <a:r>
              <a:rPr sz="2400" spc="415" dirty="0">
                <a:latin typeface="Arial"/>
                <a:cs typeface="Arial"/>
              </a:rPr>
              <a:t> </a:t>
            </a:r>
            <a:r>
              <a:rPr sz="2400" dirty="0">
                <a:latin typeface="Arial"/>
                <a:cs typeface="Arial"/>
              </a:rPr>
              <a:t>(CIG)</a:t>
            </a:r>
            <a:r>
              <a:rPr sz="2400" spc="415" dirty="0">
                <a:latin typeface="Arial"/>
                <a:cs typeface="Arial"/>
              </a:rPr>
              <a:t> </a:t>
            </a:r>
            <a:r>
              <a:rPr sz="2400" dirty="0">
                <a:latin typeface="Arial"/>
                <a:cs typeface="Arial"/>
              </a:rPr>
              <a:t>e</a:t>
            </a:r>
            <a:r>
              <a:rPr sz="2400" spc="420" dirty="0">
                <a:latin typeface="Arial"/>
                <a:cs typeface="Arial"/>
              </a:rPr>
              <a:t> </a:t>
            </a:r>
            <a:r>
              <a:rPr sz="2400" dirty="0">
                <a:latin typeface="Arial"/>
                <a:cs typeface="Arial"/>
              </a:rPr>
              <a:t>del</a:t>
            </a:r>
            <a:r>
              <a:rPr sz="2400" spc="415" dirty="0">
                <a:latin typeface="Arial"/>
                <a:cs typeface="Arial"/>
              </a:rPr>
              <a:t> </a:t>
            </a:r>
            <a:r>
              <a:rPr sz="2400" dirty="0">
                <a:latin typeface="Arial"/>
                <a:cs typeface="Arial"/>
              </a:rPr>
              <a:t>codice</a:t>
            </a:r>
            <a:r>
              <a:rPr sz="2400" spc="415" dirty="0">
                <a:latin typeface="Arial"/>
                <a:cs typeface="Arial"/>
              </a:rPr>
              <a:t> </a:t>
            </a:r>
            <a:r>
              <a:rPr sz="2400" dirty="0">
                <a:latin typeface="Arial"/>
                <a:cs typeface="Arial"/>
              </a:rPr>
              <a:t>unico</a:t>
            </a:r>
            <a:r>
              <a:rPr sz="2400" spc="415" dirty="0">
                <a:latin typeface="Arial"/>
                <a:cs typeface="Arial"/>
              </a:rPr>
              <a:t> </a:t>
            </a:r>
            <a:r>
              <a:rPr sz="2400" dirty="0">
                <a:latin typeface="Arial"/>
                <a:cs typeface="Arial"/>
              </a:rPr>
              <a:t>di</a:t>
            </a:r>
            <a:r>
              <a:rPr sz="2400" spc="415" dirty="0">
                <a:latin typeface="Arial"/>
                <a:cs typeface="Arial"/>
              </a:rPr>
              <a:t> </a:t>
            </a:r>
            <a:r>
              <a:rPr sz="2400" dirty="0">
                <a:latin typeface="Arial"/>
                <a:cs typeface="Arial"/>
              </a:rPr>
              <a:t>progetto</a:t>
            </a:r>
            <a:r>
              <a:rPr sz="2400" spc="420" dirty="0">
                <a:latin typeface="Arial"/>
                <a:cs typeface="Arial"/>
              </a:rPr>
              <a:t> </a:t>
            </a:r>
            <a:r>
              <a:rPr sz="2400" spc="-10" dirty="0">
                <a:latin typeface="Arial"/>
                <a:cs typeface="Arial"/>
              </a:rPr>
              <a:t>(CUP), </a:t>
            </a:r>
            <a:r>
              <a:rPr sz="2400" dirty="0">
                <a:latin typeface="Arial"/>
                <a:cs typeface="Arial"/>
              </a:rPr>
              <a:t>occorre</a:t>
            </a:r>
            <a:r>
              <a:rPr sz="2400" spc="300" dirty="0">
                <a:latin typeface="Arial"/>
                <a:cs typeface="Arial"/>
              </a:rPr>
              <a:t> </a:t>
            </a:r>
            <a:r>
              <a:rPr sz="2400" dirty="0">
                <a:latin typeface="Arial"/>
                <a:cs typeface="Arial"/>
              </a:rPr>
              <a:t>acquisire</a:t>
            </a:r>
            <a:r>
              <a:rPr sz="2400" spc="305" dirty="0">
                <a:latin typeface="Arial"/>
                <a:cs typeface="Arial"/>
              </a:rPr>
              <a:t> </a:t>
            </a:r>
            <a:r>
              <a:rPr sz="2400" dirty="0">
                <a:latin typeface="Arial"/>
                <a:cs typeface="Arial"/>
              </a:rPr>
              <a:t>la</a:t>
            </a:r>
            <a:r>
              <a:rPr sz="2400" spc="300" dirty="0">
                <a:latin typeface="Arial"/>
                <a:cs typeface="Arial"/>
              </a:rPr>
              <a:t> </a:t>
            </a:r>
            <a:r>
              <a:rPr sz="2400" dirty="0">
                <a:latin typeface="Arial"/>
                <a:cs typeface="Arial"/>
              </a:rPr>
              <a:t>dichiarazione</a:t>
            </a:r>
            <a:r>
              <a:rPr sz="2400" spc="305" dirty="0">
                <a:latin typeface="Arial"/>
                <a:cs typeface="Arial"/>
              </a:rPr>
              <a:t> </a:t>
            </a:r>
            <a:r>
              <a:rPr sz="2400" dirty="0">
                <a:latin typeface="Arial"/>
                <a:cs typeface="Arial"/>
              </a:rPr>
              <a:t>sostitutiva</a:t>
            </a:r>
            <a:r>
              <a:rPr sz="2400" spc="300" dirty="0">
                <a:latin typeface="Arial"/>
                <a:cs typeface="Arial"/>
              </a:rPr>
              <a:t> </a:t>
            </a:r>
            <a:r>
              <a:rPr sz="2400" dirty="0">
                <a:latin typeface="Arial"/>
                <a:cs typeface="Arial"/>
              </a:rPr>
              <a:t>dell’atto</a:t>
            </a:r>
            <a:r>
              <a:rPr sz="2400" spc="305" dirty="0">
                <a:latin typeface="Arial"/>
                <a:cs typeface="Arial"/>
              </a:rPr>
              <a:t> </a:t>
            </a:r>
            <a:r>
              <a:rPr sz="2400" dirty="0">
                <a:latin typeface="Arial"/>
                <a:cs typeface="Arial"/>
              </a:rPr>
              <a:t>di</a:t>
            </a:r>
            <a:r>
              <a:rPr sz="2400" spc="300" dirty="0">
                <a:latin typeface="Arial"/>
                <a:cs typeface="Arial"/>
              </a:rPr>
              <a:t> </a:t>
            </a:r>
            <a:r>
              <a:rPr sz="2400" dirty="0">
                <a:latin typeface="Arial"/>
                <a:cs typeface="Arial"/>
              </a:rPr>
              <a:t>notorietà</a:t>
            </a:r>
            <a:r>
              <a:rPr sz="2400" spc="305" dirty="0">
                <a:latin typeface="Arial"/>
                <a:cs typeface="Arial"/>
              </a:rPr>
              <a:t> </a:t>
            </a:r>
            <a:r>
              <a:rPr sz="2400" spc="-10" dirty="0">
                <a:latin typeface="Arial"/>
                <a:cs typeface="Arial"/>
              </a:rPr>
              <a:t>(DSAN) </a:t>
            </a:r>
            <a:r>
              <a:rPr sz="2400" dirty="0">
                <a:latin typeface="Arial"/>
                <a:cs typeface="Arial"/>
              </a:rPr>
              <a:t>sulla</a:t>
            </a:r>
            <a:r>
              <a:rPr sz="2400" spc="114" dirty="0">
                <a:latin typeface="Arial"/>
                <a:cs typeface="Arial"/>
              </a:rPr>
              <a:t> </a:t>
            </a:r>
            <a:r>
              <a:rPr sz="2400" b="1" dirty="0">
                <a:latin typeface="Arial"/>
                <a:cs typeface="Arial"/>
              </a:rPr>
              <a:t>tracciabilità</a:t>
            </a:r>
            <a:r>
              <a:rPr sz="2400" b="1" spc="110" dirty="0">
                <a:latin typeface="Arial"/>
                <a:cs typeface="Arial"/>
              </a:rPr>
              <a:t> </a:t>
            </a:r>
            <a:r>
              <a:rPr sz="2400" b="1" dirty="0">
                <a:latin typeface="Arial"/>
                <a:cs typeface="Arial"/>
              </a:rPr>
              <a:t>dei</a:t>
            </a:r>
            <a:r>
              <a:rPr sz="2400" b="1" spc="110" dirty="0">
                <a:latin typeface="Arial"/>
                <a:cs typeface="Arial"/>
              </a:rPr>
              <a:t> </a:t>
            </a:r>
            <a:r>
              <a:rPr sz="2400" b="1" dirty="0">
                <a:latin typeface="Arial"/>
                <a:cs typeface="Arial"/>
              </a:rPr>
              <a:t>flussi</a:t>
            </a:r>
            <a:r>
              <a:rPr sz="2400" b="1" spc="110" dirty="0">
                <a:latin typeface="Arial"/>
                <a:cs typeface="Arial"/>
              </a:rPr>
              <a:t> </a:t>
            </a:r>
            <a:r>
              <a:rPr sz="2400" b="1" dirty="0">
                <a:latin typeface="Arial"/>
                <a:cs typeface="Arial"/>
              </a:rPr>
              <a:t>finanziari</a:t>
            </a:r>
            <a:r>
              <a:rPr sz="2400" b="1" spc="140" dirty="0">
                <a:latin typeface="Arial"/>
                <a:cs typeface="Arial"/>
              </a:rPr>
              <a:t> </a:t>
            </a:r>
            <a:r>
              <a:rPr sz="2400" dirty="0">
                <a:latin typeface="Arial"/>
                <a:cs typeface="Arial"/>
              </a:rPr>
              <a:t>di</a:t>
            </a:r>
            <a:r>
              <a:rPr sz="2400" spc="110" dirty="0">
                <a:latin typeface="Arial"/>
                <a:cs typeface="Arial"/>
              </a:rPr>
              <a:t> </a:t>
            </a:r>
            <a:r>
              <a:rPr sz="2400" dirty="0">
                <a:latin typeface="Arial"/>
                <a:cs typeface="Arial"/>
              </a:rPr>
              <a:t>tutti</a:t>
            </a:r>
            <a:r>
              <a:rPr sz="2400" spc="110" dirty="0">
                <a:latin typeface="Arial"/>
                <a:cs typeface="Arial"/>
              </a:rPr>
              <a:t> </a:t>
            </a:r>
            <a:r>
              <a:rPr sz="2400" dirty="0">
                <a:latin typeface="Arial"/>
                <a:cs typeface="Arial"/>
              </a:rPr>
              <a:t>i</a:t>
            </a:r>
            <a:r>
              <a:rPr sz="2400" spc="110" dirty="0">
                <a:latin typeface="Arial"/>
                <a:cs typeface="Arial"/>
              </a:rPr>
              <a:t> </a:t>
            </a:r>
            <a:r>
              <a:rPr sz="2400" dirty="0">
                <a:latin typeface="Arial"/>
                <a:cs typeface="Arial"/>
              </a:rPr>
              <a:t>soggetti</a:t>
            </a:r>
            <a:r>
              <a:rPr sz="2400" spc="114" dirty="0">
                <a:latin typeface="Arial"/>
                <a:cs typeface="Arial"/>
              </a:rPr>
              <a:t> </a:t>
            </a:r>
            <a:r>
              <a:rPr sz="2400" dirty="0">
                <a:latin typeface="Arial"/>
                <a:cs typeface="Arial"/>
              </a:rPr>
              <a:t>affidatari,</a:t>
            </a:r>
            <a:r>
              <a:rPr sz="2400" spc="105" dirty="0">
                <a:latin typeface="Arial"/>
                <a:cs typeface="Arial"/>
              </a:rPr>
              <a:t> </a:t>
            </a:r>
            <a:r>
              <a:rPr sz="2400" dirty="0">
                <a:latin typeface="Arial"/>
                <a:cs typeface="Arial"/>
              </a:rPr>
              <a:t>alla</a:t>
            </a:r>
            <a:r>
              <a:rPr sz="2400" spc="114" dirty="0">
                <a:latin typeface="Arial"/>
                <a:cs typeface="Arial"/>
              </a:rPr>
              <a:t> </a:t>
            </a:r>
            <a:r>
              <a:rPr sz="2400" spc="-20" dirty="0">
                <a:latin typeface="Arial"/>
                <a:cs typeface="Arial"/>
              </a:rPr>
              <a:t>luce </a:t>
            </a:r>
            <a:r>
              <a:rPr sz="2400" dirty="0">
                <a:latin typeface="Arial"/>
                <a:cs typeface="Arial"/>
              </a:rPr>
              <a:t>di</a:t>
            </a:r>
            <a:r>
              <a:rPr sz="2400" spc="555" dirty="0">
                <a:latin typeface="Arial"/>
                <a:cs typeface="Arial"/>
              </a:rPr>
              <a:t> </a:t>
            </a:r>
            <a:r>
              <a:rPr sz="2400" dirty="0">
                <a:latin typeface="Arial"/>
                <a:cs typeface="Arial"/>
              </a:rPr>
              <a:t>quanto</a:t>
            </a:r>
            <a:r>
              <a:rPr sz="2400" spc="555" dirty="0">
                <a:latin typeface="Arial"/>
                <a:cs typeface="Arial"/>
              </a:rPr>
              <a:t> </a:t>
            </a:r>
            <a:r>
              <a:rPr sz="2400" dirty="0">
                <a:latin typeface="Arial"/>
                <a:cs typeface="Arial"/>
              </a:rPr>
              <a:t>prescritto</a:t>
            </a:r>
            <a:r>
              <a:rPr sz="2400" spc="555" dirty="0">
                <a:latin typeface="Arial"/>
                <a:cs typeface="Arial"/>
              </a:rPr>
              <a:t> </a:t>
            </a:r>
            <a:r>
              <a:rPr sz="2400" dirty="0">
                <a:latin typeface="Arial"/>
                <a:cs typeface="Arial"/>
              </a:rPr>
              <a:t>dall’art.</a:t>
            </a:r>
            <a:r>
              <a:rPr sz="2400" spc="560" dirty="0">
                <a:latin typeface="Arial"/>
                <a:cs typeface="Arial"/>
              </a:rPr>
              <a:t> </a:t>
            </a:r>
            <a:r>
              <a:rPr sz="2400" dirty="0">
                <a:latin typeface="Arial"/>
                <a:cs typeface="Arial"/>
              </a:rPr>
              <a:t>3</a:t>
            </a:r>
            <a:r>
              <a:rPr sz="2400" spc="555" dirty="0">
                <a:latin typeface="Arial"/>
                <a:cs typeface="Arial"/>
              </a:rPr>
              <a:t> </a:t>
            </a:r>
            <a:r>
              <a:rPr sz="2400" dirty="0">
                <a:latin typeface="Arial"/>
                <a:cs typeface="Arial"/>
              </a:rPr>
              <a:t>della</a:t>
            </a:r>
            <a:r>
              <a:rPr sz="2400" spc="555" dirty="0">
                <a:latin typeface="Arial"/>
                <a:cs typeface="Arial"/>
              </a:rPr>
              <a:t> </a:t>
            </a:r>
            <a:r>
              <a:rPr sz="2400" dirty="0">
                <a:latin typeface="Arial"/>
                <a:cs typeface="Arial"/>
              </a:rPr>
              <a:t>legge</a:t>
            </a:r>
            <a:r>
              <a:rPr sz="2400" spc="555" dirty="0">
                <a:latin typeface="Arial"/>
                <a:cs typeface="Arial"/>
              </a:rPr>
              <a:t> </a:t>
            </a:r>
            <a:r>
              <a:rPr sz="2400" dirty="0">
                <a:latin typeface="Arial"/>
                <a:cs typeface="Arial"/>
              </a:rPr>
              <a:t>n.</a:t>
            </a:r>
            <a:r>
              <a:rPr sz="2400" spc="560" dirty="0">
                <a:latin typeface="Arial"/>
                <a:cs typeface="Arial"/>
              </a:rPr>
              <a:t> </a:t>
            </a:r>
            <a:r>
              <a:rPr sz="2400" dirty="0">
                <a:latin typeface="Arial"/>
                <a:cs typeface="Arial"/>
              </a:rPr>
              <a:t>136/2010,</a:t>
            </a:r>
            <a:r>
              <a:rPr sz="2400" spc="555" dirty="0">
                <a:latin typeface="Arial"/>
                <a:cs typeface="Arial"/>
              </a:rPr>
              <a:t> </a:t>
            </a:r>
            <a:r>
              <a:rPr sz="2400" dirty="0">
                <a:latin typeface="Arial"/>
                <a:cs typeface="Arial"/>
              </a:rPr>
              <a:t>in</a:t>
            </a:r>
            <a:r>
              <a:rPr sz="2400" spc="555" dirty="0">
                <a:latin typeface="Arial"/>
                <a:cs typeface="Arial"/>
              </a:rPr>
              <a:t> </a:t>
            </a:r>
            <a:r>
              <a:rPr sz="2400" dirty="0">
                <a:latin typeface="Arial"/>
                <a:cs typeface="Arial"/>
              </a:rPr>
              <a:t>relazione</a:t>
            </a:r>
            <a:r>
              <a:rPr sz="2400" spc="560" dirty="0">
                <a:latin typeface="Arial"/>
                <a:cs typeface="Arial"/>
              </a:rPr>
              <a:t> </a:t>
            </a:r>
            <a:r>
              <a:rPr sz="2400" spc="-20" dirty="0">
                <a:latin typeface="Arial"/>
                <a:cs typeface="Arial"/>
              </a:rPr>
              <a:t>all’ </a:t>
            </a:r>
            <a:r>
              <a:rPr sz="2400" dirty="0">
                <a:latin typeface="Arial"/>
                <a:cs typeface="Arial"/>
              </a:rPr>
              <a:t>utilizzo</a:t>
            </a:r>
            <a:r>
              <a:rPr sz="2400" spc="20" dirty="0">
                <a:latin typeface="Arial"/>
                <a:cs typeface="Arial"/>
              </a:rPr>
              <a:t> </a:t>
            </a:r>
            <a:r>
              <a:rPr sz="2400" dirty="0">
                <a:latin typeface="Arial"/>
                <a:cs typeface="Arial"/>
              </a:rPr>
              <a:t>di</a:t>
            </a:r>
            <a:r>
              <a:rPr sz="2400" spc="20" dirty="0">
                <a:latin typeface="Arial"/>
                <a:cs typeface="Arial"/>
              </a:rPr>
              <a:t> </a:t>
            </a:r>
            <a:r>
              <a:rPr sz="2400" dirty="0">
                <a:latin typeface="Arial"/>
                <a:cs typeface="Arial"/>
              </a:rPr>
              <a:t>conti</a:t>
            </a:r>
            <a:r>
              <a:rPr sz="2400" spc="20" dirty="0">
                <a:latin typeface="Arial"/>
                <a:cs typeface="Arial"/>
              </a:rPr>
              <a:t> </a:t>
            </a:r>
            <a:r>
              <a:rPr sz="2400" dirty="0">
                <a:latin typeface="Arial"/>
                <a:cs typeface="Arial"/>
              </a:rPr>
              <a:t>correnti</a:t>
            </a:r>
            <a:r>
              <a:rPr sz="2400" spc="20" dirty="0">
                <a:latin typeface="Arial"/>
                <a:cs typeface="Arial"/>
              </a:rPr>
              <a:t> </a:t>
            </a:r>
            <a:r>
              <a:rPr sz="2400" dirty="0">
                <a:latin typeface="Arial"/>
                <a:cs typeface="Arial"/>
              </a:rPr>
              <a:t>bancari</a:t>
            </a:r>
            <a:r>
              <a:rPr sz="2400" spc="20" dirty="0">
                <a:latin typeface="Arial"/>
                <a:cs typeface="Arial"/>
              </a:rPr>
              <a:t> </a:t>
            </a:r>
            <a:r>
              <a:rPr sz="2400" dirty="0">
                <a:latin typeface="Arial"/>
                <a:cs typeface="Arial"/>
              </a:rPr>
              <a:t>o</a:t>
            </a:r>
            <a:r>
              <a:rPr sz="2400" spc="20" dirty="0">
                <a:latin typeface="Arial"/>
                <a:cs typeface="Arial"/>
              </a:rPr>
              <a:t> </a:t>
            </a:r>
            <a:r>
              <a:rPr sz="2400" dirty="0">
                <a:latin typeface="Arial"/>
                <a:cs typeface="Arial"/>
              </a:rPr>
              <a:t>postali</a:t>
            </a:r>
            <a:r>
              <a:rPr sz="2400" spc="20" dirty="0">
                <a:latin typeface="Arial"/>
                <a:cs typeface="Arial"/>
              </a:rPr>
              <a:t> </a:t>
            </a:r>
            <a:r>
              <a:rPr sz="2400" dirty="0">
                <a:latin typeface="Arial"/>
                <a:cs typeface="Arial"/>
              </a:rPr>
              <a:t>dedicati</a:t>
            </a:r>
            <a:r>
              <a:rPr sz="2400" spc="20" dirty="0">
                <a:latin typeface="Arial"/>
                <a:cs typeface="Arial"/>
              </a:rPr>
              <a:t> </a:t>
            </a:r>
            <a:r>
              <a:rPr sz="2400" dirty="0">
                <a:latin typeface="Arial"/>
                <a:cs typeface="Arial"/>
              </a:rPr>
              <a:t>alle</a:t>
            </a:r>
            <a:r>
              <a:rPr sz="2400" spc="20" dirty="0">
                <a:latin typeface="Arial"/>
                <a:cs typeface="Arial"/>
              </a:rPr>
              <a:t> </a:t>
            </a:r>
            <a:r>
              <a:rPr sz="2400" dirty="0">
                <a:latin typeface="Arial"/>
                <a:cs typeface="Arial"/>
              </a:rPr>
              <a:t>commesse</a:t>
            </a:r>
            <a:r>
              <a:rPr sz="2400" spc="20" dirty="0">
                <a:latin typeface="Arial"/>
                <a:cs typeface="Arial"/>
              </a:rPr>
              <a:t> </a:t>
            </a:r>
            <a:r>
              <a:rPr sz="2400" spc="-10" dirty="0">
                <a:latin typeface="Arial"/>
                <a:cs typeface="Arial"/>
              </a:rPr>
              <a:t>pubbliche, </a:t>
            </a:r>
            <a:r>
              <a:rPr sz="2400" dirty="0">
                <a:latin typeface="Arial"/>
                <a:cs typeface="Arial"/>
              </a:rPr>
              <a:t>anche</a:t>
            </a:r>
            <a:r>
              <a:rPr sz="2400" spc="-20" dirty="0">
                <a:latin typeface="Arial"/>
                <a:cs typeface="Arial"/>
              </a:rPr>
              <a:t>  </a:t>
            </a:r>
            <a:r>
              <a:rPr sz="2400" dirty="0">
                <a:latin typeface="Arial"/>
                <a:cs typeface="Arial"/>
              </a:rPr>
              <a:t>in</a:t>
            </a:r>
            <a:r>
              <a:rPr sz="2400" spc="-15" dirty="0">
                <a:latin typeface="Arial"/>
                <a:cs typeface="Arial"/>
              </a:rPr>
              <a:t>  </a:t>
            </a:r>
            <a:r>
              <a:rPr sz="2400" dirty="0">
                <a:latin typeface="Arial"/>
                <a:cs typeface="Arial"/>
              </a:rPr>
              <a:t>via</a:t>
            </a:r>
            <a:r>
              <a:rPr sz="2400" spc="-15" dirty="0">
                <a:latin typeface="Arial"/>
                <a:cs typeface="Arial"/>
              </a:rPr>
              <a:t>  </a:t>
            </a:r>
            <a:r>
              <a:rPr sz="2400" dirty="0">
                <a:latin typeface="Arial"/>
                <a:cs typeface="Arial"/>
              </a:rPr>
              <a:t>non</a:t>
            </a:r>
            <a:r>
              <a:rPr sz="2400" spc="-15" dirty="0">
                <a:latin typeface="Arial"/>
                <a:cs typeface="Arial"/>
              </a:rPr>
              <a:t>  </a:t>
            </a:r>
            <a:r>
              <a:rPr sz="2400" dirty="0">
                <a:latin typeface="Arial"/>
                <a:cs typeface="Arial"/>
              </a:rPr>
              <a:t>esclusiva,</a:t>
            </a:r>
            <a:r>
              <a:rPr sz="2400" spc="-15" dirty="0">
                <a:latin typeface="Arial"/>
                <a:cs typeface="Arial"/>
              </a:rPr>
              <a:t>  </a:t>
            </a:r>
            <a:r>
              <a:rPr sz="2400" dirty="0">
                <a:latin typeface="Arial"/>
                <a:cs typeface="Arial"/>
              </a:rPr>
              <a:t>per</a:t>
            </a:r>
            <a:r>
              <a:rPr sz="2400" spc="-15" dirty="0">
                <a:latin typeface="Arial"/>
                <a:cs typeface="Arial"/>
              </a:rPr>
              <a:t>  </a:t>
            </a:r>
            <a:r>
              <a:rPr sz="2400" dirty="0">
                <a:latin typeface="Arial"/>
                <a:cs typeface="Arial"/>
              </a:rPr>
              <a:t>l’effettuazione</a:t>
            </a:r>
            <a:r>
              <a:rPr sz="2400" spc="-15" dirty="0">
                <a:latin typeface="Arial"/>
                <a:cs typeface="Arial"/>
              </a:rPr>
              <a:t>  </a:t>
            </a:r>
            <a:r>
              <a:rPr sz="2400" dirty="0">
                <a:latin typeface="Arial"/>
                <a:cs typeface="Arial"/>
              </a:rPr>
              <a:t>dei</a:t>
            </a:r>
            <a:r>
              <a:rPr sz="2400" spc="-15" dirty="0">
                <a:latin typeface="Arial"/>
                <a:cs typeface="Arial"/>
              </a:rPr>
              <a:t>  </a:t>
            </a:r>
            <a:r>
              <a:rPr sz="2400" dirty="0">
                <a:latin typeface="Arial"/>
                <a:cs typeface="Arial"/>
              </a:rPr>
              <a:t>movimenti</a:t>
            </a:r>
            <a:r>
              <a:rPr sz="2400" spc="-15" dirty="0">
                <a:latin typeface="Arial"/>
                <a:cs typeface="Arial"/>
              </a:rPr>
              <a:t>  </a:t>
            </a:r>
            <a:r>
              <a:rPr sz="2400" spc="-10" dirty="0">
                <a:latin typeface="Arial"/>
                <a:cs typeface="Arial"/>
              </a:rPr>
              <a:t>finanziari </a:t>
            </a:r>
            <a:r>
              <a:rPr sz="2400" dirty="0">
                <a:latin typeface="Arial"/>
                <a:cs typeface="Arial"/>
              </a:rPr>
              <a:t>esclusivamente</a:t>
            </a:r>
            <a:r>
              <a:rPr sz="2400" spc="25" dirty="0">
                <a:latin typeface="Arial"/>
                <a:cs typeface="Arial"/>
              </a:rPr>
              <a:t>  </a:t>
            </a:r>
            <a:r>
              <a:rPr sz="2400" dirty="0">
                <a:latin typeface="Arial"/>
                <a:cs typeface="Arial"/>
              </a:rPr>
              <a:t>mediante</a:t>
            </a:r>
            <a:r>
              <a:rPr sz="2400" spc="30" dirty="0">
                <a:latin typeface="Arial"/>
                <a:cs typeface="Arial"/>
              </a:rPr>
              <a:t>  </a:t>
            </a:r>
            <a:r>
              <a:rPr sz="2400" dirty="0">
                <a:latin typeface="Arial"/>
                <a:cs typeface="Arial"/>
              </a:rPr>
              <a:t>lo</a:t>
            </a:r>
            <a:r>
              <a:rPr sz="2400" spc="30" dirty="0">
                <a:latin typeface="Arial"/>
                <a:cs typeface="Arial"/>
              </a:rPr>
              <a:t>  </a:t>
            </a:r>
            <a:r>
              <a:rPr sz="2400" dirty="0">
                <a:latin typeface="Arial"/>
                <a:cs typeface="Arial"/>
              </a:rPr>
              <a:t>strumento</a:t>
            </a:r>
            <a:r>
              <a:rPr sz="2400" spc="30" dirty="0">
                <a:latin typeface="Arial"/>
                <a:cs typeface="Arial"/>
              </a:rPr>
              <a:t>  </a:t>
            </a:r>
            <a:r>
              <a:rPr sz="2400" dirty="0">
                <a:latin typeface="Arial"/>
                <a:cs typeface="Arial"/>
              </a:rPr>
              <a:t>del</a:t>
            </a:r>
            <a:r>
              <a:rPr sz="2400" spc="30" dirty="0">
                <a:latin typeface="Arial"/>
                <a:cs typeface="Arial"/>
              </a:rPr>
              <a:t>  </a:t>
            </a:r>
            <a:r>
              <a:rPr sz="2400" dirty="0">
                <a:latin typeface="Arial"/>
                <a:cs typeface="Arial"/>
              </a:rPr>
              <a:t>bonifico</a:t>
            </a:r>
            <a:r>
              <a:rPr sz="2400" spc="30" dirty="0">
                <a:latin typeface="Arial"/>
                <a:cs typeface="Arial"/>
              </a:rPr>
              <a:t>  </a:t>
            </a:r>
            <a:r>
              <a:rPr sz="2400" dirty="0">
                <a:latin typeface="Arial"/>
                <a:cs typeface="Arial"/>
              </a:rPr>
              <a:t>bancario</a:t>
            </a:r>
            <a:r>
              <a:rPr sz="2400" spc="30" dirty="0">
                <a:latin typeface="Arial"/>
                <a:cs typeface="Arial"/>
              </a:rPr>
              <a:t>  </a:t>
            </a:r>
            <a:r>
              <a:rPr sz="2400" dirty="0">
                <a:latin typeface="Arial"/>
                <a:cs typeface="Arial"/>
              </a:rPr>
              <a:t>o</a:t>
            </a:r>
            <a:r>
              <a:rPr sz="2400" spc="30" dirty="0">
                <a:latin typeface="Arial"/>
                <a:cs typeface="Arial"/>
              </a:rPr>
              <a:t>  </a:t>
            </a:r>
            <a:r>
              <a:rPr sz="2400" spc="-10" dirty="0">
                <a:latin typeface="Arial"/>
                <a:cs typeface="Arial"/>
              </a:rPr>
              <a:t>postale </a:t>
            </a:r>
            <a:r>
              <a:rPr sz="2400" dirty="0">
                <a:latin typeface="Arial"/>
                <a:cs typeface="Arial"/>
              </a:rPr>
              <a:t>ovvero</a:t>
            </a:r>
            <a:r>
              <a:rPr sz="2400" spc="235" dirty="0">
                <a:latin typeface="Arial"/>
                <a:cs typeface="Arial"/>
              </a:rPr>
              <a:t>  </a:t>
            </a:r>
            <a:r>
              <a:rPr sz="2400" dirty="0">
                <a:latin typeface="Arial"/>
                <a:cs typeface="Arial"/>
              </a:rPr>
              <a:t>attraverso</a:t>
            </a:r>
            <a:r>
              <a:rPr sz="2400" spc="235" dirty="0">
                <a:latin typeface="Arial"/>
                <a:cs typeface="Arial"/>
              </a:rPr>
              <a:t>  </a:t>
            </a:r>
            <a:r>
              <a:rPr sz="2400" dirty="0">
                <a:latin typeface="Arial"/>
                <a:cs typeface="Arial"/>
              </a:rPr>
              <a:t>l’utilizzo</a:t>
            </a:r>
            <a:r>
              <a:rPr sz="2400" spc="240" dirty="0">
                <a:latin typeface="Arial"/>
                <a:cs typeface="Arial"/>
              </a:rPr>
              <a:t>  </a:t>
            </a:r>
            <a:r>
              <a:rPr sz="2400" dirty="0">
                <a:latin typeface="Arial"/>
                <a:cs typeface="Arial"/>
              </a:rPr>
              <a:t>di</a:t>
            </a:r>
            <a:r>
              <a:rPr sz="2400" spc="235" dirty="0">
                <a:latin typeface="Arial"/>
                <a:cs typeface="Arial"/>
              </a:rPr>
              <a:t>  </a:t>
            </a:r>
            <a:r>
              <a:rPr sz="2400" dirty="0">
                <a:latin typeface="Arial"/>
                <a:cs typeface="Arial"/>
              </a:rPr>
              <a:t>altri</a:t>
            </a:r>
            <a:r>
              <a:rPr sz="2400" spc="240" dirty="0">
                <a:latin typeface="Arial"/>
                <a:cs typeface="Arial"/>
              </a:rPr>
              <a:t>  </a:t>
            </a:r>
            <a:r>
              <a:rPr sz="2400" dirty="0">
                <a:latin typeface="Arial"/>
                <a:cs typeface="Arial"/>
              </a:rPr>
              <a:t>strumenti</a:t>
            </a:r>
            <a:r>
              <a:rPr sz="2400" spc="235" dirty="0">
                <a:latin typeface="Arial"/>
                <a:cs typeface="Arial"/>
              </a:rPr>
              <a:t>  </a:t>
            </a:r>
            <a:r>
              <a:rPr sz="2400" dirty="0">
                <a:latin typeface="Arial"/>
                <a:cs typeface="Arial"/>
              </a:rPr>
              <a:t>di</a:t>
            </a:r>
            <a:r>
              <a:rPr sz="2400" spc="240" dirty="0">
                <a:latin typeface="Arial"/>
                <a:cs typeface="Arial"/>
              </a:rPr>
              <a:t>  </a:t>
            </a:r>
            <a:r>
              <a:rPr sz="2400" dirty="0">
                <a:latin typeface="Arial"/>
                <a:cs typeface="Arial"/>
              </a:rPr>
              <a:t>pagamento</a:t>
            </a:r>
            <a:r>
              <a:rPr sz="2400" spc="235" dirty="0">
                <a:latin typeface="Arial"/>
                <a:cs typeface="Arial"/>
              </a:rPr>
              <a:t>  </a:t>
            </a:r>
            <a:r>
              <a:rPr sz="2400" dirty="0">
                <a:latin typeface="Arial"/>
                <a:cs typeface="Arial"/>
              </a:rPr>
              <a:t>idonei</a:t>
            </a:r>
            <a:r>
              <a:rPr sz="2400" spc="240" dirty="0">
                <a:latin typeface="Arial"/>
                <a:cs typeface="Arial"/>
              </a:rPr>
              <a:t>  </a:t>
            </a:r>
            <a:r>
              <a:rPr sz="2400" spc="-50" dirty="0">
                <a:latin typeface="Arial"/>
                <a:cs typeface="Arial"/>
              </a:rPr>
              <a:t>a </a:t>
            </a:r>
            <a:r>
              <a:rPr sz="2400" dirty="0">
                <a:latin typeface="Arial"/>
                <a:cs typeface="Arial"/>
              </a:rPr>
              <a:t>consentire</a:t>
            </a:r>
            <a:r>
              <a:rPr sz="2400" spc="20" dirty="0">
                <a:latin typeface="Arial"/>
                <a:cs typeface="Arial"/>
              </a:rPr>
              <a:t> </a:t>
            </a:r>
            <a:r>
              <a:rPr sz="2400" dirty="0">
                <a:latin typeface="Arial"/>
                <a:cs typeface="Arial"/>
              </a:rPr>
              <a:t>la</a:t>
            </a:r>
            <a:r>
              <a:rPr sz="2400" spc="20" dirty="0">
                <a:latin typeface="Arial"/>
                <a:cs typeface="Arial"/>
              </a:rPr>
              <a:t> </a:t>
            </a:r>
            <a:r>
              <a:rPr sz="2400" dirty="0">
                <a:latin typeface="Arial"/>
                <a:cs typeface="Arial"/>
              </a:rPr>
              <a:t>piena</a:t>
            </a:r>
            <a:r>
              <a:rPr sz="2400" spc="20" dirty="0">
                <a:latin typeface="Arial"/>
                <a:cs typeface="Arial"/>
              </a:rPr>
              <a:t> </a:t>
            </a:r>
            <a:r>
              <a:rPr sz="2400" dirty="0">
                <a:latin typeface="Arial"/>
                <a:cs typeface="Arial"/>
              </a:rPr>
              <a:t>tracciabilità</a:t>
            </a:r>
            <a:r>
              <a:rPr sz="2400" spc="15" dirty="0">
                <a:latin typeface="Arial"/>
                <a:cs typeface="Arial"/>
              </a:rPr>
              <a:t> </a:t>
            </a:r>
            <a:r>
              <a:rPr sz="2400" dirty="0">
                <a:latin typeface="Arial"/>
                <a:cs typeface="Arial"/>
              </a:rPr>
              <a:t>delle</a:t>
            </a:r>
            <a:r>
              <a:rPr sz="2400" spc="25" dirty="0">
                <a:latin typeface="Arial"/>
                <a:cs typeface="Arial"/>
              </a:rPr>
              <a:t> </a:t>
            </a:r>
            <a:r>
              <a:rPr sz="2400" dirty="0">
                <a:latin typeface="Arial"/>
                <a:cs typeface="Arial"/>
              </a:rPr>
              <a:t>operazioni.</a:t>
            </a:r>
            <a:r>
              <a:rPr sz="2400" spc="20" dirty="0">
                <a:latin typeface="Arial"/>
                <a:cs typeface="Arial"/>
              </a:rPr>
              <a:t> </a:t>
            </a:r>
            <a:r>
              <a:rPr sz="2400" dirty="0">
                <a:latin typeface="Arial"/>
                <a:cs typeface="Arial"/>
              </a:rPr>
              <a:t>Per</a:t>
            </a:r>
            <a:r>
              <a:rPr sz="2400" spc="15" dirty="0">
                <a:latin typeface="Arial"/>
                <a:cs typeface="Arial"/>
              </a:rPr>
              <a:t> </a:t>
            </a:r>
            <a:r>
              <a:rPr sz="2400" dirty="0">
                <a:latin typeface="Arial"/>
                <a:cs typeface="Arial"/>
              </a:rPr>
              <a:t>le</a:t>
            </a:r>
            <a:r>
              <a:rPr sz="2400" spc="20" dirty="0">
                <a:latin typeface="Arial"/>
                <a:cs typeface="Arial"/>
              </a:rPr>
              <a:t> </a:t>
            </a:r>
            <a:r>
              <a:rPr sz="2400" dirty="0">
                <a:latin typeface="Arial"/>
                <a:cs typeface="Arial"/>
              </a:rPr>
              <a:t>modalità</a:t>
            </a:r>
            <a:r>
              <a:rPr sz="2400" spc="25" dirty="0">
                <a:latin typeface="Arial"/>
                <a:cs typeface="Arial"/>
              </a:rPr>
              <a:t> </a:t>
            </a:r>
            <a:r>
              <a:rPr sz="2400" spc="-10" dirty="0">
                <a:latin typeface="Arial"/>
                <a:cs typeface="Arial"/>
              </a:rPr>
              <a:t>applicative </a:t>
            </a:r>
            <a:r>
              <a:rPr sz="2400" dirty="0">
                <a:latin typeface="Arial"/>
                <a:cs typeface="Arial"/>
              </a:rPr>
              <a:t>può</a:t>
            </a:r>
            <a:r>
              <a:rPr sz="2400" spc="-15" dirty="0">
                <a:latin typeface="Arial"/>
                <a:cs typeface="Arial"/>
              </a:rPr>
              <a:t> </a:t>
            </a:r>
            <a:r>
              <a:rPr sz="2400" dirty="0">
                <a:latin typeface="Arial"/>
                <a:cs typeface="Arial"/>
              </a:rPr>
              <a:t>essere</a:t>
            </a:r>
            <a:r>
              <a:rPr sz="2400" spc="-10" dirty="0">
                <a:latin typeface="Arial"/>
                <a:cs typeface="Arial"/>
              </a:rPr>
              <a:t> </a:t>
            </a:r>
            <a:r>
              <a:rPr sz="2400" dirty="0">
                <a:latin typeface="Arial"/>
                <a:cs typeface="Arial"/>
              </a:rPr>
              <a:t>utile</a:t>
            </a:r>
            <a:r>
              <a:rPr sz="2400" spc="-10" dirty="0">
                <a:latin typeface="Arial"/>
                <a:cs typeface="Arial"/>
              </a:rPr>
              <a:t> </a:t>
            </a:r>
            <a:r>
              <a:rPr sz="2400" dirty="0">
                <a:latin typeface="Arial"/>
                <a:cs typeface="Arial"/>
              </a:rPr>
              <a:t>fare</a:t>
            </a:r>
            <a:r>
              <a:rPr sz="2400" spc="-15" dirty="0">
                <a:latin typeface="Arial"/>
                <a:cs typeface="Arial"/>
              </a:rPr>
              <a:t> </a:t>
            </a:r>
            <a:r>
              <a:rPr sz="2400" dirty="0">
                <a:latin typeface="Arial"/>
                <a:cs typeface="Arial"/>
              </a:rPr>
              <a:t>riferimento</a:t>
            </a:r>
            <a:r>
              <a:rPr sz="2400" spc="-15" dirty="0">
                <a:latin typeface="Arial"/>
                <a:cs typeface="Arial"/>
              </a:rPr>
              <a:t> </a:t>
            </a:r>
            <a:r>
              <a:rPr sz="2400" dirty="0">
                <a:latin typeface="Arial"/>
                <a:cs typeface="Arial"/>
              </a:rPr>
              <a:t>alla</a:t>
            </a:r>
            <a:r>
              <a:rPr sz="2400" spc="-10" dirty="0">
                <a:latin typeface="Arial"/>
                <a:cs typeface="Arial"/>
              </a:rPr>
              <a:t> Determina</a:t>
            </a:r>
            <a:r>
              <a:rPr sz="2400" spc="-140" dirty="0">
                <a:latin typeface="Arial"/>
                <a:cs typeface="Arial"/>
              </a:rPr>
              <a:t> </a:t>
            </a:r>
            <a:r>
              <a:rPr sz="2400" dirty="0">
                <a:latin typeface="Arial"/>
                <a:cs typeface="Arial"/>
              </a:rPr>
              <a:t>ANAC</a:t>
            </a:r>
            <a:r>
              <a:rPr sz="2400" spc="-15" dirty="0">
                <a:latin typeface="Arial"/>
                <a:cs typeface="Arial"/>
              </a:rPr>
              <a:t> </a:t>
            </a:r>
            <a:r>
              <a:rPr sz="2400" dirty="0">
                <a:latin typeface="Arial"/>
                <a:cs typeface="Arial"/>
              </a:rPr>
              <a:t>n.</a:t>
            </a:r>
            <a:r>
              <a:rPr sz="2400" spc="-10" dirty="0">
                <a:latin typeface="Arial"/>
                <a:cs typeface="Arial"/>
              </a:rPr>
              <a:t> 556/2017.</a:t>
            </a:r>
            <a:endParaRPr sz="240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0459" y="1655317"/>
            <a:ext cx="9975215" cy="676275"/>
          </a:xfrm>
          <a:prstGeom prst="rect">
            <a:avLst/>
          </a:prstGeom>
        </p:spPr>
        <p:txBody>
          <a:bodyPr vert="horz" wrap="square" lIns="0" tIns="14604" rIns="0" bIns="0" rtlCol="0">
            <a:spAutoFit/>
          </a:bodyPr>
          <a:lstStyle/>
          <a:p>
            <a:pPr marL="12700">
              <a:lnSpc>
                <a:spcPct val="100000"/>
              </a:lnSpc>
              <a:spcBef>
                <a:spcPts val="114"/>
              </a:spcBef>
            </a:pPr>
            <a:r>
              <a:rPr sz="4250" b="1" i="1" spc="-155" dirty="0">
                <a:solidFill>
                  <a:srgbClr val="5E5E5E"/>
                </a:solidFill>
                <a:latin typeface="Garamond"/>
                <a:cs typeface="Garamond"/>
              </a:rPr>
              <a:t>DIVIETO</a:t>
            </a:r>
            <a:r>
              <a:rPr sz="4250" b="1" i="1" spc="-114" dirty="0">
                <a:solidFill>
                  <a:srgbClr val="5E5E5E"/>
                </a:solidFill>
                <a:latin typeface="Garamond"/>
                <a:cs typeface="Garamond"/>
              </a:rPr>
              <a:t> </a:t>
            </a:r>
            <a:r>
              <a:rPr sz="4250" b="1" i="1" spc="-45" dirty="0">
                <a:solidFill>
                  <a:srgbClr val="5E5E5E"/>
                </a:solidFill>
                <a:latin typeface="Garamond"/>
                <a:cs typeface="Garamond"/>
              </a:rPr>
              <a:t>DI</a:t>
            </a:r>
            <a:r>
              <a:rPr sz="4250" b="1" i="1" spc="-160" dirty="0">
                <a:solidFill>
                  <a:srgbClr val="5E5E5E"/>
                </a:solidFill>
                <a:latin typeface="Garamond"/>
                <a:cs typeface="Garamond"/>
              </a:rPr>
              <a:t> </a:t>
            </a:r>
            <a:r>
              <a:rPr sz="4250" b="1" i="1" spc="-125" dirty="0">
                <a:solidFill>
                  <a:srgbClr val="5E5E5E"/>
                </a:solidFill>
                <a:latin typeface="Garamond"/>
                <a:cs typeface="Garamond"/>
              </a:rPr>
              <a:t>DOPPIO</a:t>
            </a:r>
            <a:r>
              <a:rPr sz="4250" b="1" i="1" spc="-140" dirty="0">
                <a:solidFill>
                  <a:srgbClr val="5E5E5E"/>
                </a:solidFill>
                <a:latin typeface="Garamond"/>
                <a:cs typeface="Garamond"/>
              </a:rPr>
              <a:t> </a:t>
            </a:r>
            <a:r>
              <a:rPr sz="4250" b="1" i="1" spc="-130" dirty="0">
                <a:solidFill>
                  <a:srgbClr val="5E5E5E"/>
                </a:solidFill>
                <a:latin typeface="Garamond"/>
                <a:cs typeface="Garamond"/>
              </a:rPr>
              <a:t>FINANZIAMENTO</a:t>
            </a:r>
            <a:endParaRPr sz="4250">
              <a:latin typeface="Garamond"/>
              <a:cs typeface="Garamond"/>
            </a:endParaRPr>
          </a:p>
        </p:txBody>
      </p:sp>
      <p:sp>
        <p:nvSpPr>
          <p:cNvPr id="3" name="object 3"/>
          <p:cNvSpPr txBox="1"/>
          <p:nvPr/>
        </p:nvSpPr>
        <p:spPr>
          <a:xfrm>
            <a:off x="1137530" y="3372978"/>
            <a:ext cx="10342245" cy="3197860"/>
          </a:xfrm>
          <a:prstGeom prst="rect">
            <a:avLst/>
          </a:prstGeom>
        </p:spPr>
        <p:txBody>
          <a:bodyPr vert="horz" wrap="square" lIns="0" tIns="12065" rIns="0" bIns="0" rtlCol="0">
            <a:spAutoFit/>
          </a:bodyPr>
          <a:lstStyle/>
          <a:p>
            <a:pPr marL="12700" marR="5080" algn="just">
              <a:lnSpc>
                <a:spcPct val="100400"/>
              </a:lnSpc>
              <a:spcBef>
                <a:spcPts val="95"/>
              </a:spcBef>
            </a:pPr>
            <a:r>
              <a:rPr sz="3400" dirty="0">
                <a:solidFill>
                  <a:srgbClr val="0070C0"/>
                </a:solidFill>
                <a:latin typeface="Garamond"/>
                <a:cs typeface="Garamond"/>
              </a:rPr>
              <a:t>Il</a:t>
            </a:r>
            <a:r>
              <a:rPr sz="3400" spc="130" dirty="0">
                <a:solidFill>
                  <a:srgbClr val="0070C0"/>
                </a:solidFill>
                <a:latin typeface="Garamond"/>
                <a:cs typeface="Garamond"/>
              </a:rPr>
              <a:t> </a:t>
            </a:r>
            <a:r>
              <a:rPr sz="3400" dirty="0">
                <a:solidFill>
                  <a:srgbClr val="0070C0"/>
                </a:solidFill>
                <a:latin typeface="Garamond"/>
                <a:cs typeface="Garamond"/>
              </a:rPr>
              <a:t>divieto</a:t>
            </a:r>
            <a:r>
              <a:rPr sz="3400" spc="140" dirty="0">
                <a:solidFill>
                  <a:srgbClr val="0070C0"/>
                </a:solidFill>
                <a:latin typeface="Garamond"/>
                <a:cs typeface="Garamond"/>
              </a:rPr>
              <a:t> </a:t>
            </a:r>
            <a:r>
              <a:rPr sz="3400" dirty="0">
                <a:solidFill>
                  <a:srgbClr val="0070C0"/>
                </a:solidFill>
                <a:latin typeface="Garamond"/>
                <a:cs typeface="Garamond"/>
              </a:rPr>
              <a:t>del</a:t>
            </a:r>
            <a:r>
              <a:rPr sz="3400" spc="140" dirty="0">
                <a:solidFill>
                  <a:srgbClr val="0070C0"/>
                </a:solidFill>
                <a:latin typeface="Garamond"/>
                <a:cs typeface="Garamond"/>
              </a:rPr>
              <a:t> </a:t>
            </a:r>
            <a:r>
              <a:rPr sz="3400" dirty="0">
                <a:solidFill>
                  <a:srgbClr val="0070C0"/>
                </a:solidFill>
                <a:latin typeface="Garamond"/>
                <a:cs typeface="Garamond"/>
              </a:rPr>
              <a:t>doppio</a:t>
            </a:r>
            <a:r>
              <a:rPr sz="3400" spc="145" dirty="0">
                <a:solidFill>
                  <a:srgbClr val="0070C0"/>
                </a:solidFill>
                <a:latin typeface="Garamond"/>
                <a:cs typeface="Garamond"/>
              </a:rPr>
              <a:t> </a:t>
            </a:r>
            <a:r>
              <a:rPr sz="3400" dirty="0">
                <a:solidFill>
                  <a:srgbClr val="0070C0"/>
                </a:solidFill>
                <a:latin typeface="Garamond"/>
                <a:cs typeface="Garamond"/>
              </a:rPr>
              <a:t>finanziamento,</a:t>
            </a:r>
            <a:r>
              <a:rPr sz="3400" spc="135" dirty="0">
                <a:solidFill>
                  <a:srgbClr val="0070C0"/>
                </a:solidFill>
                <a:latin typeface="Garamond"/>
                <a:cs typeface="Garamond"/>
              </a:rPr>
              <a:t> </a:t>
            </a:r>
            <a:r>
              <a:rPr sz="3400" dirty="0">
                <a:solidFill>
                  <a:srgbClr val="0070C0"/>
                </a:solidFill>
                <a:latin typeface="Garamond"/>
                <a:cs typeface="Garamond"/>
              </a:rPr>
              <a:t>previsto</a:t>
            </a:r>
            <a:r>
              <a:rPr sz="3400" spc="145" dirty="0">
                <a:solidFill>
                  <a:srgbClr val="0070C0"/>
                </a:solidFill>
                <a:latin typeface="Garamond"/>
                <a:cs typeface="Garamond"/>
              </a:rPr>
              <a:t> </a:t>
            </a:r>
            <a:r>
              <a:rPr sz="3400" dirty="0">
                <a:solidFill>
                  <a:srgbClr val="0070C0"/>
                </a:solidFill>
                <a:latin typeface="Garamond"/>
                <a:cs typeface="Garamond"/>
              </a:rPr>
              <a:t>dalla</a:t>
            </a:r>
            <a:r>
              <a:rPr sz="3400" spc="145" dirty="0">
                <a:solidFill>
                  <a:srgbClr val="0070C0"/>
                </a:solidFill>
                <a:latin typeface="Garamond"/>
                <a:cs typeface="Garamond"/>
              </a:rPr>
              <a:t> </a:t>
            </a:r>
            <a:r>
              <a:rPr sz="3400" spc="-10" dirty="0">
                <a:solidFill>
                  <a:srgbClr val="0070C0"/>
                </a:solidFill>
                <a:latin typeface="Garamond"/>
                <a:cs typeface="Garamond"/>
              </a:rPr>
              <a:t>normativa </a:t>
            </a:r>
            <a:r>
              <a:rPr sz="3400" dirty="0">
                <a:solidFill>
                  <a:srgbClr val="0070C0"/>
                </a:solidFill>
                <a:latin typeface="Garamond"/>
                <a:cs typeface="Garamond"/>
              </a:rPr>
              <a:t>europea,</a:t>
            </a:r>
            <a:r>
              <a:rPr sz="3400" spc="590" dirty="0">
                <a:solidFill>
                  <a:srgbClr val="0070C0"/>
                </a:solidFill>
                <a:latin typeface="Garamond"/>
                <a:cs typeface="Garamond"/>
              </a:rPr>
              <a:t> </a:t>
            </a:r>
            <a:r>
              <a:rPr sz="3400" dirty="0">
                <a:solidFill>
                  <a:srgbClr val="0070C0"/>
                </a:solidFill>
                <a:latin typeface="Garamond"/>
                <a:cs typeface="Garamond"/>
              </a:rPr>
              <a:t>prescrive</a:t>
            </a:r>
            <a:r>
              <a:rPr sz="3400" spc="595" dirty="0">
                <a:solidFill>
                  <a:srgbClr val="0070C0"/>
                </a:solidFill>
                <a:latin typeface="Garamond"/>
                <a:cs typeface="Garamond"/>
              </a:rPr>
              <a:t> </a:t>
            </a:r>
            <a:r>
              <a:rPr sz="3400" dirty="0">
                <a:solidFill>
                  <a:srgbClr val="0070C0"/>
                </a:solidFill>
                <a:latin typeface="Garamond"/>
                <a:cs typeface="Garamond"/>
              </a:rPr>
              <a:t>che</a:t>
            </a:r>
            <a:r>
              <a:rPr sz="3400" spc="590" dirty="0">
                <a:solidFill>
                  <a:srgbClr val="0070C0"/>
                </a:solidFill>
                <a:latin typeface="Garamond"/>
                <a:cs typeface="Garamond"/>
              </a:rPr>
              <a:t> </a:t>
            </a:r>
            <a:r>
              <a:rPr sz="3400" dirty="0">
                <a:solidFill>
                  <a:srgbClr val="0070C0"/>
                </a:solidFill>
                <a:latin typeface="Garamond"/>
                <a:cs typeface="Garamond"/>
              </a:rPr>
              <a:t>il</a:t>
            </a:r>
            <a:r>
              <a:rPr sz="3400" spc="595" dirty="0">
                <a:solidFill>
                  <a:srgbClr val="0070C0"/>
                </a:solidFill>
                <a:latin typeface="Garamond"/>
                <a:cs typeface="Garamond"/>
              </a:rPr>
              <a:t> </a:t>
            </a:r>
            <a:r>
              <a:rPr sz="3400" dirty="0">
                <a:solidFill>
                  <a:srgbClr val="0070C0"/>
                </a:solidFill>
                <a:latin typeface="Garamond"/>
                <a:cs typeface="Garamond"/>
              </a:rPr>
              <a:t>medesimo</a:t>
            </a:r>
            <a:r>
              <a:rPr sz="3400" spc="590" dirty="0">
                <a:solidFill>
                  <a:srgbClr val="0070C0"/>
                </a:solidFill>
                <a:latin typeface="Garamond"/>
                <a:cs typeface="Garamond"/>
              </a:rPr>
              <a:t> </a:t>
            </a:r>
            <a:r>
              <a:rPr sz="3400" dirty="0">
                <a:solidFill>
                  <a:srgbClr val="0070C0"/>
                </a:solidFill>
                <a:latin typeface="Garamond"/>
                <a:cs typeface="Garamond"/>
              </a:rPr>
              <a:t>costo</a:t>
            </a:r>
            <a:r>
              <a:rPr sz="3400" spc="595" dirty="0">
                <a:solidFill>
                  <a:srgbClr val="0070C0"/>
                </a:solidFill>
                <a:latin typeface="Garamond"/>
                <a:cs typeface="Garamond"/>
              </a:rPr>
              <a:t> </a:t>
            </a:r>
            <a:r>
              <a:rPr sz="3400" dirty="0">
                <a:solidFill>
                  <a:srgbClr val="0070C0"/>
                </a:solidFill>
                <a:latin typeface="Garamond"/>
                <a:cs typeface="Garamond"/>
              </a:rPr>
              <a:t>di</a:t>
            </a:r>
            <a:r>
              <a:rPr sz="3400" spc="595" dirty="0">
                <a:solidFill>
                  <a:srgbClr val="0070C0"/>
                </a:solidFill>
                <a:latin typeface="Garamond"/>
                <a:cs typeface="Garamond"/>
              </a:rPr>
              <a:t> </a:t>
            </a:r>
            <a:r>
              <a:rPr sz="3400" dirty="0">
                <a:solidFill>
                  <a:srgbClr val="0070C0"/>
                </a:solidFill>
                <a:latin typeface="Garamond"/>
                <a:cs typeface="Garamond"/>
              </a:rPr>
              <a:t>un</a:t>
            </a:r>
            <a:r>
              <a:rPr sz="3400" spc="595" dirty="0">
                <a:solidFill>
                  <a:srgbClr val="0070C0"/>
                </a:solidFill>
                <a:latin typeface="Garamond"/>
                <a:cs typeface="Garamond"/>
              </a:rPr>
              <a:t> </a:t>
            </a:r>
            <a:r>
              <a:rPr sz="3400" spc="-10" dirty="0">
                <a:solidFill>
                  <a:srgbClr val="0070C0"/>
                </a:solidFill>
                <a:latin typeface="Garamond"/>
                <a:cs typeface="Garamond"/>
              </a:rPr>
              <a:t>intervento </a:t>
            </a:r>
            <a:r>
              <a:rPr sz="3400" dirty="0">
                <a:solidFill>
                  <a:srgbClr val="0070C0"/>
                </a:solidFill>
                <a:latin typeface="Garamond"/>
                <a:cs typeface="Garamond"/>
              </a:rPr>
              <a:t>non</a:t>
            </a:r>
            <a:r>
              <a:rPr sz="3400" spc="520" dirty="0">
                <a:solidFill>
                  <a:srgbClr val="0070C0"/>
                </a:solidFill>
                <a:latin typeface="Garamond"/>
                <a:cs typeface="Garamond"/>
              </a:rPr>
              <a:t> </a:t>
            </a:r>
            <a:r>
              <a:rPr sz="3400" dirty="0">
                <a:solidFill>
                  <a:srgbClr val="0070C0"/>
                </a:solidFill>
                <a:latin typeface="Garamond"/>
                <a:cs typeface="Garamond"/>
              </a:rPr>
              <a:t>possa</a:t>
            </a:r>
            <a:r>
              <a:rPr sz="3400" spc="535" dirty="0">
                <a:solidFill>
                  <a:srgbClr val="0070C0"/>
                </a:solidFill>
                <a:latin typeface="Garamond"/>
                <a:cs typeface="Garamond"/>
              </a:rPr>
              <a:t> </a:t>
            </a:r>
            <a:r>
              <a:rPr sz="3400" dirty="0">
                <a:solidFill>
                  <a:srgbClr val="0070C0"/>
                </a:solidFill>
                <a:latin typeface="Garamond"/>
                <a:cs typeface="Garamond"/>
              </a:rPr>
              <a:t>essere</a:t>
            </a:r>
            <a:r>
              <a:rPr sz="3400" spc="530" dirty="0">
                <a:solidFill>
                  <a:srgbClr val="0070C0"/>
                </a:solidFill>
                <a:latin typeface="Garamond"/>
                <a:cs typeface="Garamond"/>
              </a:rPr>
              <a:t> </a:t>
            </a:r>
            <a:r>
              <a:rPr sz="3400" dirty="0">
                <a:solidFill>
                  <a:srgbClr val="0070C0"/>
                </a:solidFill>
                <a:latin typeface="Garamond"/>
                <a:cs typeface="Garamond"/>
              </a:rPr>
              <a:t>rimborsato</a:t>
            </a:r>
            <a:r>
              <a:rPr sz="3400" spc="530" dirty="0">
                <a:solidFill>
                  <a:srgbClr val="0070C0"/>
                </a:solidFill>
                <a:latin typeface="Garamond"/>
                <a:cs typeface="Garamond"/>
              </a:rPr>
              <a:t> </a:t>
            </a:r>
            <a:r>
              <a:rPr sz="3400" dirty="0">
                <a:solidFill>
                  <a:srgbClr val="0070C0"/>
                </a:solidFill>
                <a:latin typeface="Garamond"/>
                <a:cs typeface="Garamond"/>
              </a:rPr>
              <a:t>due</a:t>
            </a:r>
            <a:r>
              <a:rPr sz="3400" spc="535" dirty="0">
                <a:solidFill>
                  <a:srgbClr val="0070C0"/>
                </a:solidFill>
                <a:latin typeface="Garamond"/>
                <a:cs typeface="Garamond"/>
              </a:rPr>
              <a:t> </a:t>
            </a:r>
            <a:r>
              <a:rPr sz="3400" dirty="0">
                <a:solidFill>
                  <a:srgbClr val="0070C0"/>
                </a:solidFill>
                <a:latin typeface="Garamond"/>
                <a:cs typeface="Garamond"/>
              </a:rPr>
              <a:t>volte</a:t>
            </a:r>
            <a:r>
              <a:rPr sz="3400" spc="530" dirty="0">
                <a:solidFill>
                  <a:srgbClr val="0070C0"/>
                </a:solidFill>
                <a:latin typeface="Garamond"/>
                <a:cs typeface="Garamond"/>
              </a:rPr>
              <a:t> </a:t>
            </a:r>
            <a:r>
              <a:rPr sz="3400" dirty="0">
                <a:solidFill>
                  <a:srgbClr val="0070C0"/>
                </a:solidFill>
                <a:latin typeface="Garamond"/>
                <a:cs typeface="Garamond"/>
              </a:rPr>
              <a:t>a</a:t>
            </a:r>
            <a:r>
              <a:rPr sz="3400" spc="535" dirty="0">
                <a:solidFill>
                  <a:srgbClr val="0070C0"/>
                </a:solidFill>
                <a:latin typeface="Garamond"/>
                <a:cs typeface="Garamond"/>
              </a:rPr>
              <a:t> </a:t>
            </a:r>
            <a:r>
              <a:rPr sz="3400" dirty="0">
                <a:solidFill>
                  <a:srgbClr val="0070C0"/>
                </a:solidFill>
                <a:latin typeface="Garamond"/>
                <a:cs typeface="Garamond"/>
              </a:rPr>
              <a:t>valere</a:t>
            </a:r>
            <a:r>
              <a:rPr sz="3400" spc="530" dirty="0">
                <a:solidFill>
                  <a:srgbClr val="0070C0"/>
                </a:solidFill>
                <a:latin typeface="Garamond"/>
                <a:cs typeface="Garamond"/>
              </a:rPr>
              <a:t> </a:t>
            </a:r>
            <a:r>
              <a:rPr sz="3400" dirty="0">
                <a:solidFill>
                  <a:srgbClr val="0070C0"/>
                </a:solidFill>
                <a:latin typeface="Garamond"/>
                <a:cs typeface="Garamond"/>
              </a:rPr>
              <a:t>su</a:t>
            </a:r>
            <a:r>
              <a:rPr sz="3400" spc="530" dirty="0">
                <a:solidFill>
                  <a:srgbClr val="0070C0"/>
                </a:solidFill>
                <a:latin typeface="Garamond"/>
                <a:cs typeface="Garamond"/>
              </a:rPr>
              <a:t> </a:t>
            </a:r>
            <a:r>
              <a:rPr sz="3400" dirty="0">
                <a:solidFill>
                  <a:srgbClr val="0070C0"/>
                </a:solidFill>
                <a:latin typeface="Garamond"/>
                <a:cs typeface="Garamond"/>
              </a:rPr>
              <a:t>fonti</a:t>
            </a:r>
            <a:r>
              <a:rPr sz="3400" spc="530" dirty="0">
                <a:solidFill>
                  <a:srgbClr val="0070C0"/>
                </a:solidFill>
                <a:latin typeface="Garamond"/>
                <a:cs typeface="Garamond"/>
              </a:rPr>
              <a:t> </a:t>
            </a:r>
            <a:r>
              <a:rPr sz="3400" spc="-25" dirty="0">
                <a:solidFill>
                  <a:srgbClr val="0070C0"/>
                </a:solidFill>
                <a:latin typeface="Garamond"/>
                <a:cs typeface="Garamond"/>
              </a:rPr>
              <a:t>di </a:t>
            </a:r>
            <a:r>
              <a:rPr sz="3400" dirty="0">
                <a:solidFill>
                  <a:srgbClr val="0070C0"/>
                </a:solidFill>
                <a:latin typeface="Garamond"/>
                <a:cs typeface="Garamond"/>
              </a:rPr>
              <a:t>finanziamento</a:t>
            </a:r>
            <a:r>
              <a:rPr sz="3400" spc="-85" dirty="0">
                <a:solidFill>
                  <a:srgbClr val="0070C0"/>
                </a:solidFill>
                <a:latin typeface="Garamond"/>
                <a:cs typeface="Garamond"/>
              </a:rPr>
              <a:t> </a:t>
            </a:r>
            <a:r>
              <a:rPr sz="3400" dirty="0">
                <a:solidFill>
                  <a:srgbClr val="0070C0"/>
                </a:solidFill>
                <a:latin typeface="Garamond"/>
                <a:cs typeface="Garamond"/>
              </a:rPr>
              <a:t>pubbliche</a:t>
            </a:r>
            <a:r>
              <a:rPr sz="3400" spc="-80" dirty="0">
                <a:solidFill>
                  <a:srgbClr val="0070C0"/>
                </a:solidFill>
                <a:latin typeface="Garamond"/>
                <a:cs typeface="Garamond"/>
              </a:rPr>
              <a:t> </a:t>
            </a:r>
            <a:r>
              <a:rPr sz="3400" dirty="0">
                <a:solidFill>
                  <a:srgbClr val="0070C0"/>
                </a:solidFill>
                <a:latin typeface="Garamond"/>
                <a:cs typeface="Garamond"/>
              </a:rPr>
              <a:t>anche</a:t>
            </a:r>
            <a:r>
              <a:rPr sz="3400" spc="-85" dirty="0">
                <a:solidFill>
                  <a:srgbClr val="0070C0"/>
                </a:solidFill>
                <a:latin typeface="Garamond"/>
                <a:cs typeface="Garamond"/>
              </a:rPr>
              <a:t> </a:t>
            </a:r>
            <a:r>
              <a:rPr sz="3400" dirty="0">
                <a:solidFill>
                  <a:srgbClr val="0070C0"/>
                </a:solidFill>
                <a:latin typeface="Garamond"/>
                <a:cs typeface="Garamond"/>
              </a:rPr>
              <a:t>di</a:t>
            </a:r>
            <a:r>
              <a:rPr sz="3400" spc="-80" dirty="0">
                <a:solidFill>
                  <a:srgbClr val="0070C0"/>
                </a:solidFill>
                <a:latin typeface="Garamond"/>
                <a:cs typeface="Garamond"/>
              </a:rPr>
              <a:t> </a:t>
            </a:r>
            <a:r>
              <a:rPr sz="3400" dirty="0">
                <a:solidFill>
                  <a:srgbClr val="0070C0"/>
                </a:solidFill>
                <a:latin typeface="Garamond"/>
                <a:cs typeface="Garamond"/>
              </a:rPr>
              <a:t>diversa</a:t>
            </a:r>
            <a:r>
              <a:rPr sz="3400" spc="-80" dirty="0">
                <a:solidFill>
                  <a:srgbClr val="0070C0"/>
                </a:solidFill>
                <a:latin typeface="Garamond"/>
                <a:cs typeface="Garamond"/>
              </a:rPr>
              <a:t> </a:t>
            </a:r>
            <a:r>
              <a:rPr sz="3400" spc="-10" dirty="0">
                <a:solidFill>
                  <a:srgbClr val="0070C0"/>
                </a:solidFill>
                <a:latin typeface="Garamond"/>
                <a:cs typeface="Garamond"/>
              </a:rPr>
              <a:t>natura.</a:t>
            </a:r>
            <a:endParaRPr sz="3400">
              <a:latin typeface="Garamond"/>
              <a:cs typeface="Garamond"/>
            </a:endParaRPr>
          </a:p>
          <a:p>
            <a:pPr marL="12700" marR="377825">
              <a:lnSpc>
                <a:spcPct val="100000"/>
              </a:lnSpc>
              <a:spcBef>
                <a:spcPts val="2835"/>
              </a:spcBef>
            </a:pPr>
            <a:r>
              <a:rPr sz="2400" b="1" i="1" dirty="0">
                <a:solidFill>
                  <a:srgbClr val="7030A0"/>
                </a:solidFill>
                <a:latin typeface="Calibri"/>
                <a:cs typeface="Calibri"/>
              </a:rPr>
              <a:t>Adozione</a:t>
            </a:r>
            <a:r>
              <a:rPr sz="2400" b="1" i="1" spc="330" dirty="0">
                <a:solidFill>
                  <a:srgbClr val="7030A0"/>
                </a:solidFill>
                <a:latin typeface="Calibri"/>
                <a:cs typeface="Calibri"/>
              </a:rPr>
              <a:t> </a:t>
            </a:r>
            <a:r>
              <a:rPr sz="2400" b="1" i="1" dirty="0">
                <a:solidFill>
                  <a:srgbClr val="7030A0"/>
                </a:solidFill>
                <a:latin typeface="Calibri"/>
                <a:cs typeface="Calibri"/>
              </a:rPr>
              <a:t>di</a:t>
            </a:r>
            <a:r>
              <a:rPr sz="2400" b="1" i="1" spc="345" dirty="0">
                <a:solidFill>
                  <a:srgbClr val="7030A0"/>
                </a:solidFill>
                <a:latin typeface="Calibri"/>
                <a:cs typeface="Calibri"/>
              </a:rPr>
              <a:t> </a:t>
            </a:r>
            <a:r>
              <a:rPr sz="2400" b="1" i="1" dirty="0">
                <a:solidFill>
                  <a:srgbClr val="7030A0"/>
                </a:solidFill>
                <a:latin typeface="Calibri"/>
                <a:cs typeface="Calibri"/>
              </a:rPr>
              <a:t>misure</a:t>
            </a:r>
            <a:r>
              <a:rPr sz="2400" b="1" i="1" spc="345" dirty="0">
                <a:solidFill>
                  <a:srgbClr val="7030A0"/>
                </a:solidFill>
                <a:latin typeface="Calibri"/>
                <a:cs typeface="Calibri"/>
              </a:rPr>
              <a:t> </a:t>
            </a:r>
            <a:r>
              <a:rPr sz="2400" b="1" i="1" dirty="0">
                <a:solidFill>
                  <a:srgbClr val="7030A0"/>
                </a:solidFill>
                <a:latin typeface="Calibri"/>
                <a:cs typeface="Calibri"/>
              </a:rPr>
              <a:t>adeguate</a:t>
            </a:r>
            <a:r>
              <a:rPr sz="2400" b="1" i="1" spc="350" dirty="0">
                <a:solidFill>
                  <a:srgbClr val="7030A0"/>
                </a:solidFill>
                <a:latin typeface="Calibri"/>
                <a:cs typeface="Calibri"/>
              </a:rPr>
              <a:t> </a:t>
            </a:r>
            <a:r>
              <a:rPr sz="2400" b="1" i="1" dirty="0">
                <a:solidFill>
                  <a:srgbClr val="7030A0"/>
                </a:solidFill>
                <a:latin typeface="Calibri"/>
                <a:cs typeface="Calibri"/>
              </a:rPr>
              <a:t>volte</a:t>
            </a:r>
            <a:r>
              <a:rPr sz="2400" b="1" i="1" spc="350" dirty="0">
                <a:solidFill>
                  <a:srgbClr val="7030A0"/>
                </a:solidFill>
                <a:latin typeface="Calibri"/>
                <a:cs typeface="Calibri"/>
              </a:rPr>
              <a:t> </a:t>
            </a:r>
            <a:r>
              <a:rPr sz="2400" b="1" i="1" dirty="0">
                <a:solidFill>
                  <a:srgbClr val="7030A0"/>
                </a:solidFill>
                <a:latin typeface="Calibri"/>
                <a:cs typeface="Calibri"/>
              </a:rPr>
              <a:t>a</a:t>
            </a:r>
            <a:r>
              <a:rPr sz="2400" b="1" i="1" spc="340" dirty="0">
                <a:solidFill>
                  <a:srgbClr val="7030A0"/>
                </a:solidFill>
                <a:latin typeface="Calibri"/>
                <a:cs typeface="Calibri"/>
              </a:rPr>
              <a:t> </a:t>
            </a:r>
            <a:r>
              <a:rPr sz="2400" b="1" i="1" dirty="0">
                <a:solidFill>
                  <a:srgbClr val="7030A0"/>
                </a:solidFill>
                <a:latin typeface="Calibri"/>
                <a:cs typeface="Calibri"/>
              </a:rPr>
              <a:t>rispettare</a:t>
            </a:r>
            <a:r>
              <a:rPr sz="2400" b="1" i="1" spc="345" dirty="0">
                <a:solidFill>
                  <a:srgbClr val="7030A0"/>
                </a:solidFill>
                <a:latin typeface="Calibri"/>
                <a:cs typeface="Calibri"/>
              </a:rPr>
              <a:t> </a:t>
            </a:r>
            <a:r>
              <a:rPr sz="2400" b="1" i="1" dirty="0">
                <a:solidFill>
                  <a:srgbClr val="7030A0"/>
                </a:solidFill>
                <a:latin typeface="Calibri"/>
                <a:cs typeface="Calibri"/>
              </a:rPr>
              <a:t>il</a:t>
            </a:r>
            <a:r>
              <a:rPr sz="2400" b="1" i="1" spc="345" dirty="0">
                <a:solidFill>
                  <a:srgbClr val="7030A0"/>
                </a:solidFill>
                <a:latin typeface="Calibri"/>
                <a:cs typeface="Calibri"/>
              </a:rPr>
              <a:t> </a:t>
            </a:r>
            <a:r>
              <a:rPr sz="2400" b="1" i="1" dirty="0">
                <a:solidFill>
                  <a:srgbClr val="7030A0"/>
                </a:solidFill>
                <a:latin typeface="Calibri"/>
                <a:cs typeface="Calibri"/>
              </a:rPr>
              <a:t>principio</a:t>
            </a:r>
            <a:r>
              <a:rPr sz="2400" b="1" i="1" spc="345" dirty="0">
                <a:solidFill>
                  <a:srgbClr val="7030A0"/>
                </a:solidFill>
                <a:latin typeface="Calibri"/>
                <a:cs typeface="Calibri"/>
              </a:rPr>
              <a:t> </a:t>
            </a:r>
            <a:r>
              <a:rPr sz="2400" b="1" i="1" dirty="0">
                <a:solidFill>
                  <a:srgbClr val="7030A0"/>
                </a:solidFill>
                <a:latin typeface="Calibri"/>
                <a:cs typeface="Calibri"/>
              </a:rPr>
              <a:t>di</a:t>
            </a:r>
            <a:r>
              <a:rPr sz="2400" b="1" i="1" spc="345" dirty="0">
                <a:solidFill>
                  <a:srgbClr val="7030A0"/>
                </a:solidFill>
                <a:latin typeface="Calibri"/>
                <a:cs typeface="Calibri"/>
              </a:rPr>
              <a:t> </a:t>
            </a:r>
            <a:r>
              <a:rPr sz="2400" b="1" i="1" dirty="0">
                <a:solidFill>
                  <a:srgbClr val="7030A0"/>
                </a:solidFill>
                <a:latin typeface="Calibri"/>
                <a:cs typeface="Calibri"/>
              </a:rPr>
              <a:t>sana</a:t>
            </a:r>
            <a:r>
              <a:rPr sz="2400" b="1" i="1" spc="350" dirty="0">
                <a:solidFill>
                  <a:srgbClr val="7030A0"/>
                </a:solidFill>
                <a:latin typeface="Calibri"/>
                <a:cs typeface="Calibri"/>
              </a:rPr>
              <a:t> </a:t>
            </a:r>
            <a:r>
              <a:rPr sz="2400" b="1" i="1" spc="-10" dirty="0">
                <a:solidFill>
                  <a:srgbClr val="7030A0"/>
                </a:solidFill>
                <a:latin typeface="Calibri"/>
                <a:cs typeface="Calibri"/>
              </a:rPr>
              <a:t>gestione </a:t>
            </a:r>
            <a:r>
              <a:rPr sz="2400" b="1" i="1" dirty="0">
                <a:solidFill>
                  <a:srgbClr val="7030A0"/>
                </a:solidFill>
                <a:latin typeface="Calibri"/>
                <a:cs typeface="Calibri"/>
              </a:rPr>
              <a:t>finanziaria,</a:t>
            </a:r>
            <a:r>
              <a:rPr sz="2400" b="1" i="1" spc="320" dirty="0">
                <a:solidFill>
                  <a:srgbClr val="7030A0"/>
                </a:solidFill>
                <a:latin typeface="Calibri"/>
                <a:cs typeface="Calibri"/>
              </a:rPr>
              <a:t> </a:t>
            </a:r>
            <a:r>
              <a:rPr sz="2400" b="1" i="1" dirty="0">
                <a:solidFill>
                  <a:srgbClr val="7030A0"/>
                </a:solidFill>
                <a:latin typeface="Calibri"/>
                <a:cs typeface="Calibri"/>
              </a:rPr>
              <a:t>in</a:t>
            </a:r>
            <a:r>
              <a:rPr sz="2400" b="1" i="1" spc="330" dirty="0">
                <a:solidFill>
                  <a:srgbClr val="7030A0"/>
                </a:solidFill>
                <a:latin typeface="Calibri"/>
                <a:cs typeface="Calibri"/>
              </a:rPr>
              <a:t> </a:t>
            </a:r>
            <a:r>
              <a:rPr sz="2400" b="1" i="1" dirty="0">
                <a:solidFill>
                  <a:srgbClr val="7030A0"/>
                </a:solidFill>
                <a:latin typeface="Calibri"/>
                <a:cs typeface="Calibri"/>
              </a:rPr>
              <a:t>particolare</a:t>
            </a:r>
            <a:r>
              <a:rPr sz="2400" b="1" i="1" spc="335" dirty="0">
                <a:solidFill>
                  <a:srgbClr val="7030A0"/>
                </a:solidFill>
                <a:latin typeface="Calibri"/>
                <a:cs typeface="Calibri"/>
              </a:rPr>
              <a:t> </a:t>
            </a:r>
            <a:r>
              <a:rPr sz="2400" b="1" i="1" dirty="0">
                <a:solidFill>
                  <a:srgbClr val="7030A0"/>
                </a:solidFill>
                <a:latin typeface="Calibri"/>
                <a:cs typeface="Calibri"/>
              </a:rPr>
              <a:t>in</a:t>
            </a:r>
            <a:r>
              <a:rPr sz="2400" b="1" i="1" spc="330" dirty="0">
                <a:solidFill>
                  <a:srgbClr val="7030A0"/>
                </a:solidFill>
                <a:latin typeface="Calibri"/>
                <a:cs typeface="Calibri"/>
              </a:rPr>
              <a:t> </a:t>
            </a:r>
            <a:r>
              <a:rPr sz="2400" b="1" i="1" dirty="0">
                <a:solidFill>
                  <a:srgbClr val="7030A0"/>
                </a:solidFill>
                <a:latin typeface="Calibri"/>
                <a:cs typeface="Calibri"/>
              </a:rPr>
              <a:t>materia</a:t>
            </a:r>
            <a:r>
              <a:rPr sz="2400" b="1" i="1" spc="335" dirty="0">
                <a:solidFill>
                  <a:srgbClr val="7030A0"/>
                </a:solidFill>
                <a:latin typeface="Calibri"/>
                <a:cs typeface="Calibri"/>
              </a:rPr>
              <a:t> </a:t>
            </a:r>
            <a:r>
              <a:rPr sz="2400" b="1" i="1" dirty="0">
                <a:solidFill>
                  <a:srgbClr val="7030A0"/>
                </a:solidFill>
                <a:latin typeface="Calibri"/>
                <a:cs typeface="Calibri"/>
              </a:rPr>
              <a:t>di</a:t>
            </a:r>
            <a:r>
              <a:rPr sz="2400" b="1" i="1" spc="330" dirty="0">
                <a:solidFill>
                  <a:srgbClr val="7030A0"/>
                </a:solidFill>
                <a:latin typeface="Calibri"/>
                <a:cs typeface="Calibri"/>
              </a:rPr>
              <a:t> </a:t>
            </a:r>
            <a:r>
              <a:rPr sz="2400" b="1" i="1" dirty="0">
                <a:solidFill>
                  <a:srgbClr val="7030A0"/>
                </a:solidFill>
                <a:latin typeface="Calibri"/>
                <a:cs typeface="Calibri"/>
              </a:rPr>
              <a:t>prevenzione</a:t>
            </a:r>
            <a:r>
              <a:rPr sz="2400" b="1" i="1" spc="335" dirty="0">
                <a:solidFill>
                  <a:srgbClr val="7030A0"/>
                </a:solidFill>
                <a:latin typeface="Calibri"/>
                <a:cs typeface="Calibri"/>
              </a:rPr>
              <a:t> </a:t>
            </a:r>
            <a:r>
              <a:rPr sz="2400" b="1" i="1" dirty="0">
                <a:solidFill>
                  <a:srgbClr val="7030A0"/>
                </a:solidFill>
                <a:latin typeface="Calibri"/>
                <a:cs typeface="Calibri"/>
              </a:rPr>
              <a:t>dei</a:t>
            </a:r>
            <a:r>
              <a:rPr sz="2400" b="1" i="1" spc="330" dirty="0">
                <a:solidFill>
                  <a:srgbClr val="7030A0"/>
                </a:solidFill>
                <a:latin typeface="Calibri"/>
                <a:cs typeface="Calibri"/>
              </a:rPr>
              <a:t> </a:t>
            </a:r>
            <a:r>
              <a:rPr sz="2400" b="1" i="1" dirty="0">
                <a:solidFill>
                  <a:srgbClr val="7030A0"/>
                </a:solidFill>
                <a:latin typeface="Calibri"/>
                <a:cs typeface="Calibri"/>
              </a:rPr>
              <a:t>conflitti</a:t>
            </a:r>
            <a:r>
              <a:rPr sz="2400" b="1" i="1" spc="330" dirty="0">
                <a:solidFill>
                  <a:srgbClr val="7030A0"/>
                </a:solidFill>
                <a:latin typeface="Calibri"/>
                <a:cs typeface="Calibri"/>
              </a:rPr>
              <a:t> </a:t>
            </a:r>
            <a:r>
              <a:rPr sz="2400" b="1" i="1" dirty="0">
                <a:solidFill>
                  <a:srgbClr val="7030A0"/>
                </a:solidFill>
                <a:latin typeface="Calibri"/>
                <a:cs typeface="Calibri"/>
              </a:rPr>
              <a:t>di</a:t>
            </a:r>
            <a:r>
              <a:rPr sz="2400" b="1" i="1" spc="335" dirty="0">
                <a:solidFill>
                  <a:srgbClr val="7030A0"/>
                </a:solidFill>
                <a:latin typeface="Calibri"/>
                <a:cs typeface="Calibri"/>
              </a:rPr>
              <a:t> </a:t>
            </a:r>
            <a:r>
              <a:rPr sz="2400" b="1" i="1" spc="-10" dirty="0">
                <a:solidFill>
                  <a:srgbClr val="7030A0"/>
                </a:solidFill>
                <a:latin typeface="Calibri"/>
                <a:cs typeface="Calibri"/>
              </a:rPr>
              <a:t>interessi,</a:t>
            </a:r>
            <a:endParaRPr sz="2400">
              <a:latin typeface="Calibri"/>
              <a:cs typeface="Calibri"/>
            </a:endParaRPr>
          </a:p>
        </p:txBody>
      </p:sp>
      <p:sp>
        <p:nvSpPr>
          <p:cNvPr id="4" name="object 4"/>
          <p:cNvSpPr txBox="1"/>
          <p:nvPr/>
        </p:nvSpPr>
        <p:spPr>
          <a:xfrm>
            <a:off x="1137530" y="6910813"/>
            <a:ext cx="9383395" cy="391160"/>
          </a:xfrm>
          <a:prstGeom prst="rect">
            <a:avLst/>
          </a:prstGeom>
        </p:spPr>
        <p:txBody>
          <a:bodyPr vert="horz" wrap="square" lIns="0" tIns="12700" rIns="0" bIns="0" rtlCol="0">
            <a:spAutoFit/>
          </a:bodyPr>
          <a:lstStyle/>
          <a:p>
            <a:pPr marL="12700">
              <a:lnSpc>
                <a:spcPct val="100000"/>
              </a:lnSpc>
              <a:spcBef>
                <a:spcPts val="100"/>
              </a:spcBef>
              <a:tabLst>
                <a:tab pos="2057400" algn="l"/>
                <a:tab pos="3463925" algn="l"/>
                <a:tab pos="3810635" algn="l"/>
                <a:tab pos="4243070" algn="l"/>
                <a:tab pos="5417820" algn="l"/>
                <a:tab pos="5998845" algn="l"/>
                <a:tab pos="7292340" algn="l"/>
                <a:tab pos="7724140" algn="l"/>
              </a:tabLst>
            </a:pPr>
            <a:r>
              <a:rPr sz="2400" b="1" i="1" spc="-10" dirty="0">
                <a:solidFill>
                  <a:srgbClr val="7030A0"/>
                </a:solidFill>
                <a:latin typeface="Calibri"/>
                <a:cs typeface="Calibri"/>
              </a:rPr>
              <a:t>indebitamente</a:t>
            </a:r>
            <a:r>
              <a:rPr sz="2400" b="1" i="1" dirty="0">
                <a:solidFill>
                  <a:srgbClr val="7030A0"/>
                </a:solidFill>
                <a:latin typeface="Calibri"/>
                <a:cs typeface="Calibri"/>
              </a:rPr>
              <a:t>	</a:t>
            </a:r>
            <a:r>
              <a:rPr sz="2400" b="1" i="1" spc="-10" dirty="0">
                <a:solidFill>
                  <a:srgbClr val="7030A0"/>
                </a:solidFill>
                <a:latin typeface="Calibri"/>
                <a:cs typeface="Calibri"/>
              </a:rPr>
              <a:t>assegnati</a:t>
            </a:r>
            <a:r>
              <a:rPr sz="2400" b="1" i="1" dirty="0">
                <a:solidFill>
                  <a:srgbClr val="7030A0"/>
                </a:solidFill>
                <a:latin typeface="Calibri"/>
                <a:cs typeface="Calibri"/>
              </a:rPr>
              <a:t>	</a:t>
            </a:r>
            <a:r>
              <a:rPr sz="2400" b="1" i="1" spc="-50" dirty="0">
                <a:solidFill>
                  <a:srgbClr val="7030A0"/>
                </a:solidFill>
                <a:latin typeface="Calibri"/>
                <a:cs typeface="Calibri"/>
              </a:rPr>
              <a:t>e</a:t>
            </a:r>
            <a:r>
              <a:rPr sz="2400" b="1" i="1" dirty="0">
                <a:solidFill>
                  <a:srgbClr val="7030A0"/>
                </a:solidFill>
                <a:latin typeface="Calibri"/>
                <a:cs typeface="Calibri"/>
              </a:rPr>
              <a:t>	</a:t>
            </a:r>
            <a:r>
              <a:rPr sz="2400" b="1" i="1" spc="-25" dirty="0">
                <a:solidFill>
                  <a:srgbClr val="7030A0"/>
                </a:solidFill>
                <a:latin typeface="Calibri"/>
                <a:cs typeface="Calibri"/>
              </a:rPr>
              <a:t>al</a:t>
            </a:r>
            <a:r>
              <a:rPr sz="2400" b="1" i="1" dirty="0">
                <a:solidFill>
                  <a:srgbClr val="7030A0"/>
                </a:solidFill>
                <a:latin typeface="Calibri"/>
                <a:cs typeface="Calibri"/>
              </a:rPr>
              <a:t>	</a:t>
            </a:r>
            <a:r>
              <a:rPr sz="2400" b="1" i="1" spc="-10" dirty="0">
                <a:solidFill>
                  <a:srgbClr val="7030A0"/>
                </a:solidFill>
                <a:latin typeface="Calibri"/>
                <a:cs typeface="Calibri"/>
              </a:rPr>
              <a:t>rispetto</a:t>
            </a:r>
            <a:r>
              <a:rPr sz="2400" b="1" i="1" dirty="0">
                <a:solidFill>
                  <a:srgbClr val="7030A0"/>
                </a:solidFill>
                <a:latin typeface="Calibri"/>
                <a:cs typeface="Calibri"/>
              </a:rPr>
              <a:t>	</a:t>
            </a:r>
            <a:r>
              <a:rPr sz="2400" b="1" i="1" spc="-25" dirty="0">
                <a:solidFill>
                  <a:srgbClr val="7030A0"/>
                </a:solidFill>
                <a:latin typeface="Calibri"/>
                <a:cs typeface="Calibri"/>
              </a:rPr>
              <a:t>del</a:t>
            </a:r>
            <a:r>
              <a:rPr sz="2400" b="1" i="1" dirty="0">
                <a:solidFill>
                  <a:srgbClr val="7030A0"/>
                </a:solidFill>
                <a:latin typeface="Calibri"/>
                <a:cs typeface="Calibri"/>
              </a:rPr>
              <a:t>	</a:t>
            </a:r>
            <a:r>
              <a:rPr sz="2400" b="1" i="1" spc="-10" dirty="0">
                <a:solidFill>
                  <a:srgbClr val="7030A0"/>
                </a:solidFill>
                <a:latin typeface="Calibri"/>
                <a:cs typeface="Calibri"/>
              </a:rPr>
              <a:t>principio</a:t>
            </a:r>
            <a:r>
              <a:rPr sz="2400" b="1" i="1" dirty="0">
                <a:solidFill>
                  <a:srgbClr val="7030A0"/>
                </a:solidFill>
                <a:latin typeface="Calibri"/>
                <a:cs typeface="Calibri"/>
              </a:rPr>
              <a:t>	</a:t>
            </a:r>
            <a:r>
              <a:rPr sz="2400" b="1" i="1" spc="-25" dirty="0">
                <a:solidFill>
                  <a:srgbClr val="7030A0"/>
                </a:solidFill>
                <a:latin typeface="Calibri"/>
                <a:cs typeface="Calibri"/>
              </a:rPr>
              <a:t>di</a:t>
            </a:r>
            <a:r>
              <a:rPr sz="2400" b="1" i="1" dirty="0">
                <a:solidFill>
                  <a:srgbClr val="7030A0"/>
                </a:solidFill>
                <a:latin typeface="Calibri"/>
                <a:cs typeface="Calibri"/>
              </a:rPr>
              <a:t>	</a:t>
            </a:r>
            <a:r>
              <a:rPr sz="2400" b="1" i="1" spc="-10" dirty="0">
                <a:solidFill>
                  <a:srgbClr val="7030A0"/>
                </a:solidFill>
                <a:latin typeface="Calibri"/>
                <a:cs typeface="Calibri"/>
              </a:rPr>
              <a:t>addizionalità</a:t>
            </a:r>
            <a:endParaRPr sz="2400">
              <a:latin typeface="Calibri"/>
              <a:cs typeface="Calibri"/>
            </a:endParaRPr>
          </a:p>
        </p:txBody>
      </p:sp>
      <p:sp>
        <p:nvSpPr>
          <p:cNvPr id="5" name="object 5"/>
          <p:cNvSpPr txBox="1"/>
          <p:nvPr/>
        </p:nvSpPr>
        <p:spPr>
          <a:xfrm>
            <a:off x="1137530" y="6545053"/>
            <a:ext cx="9975850" cy="756920"/>
          </a:xfrm>
          <a:prstGeom prst="rect">
            <a:avLst/>
          </a:prstGeom>
        </p:spPr>
        <p:txBody>
          <a:bodyPr vert="horz" wrap="square" lIns="0" tIns="12700" rIns="0" bIns="0" rtlCol="0">
            <a:spAutoFit/>
          </a:bodyPr>
          <a:lstStyle/>
          <a:p>
            <a:pPr marR="5080" algn="r">
              <a:lnSpc>
                <a:spcPct val="100000"/>
              </a:lnSpc>
              <a:spcBef>
                <a:spcPts val="100"/>
              </a:spcBef>
              <a:tabLst>
                <a:tab pos="828675" algn="l"/>
                <a:tab pos="1727835" algn="l"/>
                <a:tab pos="2567940" algn="l"/>
                <a:tab pos="4113529" algn="l"/>
                <a:tab pos="4484370" algn="l"/>
                <a:tab pos="5090160" algn="l"/>
                <a:tab pos="6433185" algn="l"/>
                <a:tab pos="7038975" algn="l"/>
                <a:tab pos="7910830" algn="l"/>
                <a:tab pos="8567420" algn="l"/>
                <a:tab pos="9391015" algn="l"/>
              </a:tabLst>
            </a:pPr>
            <a:r>
              <a:rPr sz="2400" b="1" i="1" spc="-10" dirty="0">
                <a:solidFill>
                  <a:srgbClr val="7030A0"/>
                </a:solidFill>
                <a:latin typeface="Calibri"/>
                <a:cs typeface="Calibri"/>
              </a:rPr>
              <a:t>delle</a:t>
            </a:r>
            <a:r>
              <a:rPr sz="2400" b="1" i="1" dirty="0">
                <a:solidFill>
                  <a:srgbClr val="7030A0"/>
                </a:solidFill>
                <a:latin typeface="Calibri"/>
                <a:cs typeface="Calibri"/>
              </a:rPr>
              <a:t>	</a:t>
            </a:r>
            <a:r>
              <a:rPr sz="2400" b="1" i="1" spc="-10" dirty="0">
                <a:solidFill>
                  <a:srgbClr val="7030A0"/>
                </a:solidFill>
                <a:latin typeface="Calibri"/>
                <a:cs typeface="Calibri"/>
              </a:rPr>
              <a:t>frodi,</a:t>
            </a:r>
            <a:r>
              <a:rPr sz="2400" b="1" i="1" dirty="0">
                <a:solidFill>
                  <a:srgbClr val="7030A0"/>
                </a:solidFill>
                <a:latin typeface="Calibri"/>
                <a:cs typeface="Calibri"/>
              </a:rPr>
              <a:t>	</a:t>
            </a:r>
            <a:r>
              <a:rPr sz="2400" b="1" i="1" spc="-10" dirty="0">
                <a:solidFill>
                  <a:srgbClr val="7030A0"/>
                </a:solidFill>
                <a:latin typeface="Calibri"/>
                <a:cs typeface="Calibri"/>
              </a:rPr>
              <a:t>della</a:t>
            </a:r>
            <a:r>
              <a:rPr sz="2400" b="1" i="1" dirty="0">
                <a:solidFill>
                  <a:srgbClr val="7030A0"/>
                </a:solidFill>
                <a:latin typeface="Calibri"/>
                <a:cs typeface="Calibri"/>
              </a:rPr>
              <a:t>	</a:t>
            </a:r>
            <a:r>
              <a:rPr sz="2400" b="1" i="1" spc="-10" dirty="0">
                <a:solidFill>
                  <a:srgbClr val="7030A0"/>
                </a:solidFill>
                <a:latin typeface="Calibri"/>
                <a:cs typeface="Calibri"/>
              </a:rPr>
              <a:t>corruzione</a:t>
            </a:r>
            <a:r>
              <a:rPr sz="2400" b="1" i="1" dirty="0">
                <a:solidFill>
                  <a:srgbClr val="7030A0"/>
                </a:solidFill>
                <a:latin typeface="Calibri"/>
                <a:cs typeface="Calibri"/>
              </a:rPr>
              <a:t>	</a:t>
            </a:r>
            <a:r>
              <a:rPr sz="2400" b="1" i="1" spc="-50" dirty="0">
                <a:solidFill>
                  <a:srgbClr val="7030A0"/>
                </a:solidFill>
                <a:latin typeface="Calibri"/>
                <a:cs typeface="Calibri"/>
              </a:rPr>
              <a:t>e</a:t>
            </a:r>
            <a:r>
              <a:rPr sz="2400" b="1" i="1" dirty="0">
                <a:solidFill>
                  <a:srgbClr val="7030A0"/>
                </a:solidFill>
                <a:latin typeface="Calibri"/>
                <a:cs typeface="Calibri"/>
              </a:rPr>
              <a:t>	</a:t>
            </a:r>
            <a:r>
              <a:rPr sz="2400" b="1" i="1" spc="-25" dirty="0">
                <a:solidFill>
                  <a:srgbClr val="7030A0"/>
                </a:solidFill>
                <a:latin typeface="Calibri"/>
                <a:cs typeface="Calibri"/>
              </a:rPr>
              <a:t>del</a:t>
            </a:r>
            <a:r>
              <a:rPr sz="2400" b="1" i="1" dirty="0">
                <a:solidFill>
                  <a:srgbClr val="7030A0"/>
                </a:solidFill>
                <a:latin typeface="Calibri"/>
                <a:cs typeface="Calibri"/>
              </a:rPr>
              <a:t>	</a:t>
            </a:r>
            <a:r>
              <a:rPr sz="2400" b="1" i="1" spc="-10" dirty="0">
                <a:solidFill>
                  <a:srgbClr val="7030A0"/>
                </a:solidFill>
                <a:latin typeface="Calibri"/>
                <a:cs typeface="Calibri"/>
              </a:rPr>
              <a:t>recupero</a:t>
            </a:r>
            <a:r>
              <a:rPr sz="2400" b="1" i="1" dirty="0">
                <a:solidFill>
                  <a:srgbClr val="7030A0"/>
                </a:solidFill>
                <a:latin typeface="Calibri"/>
                <a:cs typeface="Calibri"/>
              </a:rPr>
              <a:t>	</a:t>
            </a:r>
            <a:r>
              <a:rPr sz="2400" b="1" i="1" spc="-25" dirty="0">
                <a:solidFill>
                  <a:srgbClr val="7030A0"/>
                </a:solidFill>
                <a:latin typeface="Calibri"/>
                <a:cs typeface="Calibri"/>
              </a:rPr>
              <a:t>dei</a:t>
            </a:r>
            <a:r>
              <a:rPr sz="2400" b="1" i="1" dirty="0">
                <a:solidFill>
                  <a:srgbClr val="7030A0"/>
                </a:solidFill>
                <a:latin typeface="Calibri"/>
                <a:cs typeface="Calibri"/>
              </a:rPr>
              <a:t>	</a:t>
            </a:r>
            <a:r>
              <a:rPr sz="2400" b="1" i="1" spc="-10" dirty="0">
                <a:solidFill>
                  <a:srgbClr val="7030A0"/>
                </a:solidFill>
                <a:latin typeface="Calibri"/>
                <a:cs typeface="Calibri"/>
              </a:rPr>
              <a:t>fondi</a:t>
            </a:r>
            <a:r>
              <a:rPr sz="2400" b="1" i="1" dirty="0">
                <a:solidFill>
                  <a:srgbClr val="7030A0"/>
                </a:solidFill>
                <a:latin typeface="Calibri"/>
                <a:cs typeface="Calibri"/>
              </a:rPr>
              <a:t>	</a:t>
            </a:r>
            <a:r>
              <a:rPr sz="2400" b="1" i="1" spc="-25" dirty="0">
                <a:solidFill>
                  <a:srgbClr val="7030A0"/>
                </a:solidFill>
                <a:latin typeface="Calibri"/>
                <a:cs typeface="Calibri"/>
              </a:rPr>
              <a:t>che</a:t>
            </a:r>
            <a:r>
              <a:rPr sz="2400" b="1" i="1" dirty="0">
                <a:solidFill>
                  <a:srgbClr val="7030A0"/>
                </a:solidFill>
                <a:latin typeface="Calibri"/>
                <a:cs typeface="Calibri"/>
              </a:rPr>
              <a:t>	</a:t>
            </a:r>
            <a:r>
              <a:rPr sz="2400" b="1" i="1" spc="-20" dirty="0">
                <a:solidFill>
                  <a:srgbClr val="7030A0"/>
                </a:solidFill>
                <a:latin typeface="Calibri"/>
                <a:cs typeface="Calibri"/>
              </a:rPr>
              <a:t>sono</a:t>
            </a:r>
            <a:r>
              <a:rPr sz="2400" b="1" i="1" dirty="0">
                <a:solidFill>
                  <a:srgbClr val="7030A0"/>
                </a:solidFill>
                <a:latin typeface="Calibri"/>
                <a:cs typeface="Calibri"/>
              </a:rPr>
              <a:t>	</a:t>
            </a:r>
            <a:r>
              <a:rPr sz="2400" b="1" i="1" spc="-10" dirty="0">
                <a:solidFill>
                  <a:srgbClr val="7030A0"/>
                </a:solidFill>
                <a:latin typeface="Calibri"/>
                <a:cs typeface="Calibri"/>
              </a:rPr>
              <a:t>stati</a:t>
            </a:r>
            <a:endParaRPr sz="2400">
              <a:latin typeface="Calibri"/>
              <a:cs typeface="Calibri"/>
            </a:endParaRPr>
          </a:p>
          <a:p>
            <a:pPr marR="16510" algn="r">
              <a:lnSpc>
                <a:spcPct val="100000"/>
              </a:lnSpc>
            </a:pPr>
            <a:r>
              <a:rPr sz="2400" b="1" i="1" spc="-25" dirty="0">
                <a:solidFill>
                  <a:srgbClr val="7030A0"/>
                </a:solidFill>
                <a:latin typeface="Calibri"/>
                <a:cs typeface="Calibri"/>
              </a:rPr>
              <a:t>del</a:t>
            </a:r>
            <a:endParaRPr sz="2400">
              <a:latin typeface="Calibri"/>
              <a:cs typeface="Calibri"/>
            </a:endParaRPr>
          </a:p>
        </p:txBody>
      </p:sp>
      <p:sp>
        <p:nvSpPr>
          <p:cNvPr id="6" name="object 6"/>
          <p:cNvSpPr txBox="1"/>
          <p:nvPr/>
        </p:nvSpPr>
        <p:spPr>
          <a:xfrm>
            <a:off x="1137530" y="7276573"/>
            <a:ext cx="9965055" cy="1122680"/>
          </a:xfrm>
          <a:prstGeom prst="rect">
            <a:avLst/>
          </a:prstGeom>
        </p:spPr>
        <p:txBody>
          <a:bodyPr vert="horz" wrap="square" lIns="0" tIns="12700" rIns="0" bIns="0" rtlCol="0">
            <a:spAutoFit/>
          </a:bodyPr>
          <a:lstStyle/>
          <a:p>
            <a:pPr marL="12700">
              <a:lnSpc>
                <a:spcPct val="100000"/>
              </a:lnSpc>
              <a:spcBef>
                <a:spcPts val="100"/>
              </a:spcBef>
            </a:pPr>
            <a:r>
              <a:rPr sz="2400" b="1" i="1" dirty="0">
                <a:solidFill>
                  <a:srgbClr val="7030A0"/>
                </a:solidFill>
                <a:latin typeface="Calibri"/>
                <a:cs typeface="Calibri"/>
              </a:rPr>
              <a:t>sostegno</a:t>
            </a:r>
            <a:r>
              <a:rPr sz="2400" b="1" i="1" spc="-40" dirty="0">
                <a:solidFill>
                  <a:srgbClr val="7030A0"/>
                </a:solidFill>
                <a:latin typeface="Calibri"/>
                <a:cs typeface="Calibri"/>
              </a:rPr>
              <a:t> </a:t>
            </a:r>
            <a:r>
              <a:rPr sz="2400" b="1" i="1" dirty="0">
                <a:solidFill>
                  <a:srgbClr val="7030A0"/>
                </a:solidFill>
                <a:latin typeface="Calibri"/>
                <a:cs typeface="Calibri"/>
              </a:rPr>
              <a:t>dell’Unione</a:t>
            </a:r>
            <a:r>
              <a:rPr sz="2400" b="1" i="1" spc="-35" dirty="0">
                <a:solidFill>
                  <a:srgbClr val="7030A0"/>
                </a:solidFill>
                <a:latin typeface="Calibri"/>
                <a:cs typeface="Calibri"/>
              </a:rPr>
              <a:t> </a:t>
            </a:r>
            <a:r>
              <a:rPr sz="2400" b="1" i="1" dirty="0">
                <a:solidFill>
                  <a:srgbClr val="7030A0"/>
                </a:solidFill>
                <a:latin typeface="Calibri"/>
                <a:cs typeface="Calibri"/>
              </a:rPr>
              <a:t>europea</a:t>
            </a:r>
            <a:r>
              <a:rPr sz="2400" b="1" i="1" spc="-35" dirty="0">
                <a:solidFill>
                  <a:srgbClr val="7030A0"/>
                </a:solidFill>
                <a:latin typeface="Calibri"/>
                <a:cs typeface="Calibri"/>
              </a:rPr>
              <a:t> </a:t>
            </a:r>
            <a:r>
              <a:rPr sz="2400" b="1" i="1" dirty="0">
                <a:solidFill>
                  <a:srgbClr val="7030A0"/>
                </a:solidFill>
                <a:latin typeface="Calibri"/>
                <a:cs typeface="Calibri"/>
              </a:rPr>
              <a:t>e</a:t>
            </a:r>
            <a:r>
              <a:rPr sz="2400" b="1" i="1" spc="-40" dirty="0">
                <a:solidFill>
                  <a:srgbClr val="7030A0"/>
                </a:solidFill>
                <a:latin typeface="Calibri"/>
                <a:cs typeface="Calibri"/>
              </a:rPr>
              <a:t> </a:t>
            </a:r>
            <a:r>
              <a:rPr sz="2400" b="1" i="1" dirty="0">
                <a:solidFill>
                  <a:srgbClr val="7030A0"/>
                </a:solidFill>
                <a:latin typeface="Calibri"/>
                <a:cs typeface="Calibri"/>
              </a:rPr>
              <a:t>al</a:t>
            </a:r>
            <a:r>
              <a:rPr sz="2400" b="1" i="1" spc="-35" dirty="0">
                <a:solidFill>
                  <a:srgbClr val="7030A0"/>
                </a:solidFill>
                <a:latin typeface="Calibri"/>
                <a:cs typeface="Calibri"/>
              </a:rPr>
              <a:t> </a:t>
            </a:r>
            <a:r>
              <a:rPr sz="2400" b="1" i="1" dirty="0">
                <a:solidFill>
                  <a:srgbClr val="7030A0"/>
                </a:solidFill>
                <a:latin typeface="Calibri"/>
                <a:cs typeface="Calibri"/>
              </a:rPr>
              <a:t>divieto</a:t>
            </a:r>
            <a:r>
              <a:rPr sz="2400" b="1" i="1" spc="-35" dirty="0">
                <a:solidFill>
                  <a:srgbClr val="7030A0"/>
                </a:solidFill>
                <a:latin typeface="Calibri"/>
                <a:cs typeface="Calibri"/>
              </a:rPr>
              <a:t> </a:t>
            </a:r>
            <a:r>
              <a:rPr sz="2400" b="1" i="1" dirty="0">
                <a:solidFill>
                  <a:srgbClr val="7030A0"/>
                </a:solidFill>
                <a:latin typeface="Calibri"/>
                <a:cs typeface="Calibri"/>
              </a:rPr>
              <a:t>del</a:t>
            </a:r>
            <a:r>
              <a:rPr sz="2400" b="1" i="1" spc="-40" dirty="0">
                <a:solidFill>
                  <a:srgbClr val="7030A0"/>
                </a:solidFill>
                <a:latin typeface="Calibri"/>
                <a:cs typeface="Calibri"/>
              </a:rPr>
              <a:t> </a:t>
            </a:r>
            <a:r>
              <a:rPr sz="2400" b="1" i="1" dirty="0">
                <a:solidFill>
                  <a:srgbClr val="7030A0"/>
                </a:solidFill>
                <a:latin typeface="Calibri"/>
                <a:cs typeface="Calibri"/>
              </a:rPr>
              <a:t>c.d.</a:t>
            </a:r>
            <a:r>
              <a:rPr sz="2400" b="1" i="1" spc="-35" dirty="0">
                <a:solidFill>
                  <a:srgbClr val="7030A0"/>
                </a:solidFill>
                <a:latin typeface="Calibri"/>
                <a:cs typeface="Calibri"/>
              </a:rPr>
              <a:t> </a:t>
            </a:r>
            <a:r>
              <a:rPr sz="2400" b="1" i="1" dirty="0">
                <a:solidFill>
                  <a:srgbClr val="7030A0"/>
                </a:solidFill>
                <a:latin typeface="Calibri"/>
                <a:cs typeface="Calibri"/>
              </a:rPr>
              <a:t>doppio</a:t>
            </a:r>
            <a:r>
              <a:rPr sz="2400" b="1" i="1" spc="-35" dirty="0">
                <a:solidFill>
                  <a:srgbClr val="7030A0"/>
                </a:solidFill>
                <a:latin typeface="Calibri"/>
                <a:cs typeface="Calibri"/>
              </a:rPr>
              <a:t> </a:t>
            </a:r>
            <a:r>
              <a:rPr sz="2400" b="1" i="1" spc="-10" dirty="0">
                <a:solidFill>
                  <a:srgbClr val="7030A0"/>
                </a:solidFill>
                <a:latin typeface="Calibri"/>
                <a:cs typeface="Calibri"/>
              </a:rPr>
              <a:t>finanziamento</a:t>
            </a:r>
            <a:endParaRPr sz="2400">
              <a:latin typeface="Calibri"/>
              <a:cs typeface="Calibri"/>
            </a:endParaRPr>
          </a:p>
          <a:p>
            <a:pPr marL="12700" marR="5080">
              <a:lnSpc>
                <a:spcPct val="100000"/>
              </a:lnSpc>
            </a:pPr>
            <a:r>
              <a:rPr sz="2400" b="1" i="1" dirty="0">
                <a:solidFill>
                  <a:srgbClr val="7030A0"/>
                </a:solidFill>
                <a:latin typeface="Calibri"/>
                <a:cs typeface="Calibri"/>
              </a:rPr>
              <a:t>[Reg.</a:t>
            </a:r>
            <a:r>
              <a:rPr sz="2400" b="1" i="1" spc="210" dirty="0">
                <a:solidFill>
                  <a:srgbClr val="7030A0"/>
                </a:solidFill>
                <a:latin typeface="Calibri"/>
                <a:cs typeface="Calibri"/>
              </a:rPr>
              <a:t> </a:t>
            </a:r>
            <a:r>
              <a:rPr sz="2400" b="1" i="1" dirty="0">
                <a:solidFill>
                  <a:srgbClr val="7030A0"/>
                </a:solidFill>
                <a:latin typeface="Calibri"/>
                <a:cs typeface="Calibri"/>
              </a:rPr>
              <a:t>finanziario</a:t>
            </a:r>
            <a:r>
              <a:rPr sz="2400" b="1" i="1" spc="215" dirty="0">
                <a:solidFill>
                  <a:srgbClr val="7030A0"/>
                </a:solidFill>
                <a:latin typeface="Calibri"/>
                <a:cs typeface="Calibri"/>
              </a:rPr>
              <a:t> </a:t>
            </a:r>
            <a:r>
              <a:rPr sz="2400" b="1" i="1" dirty="0">
                <a:solidFill>
                  <a:srgbClr val="7030A0"/>
                </a:solidFill>
                <a:latin typeface="Calibri"/>
                <a:cs typeface="Calibri"/>
              </a:rPr>
              <a:t>(UE,</a:t>
            </a:r>
            <a:r>
              <a:rPr sz="2400" b="1" i="1" spc="215" dirty="0">
                <a:solidFill>
                  <a:srgbClr val="7030A0"/>
                </a:solidFill>
                <a:latin typeface="Calibri"/>
                <a:cs typeface="Calibri"/>
              </a:rPr>
              <a:t> </a:t>
            </a:r>
            <a:r>
              <a:rPr sz="2400" b="1" i="1" dirty="0">
                <a:solidFill>
                  <a:srgbClr val="7030A0"/>
                </a:solidFill>
                <a:latin typeface="Calibri"/>
                <a:cs typeface="Calibri"/>
              </a:rPr>
              <a:t>Euratom)</a:t>
            </a:r>
            <a:r>
              <a:rPr sz="2400" b="1" i="1" spc="215" dirty="0">
                <a:solidFill>
                  <a:srgbClr val="7030A0"/>
                </a:solidFill>
                <a:latin typeface="Calibri"/>
                <a:cs typeface="Calibri"/>
              </a:rPr>
              <a:t> </a:t>
            </a:r>
            <a:r>
              <a:rPr sz="2400" b="1" i="1" dirty="0">
                <a:solidFill>
                  <a:srgbClr val="7030A0"/>
                </a:solidFill>
                <a:latin typeface="Calibri"/>
                <a:cs typeface="Calibri"/>
              </a:rPr>
              <a:t>2018/1046</a:t>
            </a:r>
            <a:r>
              <a:rPr sz="2400" b="1" i="1" spc="215" dirty="0">
                <a:solidFill>
                  <a:srgbClr val="7030A0"/>
                </a:solidFill>
                <a:latin typeface="Calibri"/>
                <a:cs typeface="Calibri"/>
              </a:rPr>
              <a:t> </a:t>
            </a:r>
            <a:r>
              <a:rPr sz="2400" b="1" i="1" dirty="0">
                <a:solidFill>
                  <a:srgbClr val="7030A0"/>
                </a:solidFill>
                <a:latin typeface="Calibri"/>
                <a:cs typeface="Calibri"/>
              </a:rPr>
              <a:t>e</a:t>
            </a:r>
            <a:r>
              <a:rPr sz="2400" b="1" i="1" spc="215" dirty="0">
                <a:solidFill>
                  <a:srgbClr val="7030A0"/>
                </a:solidFill>
                <a:latin typeface="Calibri"/>
                <a:cs typeface="Calibri"/>
              </a:rPr>
              <a:t> </a:t>
            </a:r>
            <a:r>
              <a:rPr sz="2400" b="1" i="1" dirty="0">
                <a:solidFill>
                  <a:srgbClr val="7030A0"/>
                </a:solidFill>
                <a:latin typeface="Calibri"/>
                <a:cs typeface="Calibri"/>
              </a:rPr>
              <a:t>Reg.</a:t>
            </a:r>
            <a:r>
              <a:rPr sz="2400" b="1" i="1" spc="215" dirty="0">
                <a:solidFill>
                  <a:srgbClr val="7030A0"/>
                </a:solidFill>
                <a:latin typeface="Calibri"/>
                <a:cs typeface="Calibri"/>
              </a:rPr>
              <a:t> </a:t>
            </a:r>
            <a:r>
              <a:rPr sz="2400" b="1" i="1" dirty="0">
                <a:solidFill>
                  <a:srgbClr val="7030A0"/>
                </a:solidFill>
                <a:latin typeface="Calibri"/>
                <a:cs typeface="Calibri"/>
              </a:rPr>
              <a:t>(UE)</a:t>
            </a:r>
            <a:r>
              <a:rPr sz="2400" b="1" i="1" spc="215" dirty="0">
                <a:solidFill>
                  <a:srgbClr val="7030A0"/>
                </a:solidFill>
                <a:latin typeface="Calibri"/>
                <a:cs typeface="Calibri"/>
              </a:rPr>
              <a:t> </a:t>
            </a:r>
            <a:r>
              <a:rPr sz="2400" b="1" i="1" dirty="0">
                <a:solidFill>
                  <a:srgbClr val="7030A0"/>
                </a:solidFill>
                <a:latin typeface="Calibri"/>
                <a:cs typeface="Calibri"/>
              </a:rPr>
              <a:t>2021/241</a:t>
            </a:r>
            <a:r>
              <a:rPr sz="2400" b="1" i="1" spc="215" dirty="0">
                <a:solidFill>
                  <a:srgbClr val="7030A0"/>
                </a:solidFill>
                <a:latin typeface="Calibri"/>
                <a:cs typeface="Calibri"/>
              </a:rPr>
              <a:t> </a:t>
            </a:r>
            <a:r>
              <a:rPr sz="2400" b="1" i="1" dirty="0">
                <a:solidFill>
                  <a:srgbClr val="7030A0"/>
                </a:solidFill>
                <a:latin typeface="Calibri"/>
                <a:cs typeface="Calibri"/>
              </a:rPr>
              <a:t>art.22;</a:t>
            </a:r>
            <a:r>
              <a:rPr sz="2400" b="1" i="1" spc="215" dirty="0">
                <a:solidFill>
                  <a:srgbClr val="7030A0"/>
                </a:solidFill>
                <a:latin typeface="Calibri"/>
                <a:cs typeface="Calibri"/>
              </a:rPr>
              <a:t> </a:t>
            </a:r>
            <a:r>
              <a:rPr sz="2400" b="1" i="1" spc="-20" dirty="0">
                <a:solidFill>
                  <a:srgbClr val="7030A0"/>
                </a:solidFill>
                <a:latin typeface="Calibri"/>
                <a:cs typeface="Calibri"/>
              </a:rPr>
              <a:t>Reg. </a:t>
            </a:r>
            <a:r>
              <a:rPr sz="2400" b="1" i="1" dirty="0">
                <a:solidFill>
                  <a:srgbClr val="7030A0"/>
                </a:solidFill>
                <a:latin typeface="Calibri"/>
                <a:cs typeface="Calibri"/>
              </a:rPr>
              <a:t>(UE)</a:t>
            </a:r>
            <a:r>
              <a:rPr sz="2400" b="1" i="1" spc="-30" dirty="0">
                <a:solidFill>
                  <a:srgbClr val="7030A0"/>
                </a:solidFill>
                <a:latin typeface="Calibri"/>
                <a:cs typeface="Calibri"/>
              </a:rPr>
              <a:t> </a:t>
            </a:r>
            <a:r>
              <a:rPr sz="2400" b="1" i="1" dirty="0">
                <a:solidFill>
                  <a:srgbClr val="7030A0"/>
                </a:solidFill>
                <a:latin typeface="Calibri"/>
                <a:cs typeface="Calibri"/>
              </a:rPr>
              <a:t>2021/241</a:t>
            </a:r>
            <a:r>
              <a:rPr sz="2400" b="1" i="1" spc="-30" dirty="0">
                <a:solidFill>
                  <a:srgbClr val="7030A0"/>
                </a:solidFill>
                <a:latin typeface="Calibri"/>
                <a:cs typeface="Calibri"/>
              </a:rPr>
              <a:t> </a:t>
            </a:r>
            <a:r>
              <a:rPr sz="2400" b="1" i="1" spc="-10" dirty="0">
                <a:solidFill>
                  <a:srgbClr val="7030A0"/>
                </a:solidFill>
                <a:latin typeface="Calibri"/>
                <a:cs typeface="Calibri"/>
              </a:rPr>
              <a:t>art.9]</a:t>
            </a:r>
            <a:endParaRPr sz="2400">
              <a:latin typeface="Calibri"/>
              <a:cs typeface="Calibri"/>
            </a:endParaRPr>
          </a:p>
        </p:txBody>
      </p:sp>
      <p:grpSp>
        <p:nvGrpSpPr>
          <p:cNvPr id="7" name="object 7"/>
          <p:cNvGrpSpPr/>
          <p:nvPr/>
        </p:nvGrpSpPr>
        <p:grpSpPr>
          <a:xfrm>
            <a:off x="11107605" y="8477982"/>
            <a:ext cx="1598295" cy="1042035"/>
            <a:chOff x="11107605" y="8477982"/>
            <a:chExt cx="1598295" cy="1042035"/>
          </a:xfrm>
        </p:grpSpPr>
        <p:pic>
          <p:nvPicPr>
            <p:cNvPr id="8" name="object 8"/>
            <p:cNvPicPr/>
            <p:nvPr/>
          </p:nvPicPr>
          <p:blipFill>
            <a:blip r:embed="rId2" cstate="print"/>
            <a:stretch>
              <a:fillRect/>
            </a:stretch>
          </p:blipFill>
          <p:spPr>
            <a:xfrm>
              <a:off x="11107605" y="8477982"/>
              <a:ext cx="1445498" cy="889537"/>
            </a:xfrm>
            <a:prstGeom prst="rect">
              <a:avLst/>
            </a:prstGeom>
          </p:spPr>
        </p:pic>
        <p:pic>
          <p:nvPicPr>
            <p:cNvPr id="9" name="object 9"/>
            <p:cNvPicPr/>
            <p:nvPr/>
          </p:nvPicPr>
          <p:blipFill>
            <a:blip r:embed="rId2" cstate="print"/>
            <a:stretch>
              <a:fillRect/>
            </a:stretch>
          </p:blipFill>
          <p:spPr>
            <a:xfrm>
              <a:off x="11260005" y="8630382"/>
              <a:ext cx="1445498" cy="889537"/>
            </a:xfrm>
            <a:prstGeom prst="rect">
              <a:avLst/>
            </a:prstGeom>
          </p:spPr>
        </p:pic>
      </p:grpSp>
      <p:pic>
        <p:nvPicPr>
          <p:cNvPr id="10" name="object 10"/>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023" y="1797538"/>
            <a:ext cx="9780905" cy="1488440"/>
          </a:xfrm>
          <a:prstGeom prst="rect">
            <a:avLst/>
          </a:prstGeom>
        </p:spPr>
        <p:txBody>
          <a:bodyPr vert="horz" wrap="square" lIns="0" tIns="12700" rIns="0" bIns="0" rtlCol="0">
            <a:spAutoFit/>
          </a:bodyPr>
          <a:lstStyle/>
          <a:p>
            <a:pPr marL="12700" marR="5080">
              <a:lnSpc>
                <a:spcPct val="100000"/>
              </a:lnSpc>
              <a:spcBef>
                <a:spcPts val="100"/>
              </a:spcBef>
            </a:pPr>
            <a:r>
              <a:rPr sz="4800" b="1" dirty="0">
                <a:solidFill>
                  <a:srgbClr val="7030A0"/>
                </a:solidFill>
                <a:latin typeface="Gill Sans MT"/>
                <a:cs typeface="Gill Sans MT"/>
              </a:rPr>
              <a:t>La</a:t>
            </a:r>
            <a:r>
              <a:rPr sz="4800" b="1" spc="-75" dirty="0">
                <a:solidFill>
                  <a:srgbClr val="7030A0"/>
                </a:solidFill>
                <a:latin typeface="Gill Sans MT"/>
                <a:cs typeface="Gill Sans MT"/>
              </a:rPr>
              <a:t> </a:t>
            </a:r>
            <a:r>
              <a:rPr sz="4800" b="1" spc="-10" dirty="0">
                <a:solidFill>
                  <a:srgbClr val="7030A0"/>
                </a:solidFill>
                <a:latin typeface="Gill Sans MT"/>
                <a:cs typeface="Gill Sans MT"/>
              </a:rPr>
              <a:t>prevenzione</a:t>
            </a:r>
            <a:r>
              <a:rPr sz="4800" b="1" spc="-75" dirty="0">
                <a:solidFill>
                  <a:srgbClr val="7030A0"/>
                </a:solidFill>
                <a:latin typeface="Gill Sans MT"/>
                <a:cs typeface="Gill Sans MT"/>
              </a:rPr>
              <a:t> </a:t>
            </a:r>
            <a:r>
              <a:rPr sz="4800" b="1" dirty="0">
                <a:solidFill>
                  <a:srgbClr val="7030A0"/>
                </a:solidFill>
                <a:latin typeface="Gill Sans MT"/>
                <a:cs typeface="Gill Sans MT"/>
              </a:rPr>
              <a:t>e</a:t>
            </a:r>
            <a:r>
              <a:rPr sz="4800" b="1" spc="-80" dirty="0">
                <a:solidFill>
                  <a:srgbClr val="7030A0"/>
                </a:solidFill>
                <a:latin typeface="Gill Sans MT"/>
                <a:cs typeface="Gill Sans MT"/>
              </a:rPr>
              <a:t> </a:t>
            </a:r>
            <a:r>
              <a:rPr sz="4800" b="1" dirty="0">
                <a:solidFill>
                  <a:srgbClr val="7030A0"/>
                </a:solidFill>
                <a:latin typeface="Gill Sans MT"/>
                <a:cs typeface="Gill Sans MT"/>
              </a:rPr>
              <a:t>il</a:t>
            </a:r>
            <a:r>
              <a:rPr sz="4800" b="1" spc="-75" dirty="0">
                <a:solidFill>
                  <a:srgbClr val="7030A0"/>
                </a:solidFill>
                <a:latin typeface="Gill Sans MT"/>
                <a:cs typeface="Gill Sans MT"/>
              </a:rPr>
              <a:t> </a:t>
            </a:r>
            <a:r>
              <a:rPr sz="4800" b="1" dirty="0">
                <a:solidFill>
                  <a:srgbClr val="7030A0"/>
                </a:solidFill>
                <a:latin typeface="Gill Sans MT"/>
                <a:cs typeface="Gill Sans MT"/>
              </a:rPr>
              <a:t>contrasto</a:t>
            </a:r>
            <a:r>
              <a:rPr sz="4800" b="1" spc="-65" dirty="0">
                <a:solidFill>
                  <a:srgbClr val="7030A0"/>
                </a:solidFill>
                <a:latin typeface="Gill Sans MT"/>
                <a:cs typeface="Gill Sans MT"/>
              </a:rPr>
              <a:t> </a:t>
            </a:r>
            <a:r>
              <a:rPr sz="4800" b="1" spc="-10" dirty="0">
                <a:solidFill>
                  <a:srgbClr val="7030A0"/>
                </a:solidFill>
                <a:latin typeface="Gill Sans MT"/>
                <a:cs typeface="Gill Sans MT"/>
              </a:rPr>
              <a:t>delle </a:t>
            </a:r>
            <a:r>
              <a:rPr sz="4800" b="1" dirty="0">
                <a:solidFill>
                  <a:srgbClr val="7030A0"/>
                </a:solidFill>
                <a:latin typeface="Gill Sans MT"/>
                <a:cs typeface="Gill Sans MT"/>
              </a:rPr>
              <a:t>frodi</a:t>
            </a:r>
            <a:r>
              <a:rPr sz="4800" b="1" spc="-110" dirty="0">
                <a:solidFill>
                  <a:srgbClr val="7030A0"/>
                </a:solidFill>
                <a:latin typeface="Gill Sans MT"/>
                <a:cs typeface="Gill Sans MT"/>
              </a:rPr>
              <a:t> </a:t>
            </a:r>
            <a:r>
              <a:rPr sz="4800" b="1" dirty="0">
                <a:solidFill>
                  <a:srgbClr val="7030A0"/>
                </a:solidFill>
                <a:latin typeface="Gill Sans MT"/>
                <a:cs typeface="Gill Sans MT"/>
              </a:rPr>
              <a:t>-</a:t>
            </a:r>
            <a:r>
              <a:rPr sz="4800" b="1" spc="-90" dirty="0">
                <a:solidFill>
                  <a:srgbClr val="7030A0"/>
                </a:solidFill>
                <a:latin typeface="Gill Sans MT"/>
                <a:cs typeface="Gill Sans MT"/>
              </a:rPr>
              <a:t> </a:t>
            </a:r>
            <a:r>
              <a:rPr sz="4800" b="1" dirty="0">
                <a:solidFill>
                  <a:srgbClr val="7030A0"/>
                </a:solidFill>
                <a:latin typeface="Gill Sans MT"/>
                <a:cs typeface="Gill Sans MT"/>
              </a:rPr>
              <a:t>verifica</a:t>
            </a:r>
            <a:r>
              <a:rPr sz="4800" b="1" spc="-105" dirty="0">
                <a:solidFill>
                  <a:srgbClr val="7030A0"/>
                </a:solidFill>
                <a:latin typeface="Gill Sans MT"/>
                <a:cs typeface="Gill Sans MT"/>
              </a:rPr>
              <a:t> </a:t>
            </a:r>
            <a:r>
              <a:rPr sz="4800" b="1" dirty="0">
                <a:solidFill>
                  <a:srgbClr val="7030A0"/>
                </a:solidFill>
                <a:latin typeface="Gill Sans MT"/>
                <a:cs typeface="Gill Sans MT"/>
              </a:rPr>
              <a:t>del</a:t>
            </a:r>
            <a:r>
              <a:rPr sz="4800" b="1" spc="-90" dirty="0">
                <a:solidFill>
                  <a:srgbClr val="7030A0"/>
                </a:solidFill>
                <a:latin typeface="Gill Sans MT"/>
                <a:cs typeface="Gill Sans MT"/>
              </a:rPr>
              <a:t> </a:t>
            </a:r>
            <a:r>
              <a:rPr sz="4800" b="1" dirty="0">
                <a:solidFill>
                  <a:srgbClr val="7030A0"/>
                </a:solidFill>
                <a:latin typeface="Gill Sans MT"/>
                <a:cs typeface="Gill Sans MT"/>
              </a:rPr>
              <a:t>titolare</a:t>
            </a:r>
            <a:r>
              <a:rPr sz="4800" b="1" spc="-100" dirty="0">
                <a:solidFill>
                  <a:srgbClr val="7030A0"/>
                </a:solidFill>
                <a:latin typeface="Gill Sans MT"/>
                <a:cs typeface="Gill Sans MT"/>
              </a:rPr>
              <a:t> </a:t>
            </a:r>
            <a:r>
              <a:rPr sz="4800" b="1" spc="-10" dirty="0">
                <a:solidFill>
                  <a:srgbClr val="7030A0"/>
                </a:solidFill>
                <a:latin typeface="Gill Sans MT"/>
                <a:cs typeface="Gill Sans MT"/>
              </a:rPr>
              <a:t>effettivo</a:t>
            </a:r>
            <a:endParaRPr sz="4800">
              <a:latin typeface="Gill Sans MT"/>
              <a:cs typeface="Gill Sans MT"/>
            </a:endParaRPr>
          </a:p>
        </p:txBody>
      </p:sp>
      <p:sp>
        <p:nvSpPr>
          <p:cNvPr id="3" name="object 3"/>
          <p:cNvSpPr txBox="1"/>
          <p:nvPr/>
        </p:nvSpPr>
        <p:spPr>
          <a:xfrm>
            <a:off x="124866" y="4758282"/>
            <a:ext cx="12002135" cy="3145155"/>
          </a:xfrm>
          <a:prstGeom prst="rect">
            <a:avLst/>
          </a:prstGeom>
        </p:spPr>
        <p:txBody>
          <a:bodyPr vert="horz" wrap="square" lIns="0" tIns="120014" rIns="0" bIns="0" rtlCol="0">
            <a:spAutoFit/>
          </a:bodyPr>
          <a:lstStyle/>
          <a:p>
            <a:pPr marL="582930" indent="-570865">
              <a:lnSpc>
                <a:spcPct val="100000"/>
              </a:lnSpc>
              <a:spcBef>
                <a:spcPts val="944"/>
              </a:spcBef>
              <a:buSzPct val="79411"/>
              <a:buFont typeface="Segoe UI Symbol"/>
              <a:buChar char="❑"/>
              <a:tabLst>
                <a:tab pos="582930" algn="l"/>
                <a:tab pos="583565" algn="l"/>
              </a:tabLst>
            </a:pPr>
            <a:r>
              <a:rPr sz="3400" dirty="0">
                <a:solidFill>
                  <a:srgbClr val="7030A0"/>
                </a:solidFill>
                <a:latin typeface="Gill Sans MT"/>
                <a:cs typeface="Gill Sans MT"/>
              </a:rPr>
              <a:t>nome</a:t>
            </a:r>
            <a:r>
              <a:rPr sz="3400" spc="-35" dirty="0">
                <a:solidFill>
                  <a:srgbClr val="7030A0"/>
                </a:solidFill>
                <a:latin typeface="Gill Sans MT"/>
                <a:cs typeface="Gill Sans MT"/>
              </a:rPr>
              <a:t> </a:t>
            </a:r>
            <a:r>
              <a:rPr sz="3400" dirty="0">
                <a:solidFill>
                  <a:srgbClr val="7030A0"/>
                </a:solidFill>
                <a:latin typeface="Gill Sans MT"/>
                <a:cs typeface="Gill Sans MT"/>
              </a:rPr>
              <a:t>del</a:t>
            </a:r>
            <a:r>
              <a:rPr sz="3400" spc="-30" dirty="0">
                <a:solidFill>
                  <a:srgbClr val="7030A0"/>
                </a:solidFill>
                <a:latin typeface="Gill Sans MT"/>
                <a:cs typeface="Gill Sans MT"/>
              </a:rPr>
              <a:t> </a:t>
            </a:r>
            <a:r>
              <a:rPr sz="3400" dirty="0">
                <a:solidFill>
                  <a:srgbClr val="7030A0"/>
                </a:solidFill>
                <a:latin typeface="Gill Sans MT"/>
                <a:cs typeface="Gill Sans MT"/>
              </a:rPr>
              <a:t>destinatario</a:t>
            </a:r>
            <a:r>
              <a:rPr sz="3400" spc="-35" dirty="0">
                <a:solidFill>
                  <a:srgbClr val="7030A0"/>
                </a:solidFill>
                <a:latin typeface="Gill Sans MT"/>
                <a:cs typeface="Gill Sans MT"/>
              </a:rPr>
              <a:t> </a:t>
            </a:r>
            <a:r>
              <a:rPr sz="3400" dirty="0">
                <a:solidFill>
                  <a:srgbClr val="7030A0"/>
                </a:solidFill>
                <a:latin typeface="Gill Sans MT"/>
                <a:cs typeface="Gill Sans MT"/>
              </a:rPr>
              <a:t>finale</a:t>
            </a:r>
            <a:r>
              <a:rPr sz="3400" spc="-35" dirty="0">
                <a:solidFill>
                  <a:srgbClr val="7030A0"/>
                </a:solidFill>
                <a:latin typeface="Gill Sans MT"/>
                <a:cs typeface="Gill Sans MT"/>
              </a:rPr>
              <a:t> </a:t>
            </a:r>
            <a:r>
              <a:rPr sz="3400" dirty="0">
                <a:solidFill>
                  <a:srgbClr val="7030A0"/>
                </a:solidFill>
                <a:latin typeface="Gill Sans MT"/>
                <a:cs typeface="Gill Sans MT"/>
              </a:rPr>
              <a:t>dei</a:t>
            </a:r>
            <a:r>
              <a:rPr sz="3400" spc="-30" dirty="0">
                <a:solidFill>
                  <a:srgbClr val="7030A0"/>
                </a:solidFill>
                <a:latin typeface="Gill Sans MT"/>
                <a:cs typeface="Gill Sans MT"/>
              </a:rPr>
              <a:t> </a:t>
            </a:r>
            <a:r>
              <a:rPr sz="3400" spc="-10" dirty="0">
                <a:solidFill>
                  <a:srgbClr val="7030A0"/>
                </a:solidFill>
                <a:latin typeface="Gill Sans MT"/>
                <a:cs typeface="Gill Sans MT"/>
              </a:rPr>
              <a:t>fondi;</a:t>
            </a:r>
            <a:endParaRPr sz="3400">
              <a:latin typeface="Gill Sans MT"/>
              <a:cs typeface="Gill Sans MT"/>
            </a:endParaRPr>
          </a:p>
          <a:p>
            <a:pPr marL="923925" lvl="1" indent="-493395">
              <a:lnSpc>
                <a:spcPct val="100000"/>
              </a:lnSpc>
              <a:spcBef>
                <a:spcPts val="690"/>
              </a:spcBef>
              <a:buFont typeface="DejaVu Sans"/>
              <a:buChar char="□"/>
              <a:tabLst>
                <a:tab pos="923925" algn="l"/>
                <a:tab pos="924560" algn="l"/>
              </a:tabLst>
            </a:pPr>
            <a:r>
              <a:rPr sz="2800" b="1" dirty="0">
                <a:solidFill>
                  <a:srgbClr val="7030A0"/>
                </a:solidFill>
                <a:latin typeface="Gill Sans MT"/>
                <a:cs typeface="Gill Sans MT"/>
              </a:rPr>
              <a:t>nome</a:t>
            </a:r>
            <a:r>
              <a:rPr sz="2800" b="1" spc="-40" dirty="0">
                <a:solidFill>
                  <a:srgbClr val="7030A0"/>
                </a:solidFill>
                <a:latin typeface="Gill Sans MT"/>
                <a:cs typeface="Gill Sans MT"/>
              </a:rPr>
              <a:t> </a:t>
            </a:r>
            <a:r>
              <a:rPr sz="2800" b="1" dirty="0">
                <a:solidFill>
                  <a:srgbClr val="7030A0"/>
                </a:solidFill>
                <a:latin typeface="Gill Sans MT"/>
                <a:cs typeface="Gill Sans MT"/>
              </a:rPr>
              <a:t>dell’appaltatore</a:t>
            </a:r>
            <a:r>
              <a:rPr sz="2800" b="1" spc="-30" dirty="0">
                <a:solidFill>
                  <a:srgbClr val="7030A0"/>
                </a:solidFill>
                <a:latin typeface="Gill Sans MT"/>
                <a:cs typeface="Gill Sans MT"/>
              </a:rPr>
              <a:t> </a:t>
            </a:r>
            <a:r>
              <a:rPr sz="2800" b="1" dirty="0">
                <a:solidFill>
                  <a:srgbClr val="7030A0"/>
                </a:solidFill>
                <a:latin typeface="Gill Sans MT"/>
                <a:cs typeface="Gill Sans MT"/>
              </a:rPr>
              <a:t>e</a:t>
            </a:r>
            <a:r>
              <a:rPr sz="2800" b="1" spc="-35" dirty="0">
                <a:solidFill>
                  <a:srgbClr val="7030A0"/>
                </a:solidFill>
                <a:latin typeface="Gill Sans MT"/>
                <a:cs typeface="Gill Sans MT"/>
              </a:rPr>
              <a:t> </a:t>
            </a:r>
            <a:r>
              <a:rPr sz="2800" b="1" dirty="0">
                <a:solidFill>
                  <a:srgbClr val="7030A0"/>
                </a:solidFill>
                <a:latin typeface="Gill Sans MT"/>
                <a:cs typeface="Gill Sans MT"/>
              </a:rPr>
              <a:t>del</a:t>
            </a:r>
            <a:r>
              <a:rPr sz="2800" b="1" spc="-25" dirty="0">
                <a:solidFill>
                  <a:srgbClr val="7030A0"/>
                </a:solidFill>
                <a:latin typeface="Gill Sans MT"/>
                <a:cs typeface="Gill Sans MT"/>
              </a:rPr>
              <a:t> </a:t>
            </a:r>
            <a:r>
              <a:rPr sz="2800" b="1" spc="-10" dirty="0">
                <a:solidFill>
                  <a:srgbClr val="7030A0"/>
                </a:solidFill>
                <a:latin typeface="Gill Sans MT"/>
                <a:cs typeface="Gill Sans MT"/>
              </a:rPr>
              <a:t>subappaltatore,</a:t>
            </a:r>
            <a:endParaRPr sz="2800">
              <a:latin typeface="Gill Sans MT"/>
              <a:cs typeface="Gill Sans MT"/>
            </a:endParaRPr>
          </a:p>
          <a:p>
            <a:pPr marL="924560" lvl="1" indent="-493395">
              <a:lnSpc>
                <a:spcPct val="100000"/>
              </a:lnSpc>
              <a:spcBef>
                <a:spcPts val="635"/>
              </a:spcBef>
              <a:buFont typeface="DejaVu Sans"/>
              <a:buChar char="□"/>
              <a:tabLst>
                <a:tab pos="924560" algn="l"/>
                <a:tab pos="925194" algn="l"/>
              </a:tabLst>
            </a:pPr>
            <a:r>
              <a:rPr sz="2800" b="1" dirty="0">
                <a:solidFill>
                  <a:srgbClr val="7030A0"/>
                </a:solidFill>
                <a:latin typeface="Gill Sans MT"/>
                <a:cs typeface="Gill Sans MT"/>
              </a:rPr>
              <a:t>nome/i,</a:t>
            </a:r>
            <a:r>
              <a:rPr sz="2800" b="1" spc="-285" dirty="0">
                <a:solidFill>
                  <a:srgbClr val="7030A0"/>
                </a:solidFill>
                <a:latin typeface="Gill Sans MT"/>
                <a:cs typeface="Gill Sans MT"/>
              </a:rPr>
              <a:t> </a:t>
            </a:r>
            <a:r>
              <a:rPr sz="2800" b="1" dirty="0">
                <a:solidFill>
                  <a:srgbClr val="7030A0"/>
                </a:solidFill>
                <a:latin typeface="Gill Sans MT"/>
                <a:cs typeface="Gill Sans MT"/>
              </a:rPr>
              <a:t>il/i</a:t>
            </a:r>
            <a:r>
              <a:rPr sz="2800" b="1" spc="-55" dirty="0">
                <a:solidFill>
                  <a:srgbClr val="7030A0"/>
                </a:solidFill>
                <a:latin typeface="Gill Sans MT"/>
                <a:cs typeface="Gill Sans MT"/>
              </a:rPr>
              <a:t> </a:t>
            </a:r>
            <a:r>
              <a:rPr sz="2800" b="1" dirty="0">
                <a:solidFill>
                  <a:srgbClr val="7030A0"/>
                </a:solidFill>
                <a:latin typeface="Gill Sans MT"/>
                <a:cs typeface="Gill Sans MT"/>
              </a:rPr>
              <a:t>cognome/i</a:t>
            </a:r>
            <a:r>
              <a:rPr sz="2800" b="1" spc="-35" dirty="0">
                <a:solidFill>
                  <a:srgbClr val="7030A0"/>
                </a:solidFill>
                <a:latin typeface="Gill Sans MT"/>
                <a:cs typeface="Gill Sans MT"/>
              </a:rPr>
              <a:t> </a:t>
            </a:r>
            <a:r>
              <a:rPr sz="2800" b="1" dirty="0">
                <a:solidFill>
                  <a:srgbClr val="7030A0"/>
                </a:solidFill>
                <a:latin typeface="Gill Sans MT"/>
                <a:cs typeface="Gill Sans MT"/>
              </a:rPr>
              <a:t>e</a:t>
            </a:r>
            <a:r>
              <a:rPr sz="2800" b="1" spc="-35" dirty="0">
                <a:solidFill>
                  <a:srgbClr val="7030A0"/>
                </a:solidFill>
                <a:latin typeface="Gill Sans MT"/>
                <a:cs typeface="Gill Sans MT"/>
              </a:rPr>
              <a:t> </a:t>
            </a:r>
            <a:r>
              <a:rPr sz="2800" b="1" dirty="0">
                <a:solidFill>
                  <a:srgbClr val="7030A0"/>
                </a:solidFill>
                <a:latin typeface="Gill Sans MT"/>
                <a:cs typeface="Gill Sans MT"/>
              </a:rPr>
              <a:t>la</a:t>
            </a:r>
            <a:r>
              <a:rPr sz="2800" b="1" spc="-35" dirty="0">
                <a:solidFill>
                  <a:srgbClr val="7030A0"/>
                </a:solidFill>
                <a:latin typeface="Gill Sans MT"/>
                <a:cs typeface="Gill Sans MT"/>
              </a:rPr>
              <a:t> </a:t>
            </a:r>
            <a:r>
              <a:rPr sz="2800" b="1" dirty="0">
                <a:solidFill>
                  <a:srgbClr val="7030A0"/>
                </a:solidFill>
                <a:latin typeface="Gill Sans MT"/>
                <a:cs typeface="Gill Sans MT"/>
              </a:rPr>
              <a:t>data</a:t>
            </a:r>
            <a:r>
              <a:rPr sz="2800" b="1" spc="-30" dirty="0">
                <a:solidFill>
                  <a:srgbClr val="7030A0"/>
                </a:solidFill>
                <a:latin typeface="Gill Sans MT"/>
                <a:cs typeface="Gill Sans MT"/>
              </a:rPr>
              <a:t> </a:t>
            </a:r>
            <a:r>
              <a:rPr sz="2800" b="1" dirty="0">
                <a:solidFill>
                  <a:srgbClr val="7030A0"/>
                </a:solidFill>
                <a:latin typeface="Gill Sans MT"/>
                <a:cs typeface="Gill Sans MT"/>
              </a:rPr>
              <a:t>di</a:t>
            </a:r>
            <a:r>
              <a:rPr sz="2800" b="1" spc="-30" dirty="0">
                <a:solidFill>
                  <a:srgbClr val="7030A0"/>
                </a:solidFill>
                <a:latin typeface="Gill Sans MT"/>
                <a:cs typeface="Gill Sans MT"/>
              </a:rPr>
              <a:t> </a:t>
            </a:r>
            <a:r>
              <a:rPr sz="2800" b="1" dirty="0">
                <a:solidFill>
                  <a:srgbClr val="7030A0"/>
                </a:solidFill>
                <a:latin typeface="Gill Sans MT"/>
                <a:cs typeface="Gill Sans MT"/>
              </a:rPr>
              <a:t>nascita</a:t>
            </a:r>
            <a:r>
              <a:rPr sz="2800" b="1" spc="-30" dirty="0">
                <a:solidFill>
                  <a:srgbClr val="7030A0"/>
                </a:solidFill>
                <a:latin typeface="Gill Sans MT"/>
                <a:cs typeface="Gill Sans MT"/>
              </a:rPr>
              <a:t> </a:t>
            </a:r>
            <a:r>
              <a:rPr sz="2800" b="1" dirty="0">
                <a:solidFill>
                  <a:srgbClr val="7030A0"/>
                </a:solidFill>
                <a:latin typeface="Gill Sans MT"/>
                <a:cs typeface="Gill Sans MT"/>
              </a:rPr>
              <a:t>del/dei</a:t>
            </a:r>
            <a:r>
              <a:rPr sz="2800" b="1" spc="-30" dirty="0">
                <a:solidFill>
                  <a:srgbClr val="7030A0"/>
                </a:solidFill>
                <a:latin typeface="Gill Sans MT"/>
                <a:cs typeface="Gill Sans MT"/>
              </a:rPr>
              <a:t> </a:t>
            </a:r>
            <a:r>
              <a:rPr sz="2800" b="1" dirty="0">
                <a:solidFill>
                  <a:srgbClr val="7030A0"/>
                </a:solidFill>
                <a:latin typeface="Gill Sans MT"/>
                <a:cs typeface="Gill Sans MT"/>
              </a:rPr>
              <a:t>titolare/i</a:t>
            </a:r>
            <a:r>
              <a:rPr sz="2800" b="1" spc="-35" dirty="0">
                <a:solidFill>
                  <a:srgbClr val="7030A0"/>
                </a:solidFill>
                <a:latin typeface="Gill Sans MT"/>
                <a:cs typeface="Gill Sans MT"/>
              </a:rPr>
              <a:t> </a:t>
            </a:r>
            <a:r>
              <a:rPr sz="2800" b="1" spc="-10" dirty="0">
                <a:solidFill>
                  <a:srgbClr val="7030A0"/>
                </a:solidFill>
                <a:latin typeface="Gill Sans MT"/>
                <a:cs typeface="Gill Sans MT"/>
              </a:rPr>
              <a:t>effettivo/i</a:t>
            </a:r>
            <a:endParaRPr sz="2800">
              <a:latin typeface="Gill Sans MT"/>
              <a:cs typeface="Gill Sans MT"/>
            </a:endParaRPr>
          </a:p>
          <a:p>
            <a:pPr marL="582930" indent="-558165">
              <a:lnSpc>
                <a:spcPct val="100000"/>
              </a:lnSpc>
              <a:spcBef>
                <a:spcPts val="670"/>
              </a:spcBef>
              <a:buSzPct val="81355"/>
              <a:buFont typeface="Segoe UI Symbol"/>
              <a:buChar char="❑"/>
              <a:tabLst>
                <a:tab pos="582930" algn="l"/>
                <a:tab pos="583565" algn="l"/>
              </a:tabLst>
            </a:pPr>
            <a:r>
              <a:rPr sz="2950" dirty="0">
                <a:solidFill>
                  <a:srgbClr val="7030A0"/>
                </a:solidFill>
                <a:latin typeface="Gill Sans MT"/>
                <a:cs typeface="Gill Sans MT"/>
              </a:rPr>
              <a:t>Nel</a:t>
            </a:r>
            <a:r>
              <a:rPr sz="2950" spc="35" dirty="0">
                <a:solidFill>
                  <a:srgbClr val="7030A0"/>
                </a:solidFill>
                <a:latin typeface="Gill Sans MT"/>
                <a:cs typeface="Gill Sans MT"/>
              </a:rPr>
              <a:t> </a:t>
            </a:r>
            <a:r>
              <a:rPr sz="2950" dirty="0">
                <a:solidFill>
                  <a:srgbClr val="7030A0"/>
                </a:solidFill>
                <a:latin typeface="Gill Sans MT"/>
                <a:cs typeface="Gill Sans MT"/>
              </a:rPr>
              <a:t>caso</a:t>
            </a:r>
            <a:r>
              <a:rPr sz="2950" spc="35" dirty="0">
                <a:solidFill>
                  <a:srgbClr val="7030A0"/>
                </a:solidFill>
                <a:latin typeface="Gill Sans MT"/>
                <a:cs typeface="Gill Sans MT"/>
              </a:rPr>
              <a:t> </a:t>
            </a:r>
            <a:r>
              <a:rPr sz="2950" dirty="0">
                <a:solidFill>
                  <a:srgbClr val="7030A0"/>
                </a:solidFill>
                <a:latin typeface="Gill Sans MT"/>
                <a:cs typeface="Gill Sans MT"/>
              </a:rPr>
              <a:t>di</a:t>
            </a:r>
            <a:r>
              <a:rPr sz="2950" spc="35" dirty="0">
                <a:solidFill>
                  <a:srgbClr val="7030A0"/>
                </a:solidFill>
                <a:latin typeface="Gill Sans MT"/>
                <a:cs typeface="Gill Sans MT"/>
              </a:rPr>
              <a:t> </a:t>
            </a:r>
            <a:r>
              <a:rPr sz="2950" dirty="0">
                <a:solidFill>
                  <a:srgbClr val="7030A0"/>
                </a:solidFill>
                <a:latin typeface="Gill Sans MT"/>
                <a:cs typeface="Gill Sans MT"/>
              </a:rPr>
              <a:t>entità</a:t>
            </a:r>
            <a:r>
              <a:rPr sz="2950" spc="40" dirty="0">
                <a:solidFill>
                  <a:srgbClr val="7030A0"/>
                </a:solidFill>
                <a:latin typeface="Gill Sans MT"/>
                <a:cs typeface="Gill Sans MT"/>
              </a:rPr>
              <a:t> </a:t>
            </a:r>
            <a:r>
              <a:rPr sz="2950" spc="-10" dirty="0">
                <a:solidFill>
                  <a:srgbClr val="7030A0"/>
                </a:solidFill>
                <a:latin typeface="Gill Sans MT"/>
                <a:cs typeface="Gill Sans MT"/>
              </a:rPr>
              <a:t>giuridica</a:t>
            </a:r>
            <a:endParaRPr sz="2950">
              <a:latin typeface="Gill Sans MT"/>
              <a:cs typeface="Gill Sans MT"/>
            </a:endParaRPr>
          </a:p>
          <a:p>
            <a:pPr marL="924560" marR="1047115" lvl="1" indent="-492759">
              <a:lnSpc>
                <a:spcPct val="100000"/>
              </a:lnSpc>
              <a:spcBef>
                <a:spcPts val="660"/>
              </a:spcBef>
              <a:buFont typeface="DejaVu Sans"/>
              <a:buChar char="□"/>
              <a:tabLst>
                <a:tab pos="924560" algn="l"/>
                <a:tab pos="925194" algn="l"/>
              </a:tabLst>
            </a:pPr>
            <a:r>
              <a:rPr sz="2800" b="1" spc="-10" dirty="0">
                <a:solidFill>
                  <a:srgbClr val="7030A0"/>
                </a:solidFill>
                <a:latin typeface="Gill Sans MT"/>
                <a:cs typeface="Gill Sans MT"/>
              </a:rPr>
              <a:t>Persona/e</a:t>
            </a:r>
            <a:r>
              <a:rPr sz="2800" b="1" spc="-55" dirty="0">
                <a:solidFill>
                  <a:srgbClr val="7030A0"/>
                </a:solidFill>
                <a:latin typeface="Gill Sans MT"/>
                <a:cs typeface="Gill Sans MT"/>
              </a:rPr>
              <a:t> </a:t>
            </a:r>
            <a:r>
              <a:rPr sz="2800" b="1" dirty="0">
                <a:solidFill>
                  <a:srgbClr val="7030A0"/>
                </a:solidFill>
                <a:latin typeface="Gill Sans MT"/>
                <a:cs typeface="Gill Sans MT"/>
              </a:rPr>
              <a:t>fisica</a:t>
            </a:r>
            <a:r>
              <a:rPr sz="2800" b="1" spc="-30" dirty="0">
                <a:solidFill>
                  <a:srgbClr val="7030A0"/>
                </a:solidFill>
                <a:latin typeface="Gill Sans MT"/>
                <a:cs typeface="Gill Sans MT"/>
              </a:rPr>
              <a:t> </a:t>
            </a:r>
            <a:r>
              <a:rPr sz="2800" b="1" dirty="0">
                <a:solidFill>
                  <a:srgbClr val="7030A0"/>
                </a:solidFill>
                <a:latin typeface="Gill Sans MT"/>
                <a:cs typeface="Gill Sans MT"/>
              </a:rPr>
              <a:t>che,</a:t>
            </a:r>
            <a:r>
              <a:rPr sz="2800" b="1" spc="-290" dirty="0">
                <a:solidFill>
                  <a:srgbClr val="7030A0"/>
                </a:solidFill>
                <a:latin typeface="Gill Sans MT"/>
                <a:cs typeface="Gill Sans MT"/>
              </a:rPr>
              <a:t> </a:t>
            </a:r>
            <a:r>
              <a:rPr sz="2800" b="1" dirty="0">
                <a:solidFill>
                  <a:srgbClr val="7030A0"/>
                </a:solidFill>
                <a:latin typeface="Gill Sans MT"/>
                <a:cs typeface="Gill Sans MT"/>
              </a:rPr>
              <a:t>possedendo</a:t>
            </a:r>
            <a:r>
              <a:rPr sz="2800" b="1" spc="-25" dirty="0">
                <a:solidFill>
                  <a:srgbClr val="7030A0"/>
                </a:solidFill>
                <a:latin typeface="Gill Sans MT"/>
                <a:cs typeface="Gill Sans MT"/>
              </a:rPr>
              <a:t> </a:t>
            </a:r>
            <a:r>
              <a:rPr sz="2800" b="1" dirty="0">
                <a:solidFill>
                  <a:srgbClr val="7030A0"/>
                </a:solidFill>
                <a:latin typeface="Gill Sans MT"/>
                <a:cs typeface="Gill Sans MT"/>
              </a:rPr>
              <a:t>la</a:t>
            </a:r>
            <a:r>
              <a:rPr sz="2800" b="1" spc="-30" dirty="0">
                <a:solidFill>
                  <a:srgbClr val="7030A0"/>
                </a:solidFill>
                <a:latin typeface="Gill Sans MT"/>
                <a:cs typeface="Gill Sans MT"/>
              </a:rPr>
              <a:t> </a:t>
            </a:r>
            <a:r>
              <a:rPr sz="2800" b="1" dirty="0">
                <a:solidFill>
                  <a:srgbClr val="7030A0"/>
                </a:solidFill>
                <a:latin typeface="Gill Sans MT"/>
                <a:cs typeface="Gill Sans MT"/>
              </a:rPr>
              <a:t>suddetta</a:t>
            </a:r>
            <a:r>
              <a:rPr sz="2800" b="1" spc="-25" dirty="0">
                <a:solidFill>
                  <a:srgbClr val="7030A0"/>
                </a:solidFill>
                <a:latin typeface="Gill Sans MT"/>
                <a:cs typeface="Gill Sans MT"/>
              </a:rPr>
              <a:t> </a:t>
            </a:r>
            <a:r>
              <a:rPr sz="2800" b="1" spc="-10" dirty="0">
                <a:solidFill>
                  <a:srgbClr val="7030A0"/>
                </a:solidFill>
                <a:latin typeface="Gill Sans MT"/>
                <a:cs typeface="Gill Sans MT"/>
              </a:rPr>
              <a:t>entità,</a:t>
            </a:r>
            <a:r>
              <a:rPr sz="2800" b="1" spc="-285" dirty="0">
                <a:solidFill>
                  <a:srgbClr val="7030A0"/>
                </a:solidFill>
                <a:latin typeface="Gill Sans MT"/>
                <a:cs typeface="Gill Sans MT"/>
              </a:rPr>
              <a:t> </a:t>
            </a:r>
            <a:r>
              <a:rPr sz="2800" b="1" dirty="0">
                <a:solidFill>
                  <a:srgbClr val="7030A0"/>
                </a:solidFill>
                <a:latin typeface="Gill Sans MT"/>
                <a:cs typeface="Gill Sans MT"/>
              </a:rPr>
              <a:t>ne</a:t>
            </a:r>
            <a:r>
              <a:rPr sz="2800" b="1" spc="-20" dirty="0">
                <a:solidFill>
                  <a:srgbClr val="7030A0"/>
                </a:solidFill>
                <a:latin typeface="Gill Sans MT"/>
                <a:cs typeface="Gill Sans MT"/>
              </a:rPr>
              <a:t> </a:t>
            </a:r>
            <a:r>
              <a:rPr sz="2800" b="1" spc="-10" dirty="0">
                <a:solidFill>
                  <a:srgbClr val="7030A0"/>
                </a:solidFill>
                <a:latin typeface="Gill Sans MT"/>
                <a:cs typeface="Gill Sans MT"/>
              </a:rPr>
              <a:t>risulta beneficiaria</a:t>
            </a:r>
            <a:endParaRPr sz="2800">
              <a:latin typeface="Gill Sans MT"/>
              <a:cs typeface="Gill Sans MT"/>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4083" y="1914091"/>
            <a:ext cx="9537065" cy="756920"/>
          </a:xfrm>
          <a:prstGeom prst="rect">
            <a:avLst/>
          </a:prstGeom>
        </p:spPr>
        <p:txBody>
          <a:bodyPr vert="horz" wrap="square" lIns="0" tIns="12700" rIns="0" bIns="0" rtlCol="0">
            <a:spAutoFit/>
          </a:bodyPr>
          <a:lstStyle/>
          <a:p>
            <a:pPr marL="12700">
              <a:lnSpc>
                <a:spcPct val="100000"/>
              </a:lnSpc>
              <a:spcBef>
                <a:spcPts val="100"/>
              </a:spcBef>
            </a:pPr>
            <a:r>
              <a:rPr sz="4800" b="1" spc="185" dirty="0">
                <a:solidFill>
                  <a:srgbClr val="002060"/>
                </a:solidFill>
                <a:latin typeface="Calibri"/>
                <a:cs typeface="Calibri"/>
              </a:rPr>
              <a:t>Direttiva</a:t>
            </a:r>
            <a:r>
              <a:rPr sz="4800" b="1" spc="250" dirty="0">
                <a:solidFill>
                  <a:srgbClr val="002060"/>
                </a:solidFill>
                <a:latin typeface="Calibri"/>
                <a:cs typeface="Calibri"/>
              </a:rPr>
              <a:t> </a:t>
            </a:r>
            <a:r>
              <a:rPr sz="4800" b="1" spc="570" dirty="0">
                <a:solidFill>
                  <a:srgbClr val="002060"/>
                </a:solidFill>
                <a:latin typeface="Calibri"/>
                <a:cs typeface="Calibri"/>
              </a:rPr>
              <a:t>UE</a:t>
            </a:r>
            <a:r>
              <a:rPr sz="4800" b="1" spc="250" dirty="0">
                <a:solidFill>
                  <a:srgbClr val="002060"/>
                </a:solidFill>
                <a:latin typeface="Calibri"/>
                <a:cs typeface="Calibri"/>
              </a:rPr>
              <a:t> </a:t>
            </a:r>
            <a:r>
              <a:rPr sz="4800" b="1" spc="160" dirty="0">
                <a:solidFill>
                  <a:srgbClr val="002060"/>
                </a:solidFill>
                <a:latin typeface="Calibri"/>
                <a:cs typeface="Calibri"/>
              </a:rPr>
              <a:t>2015/849</a:t>
            </a:r>
            <a:r>
              <a:rPr sz="4800" b="1" spc="250" dirty="0">
                <a:solidFill>
                  <a:srgbClr val="002060"/>
                </a:solidFill>
                <a:latin typeface="Calibri"/>
                <a:cs typeface="Calibri"/>
              </a:rPr>
              <a:t> </a:t>
            </a:r>
            <a:r>
              <a:rPr sz="4800" b="1" spc="335" dirty="0">
                <a:solidFill>
                  <a:srgbClr val="002060"/>
                </a:solidFill>
                <a:latin typeface="Calibri"/>
                <a:cs typeface="Calibri"/>
              </a:rPr>
              <a:t>e</a:t>
            </a:r>
            <a:r>
              <a:rPr sz="4800" b="1" spc="250" dirty="0">
                <a:solidFill>
                  <a:srgbClr val="002060"/>
                </a:solidFill>
                <a:latin typeface="Calibri"/>
                <a:cs typeface="Calibri"/>
              </a:rPr>
              <a:t> </a:t>
            </a:r>
            <a:r>
              <a:rPr sz="4800" b="1" spc="150" dirty="0">
                <a:solidFill>
                  <a:srgbClr val="002060"/>
                </a:solidFill>
                <a:latin typeface="Calibri"/>
                <a:cs typeface="Calibri"/>
              </a:rPr>
              <a:t>2018/138</a:t>
            </a:r>
            <a:endParaRPr sz="4800">
              <a:latin typeface="Calibri"/>
              <a:cs typeface="Calibri"/>
            </a:endParaRPr>
          </a:p>
        </p:txBody>
      </p:sp>
      <p:sp>
        <p:nvSpPr>
          <p:cNvPr id="3" name="object 3"/>
          <p:cNvSpPr txBox="1"/>
          <p:nvPr/>
        </p:nvSpPr>
        <p:spPr>
          <a:xfrm>
            <a:off x="1161984" y="4143028"/>
            <a:ext cx="10548620" cy="1891664"/>
          </a:xfrm>
          <a:prstGeom prst="rect">
            <a:avLst/>
          </a:prstGeom>
        </p:spPr>
        <p:txBody>
          <a:bodyPr vert="horz" wrap="square" lIns="0" tIns="91440" rIns="0" bIns="0" rtlCol="0">
            <a:spAutoFit/>
          </a:bodyPr>
          <a:lstStyle/>
          <a:p>
            <a:pPr marL="394970" marR="5080" indent="-382905" algn="just">
              <a:lnSpc>
                <a:spcPts val="2560"/>
              </a:lnSpc>
              <a:spcBef>
                <a:spcPts val="720"/>
              </a:spcBef>
              <a:buSzPct val="79245"/>
              <a:buFont typeface="Segoe UI Symbol"/>
              <a:buChar char="⚫"/>
              <a:tabLst>
                <a:tab pos="395605" algn="l"/>
              </a:tabLst>
            </a:pPr>
            <a:r>
              <a:rPr sz="2650" dirty="0">
                <a:solidFill>
                  <a:srgbClr val="0070C0"/>
                </a:solidFill>
                <a:latin typeface="Gill Sans MT"/>
                <a:cs typeface="Gill Sans MT"/>
              </a:rPr>
              <a:t>Il</a:t>
            </a:r>
            <a:r>
              <a:rPr sz="2650" spc="280" dirty="0">
                <a:solidFill>
                  <a:srgbClr val="0070C0"/>
                </a:solidFill>
                <a:latin typeface="Gill Sans MT"/>
                <a:cs typeface="Gill Sans MT"/>
              </a:rPr>
              <a:t> </a:t>
            </a:r>
            <a:r>
              <a:rPr sz="2650" dirty="0">
                <a:solidFill>
                  <a:srgbClr val="0070C0"/>
                </a:solidFill>
                <a:latin typeface="Gill Sans MT"/>
                <a:cs typeface="Gill Sans MT"/>
              </a:rPr>
              <a:t>titolare</a:t>
            </a:r>
            <a:r>
              <a:rPr sz="2650" spc="290" dirty="0">
                <a:solidFill>
                  <a:srgbClr val="0070C0"/>
                </a:solidFill>
                <a:latin typeface="Gill Sans MT"/>
                <a:cs typeface="Gill Sans MT"/>
              </a:rPr>
              <a:t> </a:t>
            </a:r>
            <a:r>
              <a:rPr sz="2650" dirty="0">
                <a:solidFill>
                  <a:srgbClr val="0070C0"/>
                </a:solidFill>
                <a:latin typeface="Gill Sans MT"/>
                <a:cs typeface="Gill Sans MT"/>
              </a:rPr>
              <a:t>effettivo</a:t>
            </a:r>
            <a:r>
              <a:rPr sz="2650" spc="285" dirty="0">
                <a:solidFill>
                  <a:srgbClr val="0070C0"/>
                </a:solidFill>
                <a:latin typeface="Gill Sans MT"/>
                <a:cs typeface="Gill Sans MT"/>
              </a:rPr>
              <a:t> </a:t>
            </a:r>
            <a:r>
              <a:rPr sz="2650" dirty="0">
                <a:solidFill>
                  <a:srgbClr val="0070C0"/>
                </a:solidFill>
                <a:latin typeface="Gill Sans MT"/>
                <a:cs typeface="Gill Sans MT"/>
              </a:rPr>
              <a:t>di</a:t>
            </a:r>
            <a:r>
              <a:rPr sz="2650" spc="285" dirty="0">
                <a:solidFill>
                  <a:srgbClr val="0070C0"/>
                </a:solidFill>
                <a:latin typeface="Gill Sans MT"/>
                <a:cs typeface="Gill Sans MT"/>
              </a:rPr>
              <a:t> </a:t>
            </a:r>
            <a:r>
              <a:rPr sz="2650" dirty="0">
                <a:solidFill>
                  <a:srgbClr val="0070C0"/>
                </a:solidFill>
                <a:latin typeface="Gill Sans MT"/>
                <a:cs typeface="Gill Sans MT"/>
              </a:rPr>
              <a:t>clienti</a:t>
            </a:r>
            <a:r>
              <a:rPr sz="2650" spc="285" dirty="0">
                <a:solidFill>
                  <a:srgbClr val="0070C0"/>
                </a:solidFill>
                <a:latin typeface="Gill Sans MT"/>
                <a:cs typeface="Gill Sans MT"/>
              </a:rPr>
              <a:t> </a:t>
            </a:r>
            <a:r>
              <a:rPr sz="2650" dirty="0">
                <a:solidFill>
                  <a:srgbClr val="0070C0"/>
                </a:solidFill>
                <a:latin typeface="Gill Sans MT"/>
                <a:cs typeface="Gill Sans MT"/>
              </a:rPr>
              <a:t>diversi</a:t>
            </a:r>
            <a:r>
              <a:rPr sz="2650" spc="295" dirty="0">
                <a:solidFill>
                  <a:srgbClr val="0070C0"/>
                </a:solidFill>
                <a:latin typeface="Gill Sans MT"/>
                <a:cs typeface="Gill Sans MT"/>
              </a:rPr>
              <a:t> </a:t>
            </a:r>
            <a:r>
              <a:rPr sz="2650" dirty="0">
                <a:solidFill>
                  <a:srgbClr val="0070C0"/>
                </a:solidFill>
                <a:latin typeface="Gill Sans MT"/>
                <a:cs typeface="Gill Sans MT"/>
              </a:rPr>
              <a:t>dalle</a:t>
            </a:r>
            <a:r>
              <a:rPr sz="2650" spc="285" dirty="0">
                <a:solidFill>
                  <a:srgbClr val="0070C0"/>
                </a:solidFill>
                <a:latin typeface="Gill Sans MT"/>
                <a:cs typeface="Gill Sans MT"/>
              </a:rPr>
              <a:t> </a:t>
            </a:r>
            <a:r>
              <a:rPr sz="2650" dirty="0">
                <a:solidFill>
                  <a:srgbClr val="0070C0"/>
                </a:solidFill>
                <a:latin typeface="Gill Sans MT"/>
                <a:cs typeface="Gill Sans MT"/>
              </a:rPr>
              <a:t>persone</a:t>
            </a:r>
            <a:r>
              <a:rPr sz="2650" spc="290" dirty="0">
                <a:solidFill>
                  <a:srgbClr val="0070C0"/>
                </a:solidFill>
                <a:latin typeface="Gill Sans MT"/>
                <a:cs typeface="Gill Sans MT"/>
              </a:rPr>
              <a:t> </a:t>
            </a:r>
            <a:r>
              <a:rPr sz="2650" dirty="0">
                <a:solidFill>
                  <a:srgbClr val="0070C0"/>
                </a:solidFill>
                <a:latin typeface="Gill Sans MT"/>
                <a:cs typeface="Gill Sans MT"/>
              </a:rPr>
              <a:t>fisiche</a:t>
            </a:r>
            <a:r>
              <a:rPr sz="2650" spc="290" dirty="0">
                <a:solidFill>
                  <a:srgbClr val="0070C0"/>
                </a:solidFill>
                <a:latin typeface="Gill Sans MT"/>
                <a:cs typeface="Gill Sans MT"/>
              </a:rPr>
              <a:t> </a:t>
            </a:r>
            <a:r>
              <a:rPr sz="2650" dirty="0">
                <a:solidFill>
                  <a:srgbClr val="0070C0"/>
                </a:solidFill>
                <a:latin typeface="Gill Sans MT"/>
                <a:cs typeface="Gill Sans MT"/>
              </a:rPr>
              <a:t>coincide</a:t>
            </a:r>
            <a:r>
              <a:rPr sz="2650" spc="285" dirty="0">
                <a:solidFill>
                  <a:srgbClr val="0070C0"/>
                </a:solidFill>
                <a:latin typeface="Gill Sans MT"/>
                <a:cs typeface="Gill Sans MT"/>
              </a:rPr>
              <a:t> </a:t>
            </a:r>
            <a:r>
              <a:rPr sz="2650" dirty="0">
                <a:solidFill>
                  <a:srgbClr val="0070C0"/>
                </a:solidFill>
                <a:latin typeface="Gill Sans MT"/>
                <a:cs typeface="Gill Sans MT"/>
              </a:rPr>
              <a:t>con</a:t>
            </a:r>
            <a:r>
              <a:rPr sz="2650" spc="285" dirty="0">
                <a:solidFill>
                  <a:srgbClr val="0070C0"/>
                </a:solidFill>
                <a:latin typeface="Gill Sans MT"/>
                <a:cs typeface="Gill Sans MT"/>
              </a:rPr>
              <a:t> </a:t>
            </a:r>
            <a:r>
              <a:rPr sz="2650" spc="-25" dirty="0">
                <a:solidFill>
                  <a:srgbClr val="0070C0"/>
                </a:solidFill>
                <a:latin typeface="Gill Sans MT"/>
                <a:cs typeface="Gill Sans MT"/>
              </a:rPr>
              <a:t>la </a:t>
            </a:r>
            <a:r>
              <a:rPr sz="2650" dirty="0">
                <a:solidFill>
                  <a:srgbClr val="0070C0"/>
                </a:solidFill>
                <a:latin typeface="Gill Sans MT"/>
                <a:cs typeface="Gill Sans MT"/>
              </a:rPr>
              <a:t>persona</a:t>
            </a:r>
            <a:r>
              <a:rPr sz="2650" spc="285" dirty="0">
                <a:solidFill>
                  <a:srgbClr val="0070C0"/>
                </a:solidFill>
                <a:latin typeface="Gill Sans MT"/>
                <a:cs typeface="Gill Sans MT"/>
              </a:rPr>
              <a:t> </a:t>
            </a:r>
            <a:r>
              <a:rPr sz="2650" dirty="0">
                <a:solidFill>
                  <a:srgbClr val="0070C0"/>
                </a:solidFill>
                <a:latin typeface="Gill Sans MT"/>
                <a:cs typeface="Gill Sans MT"/>
              </a:rPr>
              <a:t>fisica</a:t>
            </a:r>
            <a:r>
              <a:rPr sz="2650" spc="295" dirty="0">
                <a:solidFill>
                  <a:srgbClr val="0070C0"/>
                </a:solidFill>
                <a:latin typeface="Gill Sans MT"/>
                <a:cs typeface="Gill Sans MT"/>
              </a:rPr>
              <a:t> </a:t>
            </a:r>
            <a:r>
              <a:rPr sz="2650" dirty="0">
                <a:solidFill>
                  <a:srgbClr val="0070C0"/>
                </a:solidFill>
                <a:latin typeface="Gill Sans MT"/>
                <a:cs typeface="Gill Sans MT"/>
              </a:rPr>
              <a:t>o</a:t>
            </a:r>
            <a:r>
              <a:rPr sz="2650" spc="295" dirty="0">
                <a:solidFill>
                  <a:srgbClr val="0070C0"/>
                </a:solidFill>
                <a:latin typeface="Gill Sans MT"/>
                <a:cs typeface="Gill Sans MT"/>
              </a:rPr>
              <a:t> </a:t>
            </a:r>
            <a:r>
              <a:rPr sz="2650" dirty="0">
                <a:solidFill>
                  <a:srgbClr val="0070C0"/>
                </a:solidFill>
                <a:latin typeface="Gill Sans MT"/>
                <a:cs typeface="Gill Sans MT"/>
              </a:rPr>
              <a:t>le</a:t>
            </a:r>
            <a:r>
              <a:rPr sz="2650" spc="295" dirty="0">
                <a:solidFill>
                  <a:srgbClr val="0070C0"/>
                </a:solidFill>
                <a:latin typeface="Gill Sans MT"/>
                <a:cs typeface="Gill Sans MT"/>
              </a:rPr>
              <a:t> </a:t>
            </a:r>
            <a:r>
              <a:rPr sz="2650" dirty="0">
                <a:solidFill>
                  <a:srgbClr val="0070C0"/>
                </a:solidFill>
                <a:latin typeface="Gill Sans MT"/>
                <a:cs typeface="Gill Sans MT"/>
              </a:rPr>
              <a:t>persone</a:t>
            </a:r>
            <a:r>
              <a:rPr sz="2650" spc="295" dirty="0">
                <a:solidFill>
                  <a:srgbClr val="0070C0"/>
                </a:solidFill>
                <a:latin typeface="Gill Sans MT"/>
                <a:cs typeface="Gill Sans MT"/>
              </a:rPr>
              <a:t> </a:t>
            </a:r>
            <a:r>
              <a:rPr sz="2650" dirty="0">
                <a:solidFill>
                  <a:srgbClr val="0070C0"/>
                </a:solidFill>
                <a:latin typeface="Gill Sans MT"/>
                <a:cs typeface="Gill Sans MT"/>
              </a:rPr>
              <a:t>fisiche</a:t>
            </a:r>
            <a:r>
              <a:rPr sz="2650" spc="295" dirty="0">
                <a:solidFill>
                  <a:srgbClr val="0070C0"/>
                </a:solidFill>
                <a:latin typeface="Gill Sans MT"/>
                <a:cs typeface="Gill Sans MT"/>
              </a:rPr>
              <a:t> </a:t>
            </a:r>
            <a:r>
              <a:rPr sz="2650" dirty="0">
                <a:solidFill>
                  <a:srgbClr val="0070C0"/>
                </a:solidFill>
                <a:latin typeface="Gill Sans MT"/>
                <a:cs typeface="Gill Sans MT"/>
              </a:rPr>
              <a:t>cui,</a:t>
            </a:r>
            <a:r>
              <a:rPr sz="2650" spc="30" dirty="0">
                <a:solidFill>
                  <a:srgbClr val="0070C0"/>
                </a:solidFill>
                <a:latin typeface="Gill Sans MT"/>
                <a:cs typeface="Gill Sans MT"/>
              </a:rPr>
              <a:t> </a:t>
            </a:r>
            <a:r>
              <a:rPr sz="2650" dirty="0">
                <a:solidFill>
                  <a:srgbClr val="0070C0"/>
                </a:solidFill>
                <a:latin typeface="Gill Sans MT"/>
                <a:cs typeface="Gill Sans MT"/>
              </a:rPr>
              <a:t>in</a:t>
            </a:r>
            <a:r>
              <a:rPr sz="2650" spc="295" dirty="0">
                <a:solidFill>
                  <a:srgbClr val="0070C0"/>
                </a:solidFill>
                <a:latin typeface="Gill Sans MT"/>
                <a:cs typeface="Gill Sans MT"/>
              </a:rPr>
              <a:t> </a:t>
            </a:r>
            <a:r>
              <a:rPr sz="2650" dirty="0">
                <a:solidFill>
                  <a:srgbClr val="0070C0"/>
                </a:solidFill>
                <a:latin typeface="Gill Sans MT"/>
                <a:cs typeface="Gill Sans MT"/>
              </a:rPr>
              <a:t>ultima</a:t>
            </a:r>
            <a:r>
              <a:rPr sz="2650" spc="295" dirty="0">
                <a:solidFill>
                  <a:srgbClr val="0070C0"/>
                </a:solidFill>
                <a:latin typeface="Gill Sans MT"/>
                <a:cs typeface="Gill Sans MT"/>
              </a:rPr>
              <a:t> </a:t>
            </a:r>
            <a:r>
              <a:rPr sz="2650" dirty="0">
                <a:solidFill>
                  <a:srgbClr val="0070C0"/>
                </a:solidFill>
                <a:latin typeface="Gill Sans MT"/>
                <a:cs typeface="Gill Sans MT"/>
              </a:rPr>
              <a:t>istanza,</a:t>
            </a:r>
            <a:r>
              <a:rPr sz="2650" spc="30" dirty="0">
                <a:solidFill>
                  <a:srgbClr val="0070C0"/>
                </a:solidFill>
                <a:latin typeface="Gill Sans MT"/>
                <a:cs typeface="Gill Sans MT"/>
              </a:rPr>
              <a:t> </a:t>
            </a:r>
            <a:r>
              <a:rPr sz="2650" dirty="0">
                <a:solidFill>
                  <a:srgbClr val="0070C0"/>
                </a:solidFill>
                <a:latin typeface="Gill Sans MT"/>
                <a:cs typeface="Gill Sans MT"/>
              </a:rPr>
              <a:t>e'</a:t>
            </a:r>
            <a:r>
              <a:rPr sz="2650" spc="295" dirty="0">
                <a:solidFill>
                  <a:srgbClr val="0070C0"/>
                </a:solidFill>
                <a:latin typeface="Gill Sans MT"/>
                <a:cs typeface="Gill Sans MT"/>
              </a:rPr>
              <a:t> </a:t>
            </a:r>
            <a:r>
              <a:rPr sz="2650" dirty="0">
                <a:solidFill>
                  <a:srgbClr val="0070C0"/>
                </a:solidFill>
                <a:latin typeface="Gill Sans MT"/>
                <a:cs typeface="Gill Sans MT"/>
              </a:rPr>
              <a:t>attribuibile</a:t>
            </a:r>
            <a:r>
              <a:rPr sz="2650" spc="295" dirty="0">
                <a:solidFill>
                  <a:srgbClr val="0070C0"/>
                </a:solidFill>
                <a:latin typeface="Gill Sans MT"/>
                <a:cs typeface="Gill Sans MT"/>
              </a:rPr>
              <a:t> </a:t>
            </a:r>
            <a:r>
              <a:rPr sz="2650" spc="-25" dirty="0">
                <a:solidFill>
                  <a:srgbClr val="0070C0"/>
                </a:solidFill>
                <a:latin typeface="Gill Sans MT"/>
                <a:cs typeface="Gill Sans MT"/>
              </a:rPr>
              <a:t>la </a:t>
            </a:r>
            <a:r>
              <a:rPr sz="2650" dirty="0">
                <a:solidFill>
                  <a:srgbClr val="0070C0"/>
                </a:solidFill>
                <a:latin typeface="Gill Sans MT"/>
                <a:cs typeface="Gill Sans MT"/>
              </a:rPr>
              <a:t>proprieta'</a:t>
            </a:r>
            <a:r>
              <a:rPr sz="2650" spc="-80" dirty="0">
                <a:solidFill>
                  <a:srgbClr val="0070C0"/>
                </a:solidFill>
                <a:latin typeface="Gill Sans MT"/>
                <a:cs typeface="Gill Sans MT"/>
              </a:rPr>
              <a:t> </a:t>
            </a:r>
            <a:r>
              <a:rPr sz="2650" dirty="0">
                <a:solidFill>
                  <a:srgbClr val="0070C0"/>
                </a:solidFill>
                <a:latin typeface="Gill Sans MT"/>
                <a:cs typeface="Gill Sans MT"/>
              </a:rPr>
              <a:t>diretta</a:t>
            </a:r>
            <a:r>
              <a:rPr sz="2650" spc="-70" dirty="0">
                <a:solidFill>
                  <a:srgbClr val="0070C0"/>
                </a:solidFill>
                <a:latin typeface="Gill Sans MT"/>
                <a:cs typeface="Gill Sans MT"/>
              </a:rPr>
              <a:t> </a:t>
            </a:r>
            <a:r>
              <a:rPr sz="2650" dirty="0">
                <a:solidFill>
                  <a:srgbClr val="0070C0"/>
                </a:solidFill>
                <a:latin typeface="Gill Sans MT"/>
                <a:cs typeface="Gill Sans MT"/>
              </a:rPr>
              <a:t>o</a:t>
            </a:r>
            <a:r>
              <a:rPr sz="2650" spc="-75" dirty="0">
                <a:solidFill>
                  <a:srgbClr val="0070C0"/>
                </a:solidFill>
                <a:latin typeface="Gill Sans MT"/>
                <a:cs typeface="Gill Sans MT"/>
              </a:rPr>
              <a:t> </a:t>
            </a:r>
            <a:r>
              <a:rPr sz="2650" dirty="0">
                <a:solidFill>
                  <a:srgbClr val="0070C0"/>
                </a:solidFill>
                <a:latin typeface="Gill Sans MT"/>
                <a:cs typeface="Gill Sans MT"/>
              </a:rPr>
              <a:t>indiretta</a:t>
            </a:r>
            <a:r>
              <a:rPr sz="2650" spc="-70" dirty="0">
                <a:solidFill>
                  <a:srgbClr val="0070C0"/>
                </a:solidFill>
                <a:latin typeface="Gill Sans MT"/>
                <a:cs typeface="Gill Sans MT"/>
              </a:rPr>
              <a:t> </a:t>
            </a:r>
            <a:r>
              <a:rPr sz="2650" dirty="0">
                <a:solidFill>
                  <a:srgbClr val="0070C0"/>
                </a:solidFill>
                <a:latin typeface="Gill Sans MT"/>
                <a:cs typeface="Gill Sans MT"/>
              </a:rPr>
              <a:t>dell'ente</a:t>
            </a:r>
            <a:r>
              <a:rPr sz="2650" spc="-75" dirty="0">
                <a:solidFill>
                  <a:srgbClr val="0070C0"/>
                </a:solidFill>
                <a:latin typeface="Gill Sans MT"/>
                <a:cs typeface="Gill Sans MT"/>
              </a:rPr>
              <a:t> </a:t>
            </a:r>
            <a:r>
              <a:rPr sz="2650" dirty="0">
                <a:solidFill>
                  <a:srgbClr val="0070C0"/>
                </a:solidFill>
                <a:latin typeface="Gill Sans MT"/>
                <a:cs typeface="Gill Sans MT"/>
              </a:rPr>
              <a:t>ovvero</a:t>
            </a:r>
            <a:r>
              <a:rPr sz="2650" spc="-75" dirty="0">
                <a:solidFill>
                  <a:srgbClr val="0070C0"/>
                </a:solidFill>
                <a:latin typeface="Gill Sans MT"/>
                <a:cs typeface="Gill Sans MT"/>
              </a:rPr>
              <a:t> </a:t>
            </a:r>
            <a:r>
              <a:rPr sz="2650" dirty="0">
                <a:solidFill>
                  <a:srgbClr val="0070C0"/>
                </a:solidFill>
                <a:latin typeface="Gill Sans MT"/>
                <a:cs typeface="Gill Sans MT"/>
              </a:rPr>
              <a:t>il</a:t>
            </a:r>
            <a:r>
              <a:rPr sz="2650" spc="-70" dirty="0">
                <a:solidFill>
                  <a:srgbClr val="0070C0"/>
                </a:solidFill>
                <a:latin typeface="Gill Sans MT"/>
                <a:cs typeface="Gill Sans MT"/>
              </a:rPr>
              <a:t> </a:t>
            </a:r>
            <a:r>
              <a:rPr sz="2650" dirty="0">
                <a:solidFill>
                  <a:srgbClr val="0070C0"/>
                </a:solidFill>
                <a:latin typeface="Gill Sans MT"/>
                <a:cs typeface="Gill Sans MT"/>
              </a:rPr>
              <a:t>relativo</a:t>
            </a:r>
            <a:r>
              <a:rPr sz="2650" spc="-75" dirty="0">
                <a:solidFill>
                  <a:srgbClr val="0070C0"/>
                </a:solidFill>
                <a:latin typeface="Gill Sans MT"/>
                <a:cs typeface="Gill Sans MT"/>
              </a:rPr>
              <a:t> </a:t>
            </a:r>
            <a:r>
              <a:rPr sz="2650" spc="-10" dirty="0">
                <a:solidFill>
                  <a:srgbClr val="0070C0"/>
                </a:solidFill>
                <a:latin typeface="Gill Sans MT"/>
                <a:cs typeface="Gill Sans MT"/>
              </a:rPr>
              <a:t>controllo.</a:t>
            </a:r>
            <a:endParaRPr sz="2650">
              <a:latin typeface="Gill Sans MT"/>
              <a:cs typeface="Gill Sans MT"/>
            </a:endParaRPr>
          </a:p>
          <a:p>
            <a:pPr marL="108585" algn="ctr">
              <a:lnSpc>
                <a:spcPct val="100000"/>
              </a:lnSpc>
              <a:spcBef>
                <a:spcPts val="3210"/>
              </a:spcBef>
            </a:pPr>
            <a:r>
              <a:rPr sz="2650" dirty="0">
                <a:solidFill>
                  <a:srgbClr val="0070C0"/>
                </a:solidFill>
                <a:latin typeface="Gill Sans MT"/>
                <a:cs typeface="Gill Sans MT"/>
              </a:rPr>
              <a:t>Nel</a:t>
            </a:r>
            <a:r>
              <a:rPr sz="2650" spc="-35" dirty="0">
                <a:solidFill>
                  <a:srgbClr val="0070C0"/>
                </a:solidFill>
                <a:latin typeface="Gill Sans MT"/>
                <a:cs typeface="Gill Sans MT"/>
              </a:rPr>
              <a:t> </a:t>
            </a:r>
            <a:r>
              <a:rPr sz="2650" dirty="0">
                <a:solidFill>
                  <a:srgbClr val="0070C0"/>
                </a:solidFill>
                <a:latin typeface="Gill Sans MT"/>
                <a:cs typeface="Gill Sans MT"/>
              </a:rPr>
              <a:t>caso</a:t>
            </a:r>
            <a:r>
              <a:rPr sz="2650" spc="-25" dirty="0">
                <a:solidFill>
                  <a:srgbClr val="0070C0"/>
                </a:solidFill>
                <a:latin typeface="Gill Sans MT"/>
                <a:cs typeface="Gill Sans MT"/>
              </a:rPr>
              <a:t> </a:t>
            </a:r>
            <a:r>
              <a:rPr sz="2650" dirty="0">
                <a:solidFill>
                  <a:srgbClr val="0070C0"/>
                </a:solidFill>
                <a:latin typeface="Gill Sans MT"/>
                <a:cs typeface="Gill Sans MT"/>
              </a:rPr>
              <a:t>in</a:t>
            </a:r>
            <a:r>
              <a:rPr sz="2650" spc="-15" dirty="0">
                <a:solidFill>
                  <a:srgbClr val="0070C0"/>
                </a:solidFill>
                <a:latin typeface="Gill Sans MT"/>
                <a:cs typeface="Gill Sans MT"/>
              </a:rPr>
              <a:t> </a:t>
            </a:r>
            <a:r>
              <a:rPr sz="2650" dirty="0">
                <a:solidFill>
                  <a:srgbClr val="0070C0"/>
                </a:solidFill>
                <a:latin typeface="Gill Sans MT"/>
                <a:cs typeface="Gill Sans MT"/>
              </a:rPr>
              <a:t>cui</a:t>
            </a:r>
            <a:r>
              <a:rPr sz="2650" spc="-25" dirty="0">
                <a:solidFill>
                  <a:srgbClr val="0070C0"/>
                </a:solidFill>
                <a:latin typeface="Gill Sans MT"/>
                <a:cs typeface="Gill Sans MT"/>
              </a:rPr>
              <a:t> </a:t>
            </a:r>
            <a:r>
              <a:rPr sz="2650" dirty="0">
                <a:solidFill>
                  <a:srgbClr val="0070C0"/>
                </a:solidFill>
                <a:latin typeface="Gill Sans MT"/>
                <a:cs typeface="Gill Sans MT"/>
              </a:rPr>
              <a:t>il</a:t>
            </a:r>
            <a:r>
              <a:rPr sz="2650" spc="-20" dirty="0">
                <a:solidFill>
                  <a:srgbClr val="0070C0"/>
                </a:solidFill>
                <a:latin typeface="Gill Sans MT"/>
                <a:cs typeface="Gill Sans MT"/>
              </a:rPr>
              <a:t> </a:t>
            </a:r>
            <a:r>
              <a:rPr sz="2650" dirty="0">
                <a:solidFill>
                  <a:srgbClr val="0070C0"/>
                </a:solidFill>
                <a:latin typeface="Gill Sans MT"/>
                <a:cs typeface="Gill Sans MT"/>
              </a:rPr>
              <a:t>cliente</a:t>
            </a:r>
            <a:r>
              <a:rPr sz="2650" spc="-20" dirty="0">
                <a:solidFill>
                  <a:srgbClr val="0070C0"/>
                </a:solidFill>
                <a:latin typeface="Gill Sans MT"/>
                <a:cs typeface="Gill Sans MT"/>
              </a:rPr>
              <a:t> </a:t>
            </a:r>
            <a:r>
              <a:rPr sz="2650" dirty="0">
                <a:solidFill>
                  <a:srgbClr val="0070C0"/>
                </a:solidFill>
                <a:latin typeface="Gill Sans MT"/>
                <a:cs typeface="Gill Sans MT"/>
              </a:rPr>
              <a:t>sia</a:t>
            </a:r>
            <a:r>
              <a:rPr sz="2650" spc="-25" dirty="0">
                <a:solidFill>
                  <a:srgbClr val="0070C0"/>
                </a:solidFill>
                <a:latin typeface="Gill Sans MT"/>
                <a:cs typeface="Gill Sans MT"/>
              </a:rPr>
              <a:t> </a:t>
            </a:r>
            <a:r>
              <a:rPr sz="2650" dirty="0">
                <a:solidFill>
                  <a:srgbClr val="0070C0"/>
                </a:solidFill>
                <a:latin typeface="Gill Sans MT"/>
                <a:cs typeface="Gill Sans MT"/>
              </a:rPr>
              <a:t>una</a:t>
            </a:r>
            <a:r>
              <a:rPr sz="2650" spc="-15" dirty="0">
                <a:solidFill>
                  <a:srgbClr val="0070C0"/>
                </a:solidFill>
                <a:latin typeface="Gill Sans MT"/>
                <a:cs typeface="Gill Sans MT"/>
              </a:rPr>
              <a:t> </a:t>
            </a:r>
            <a:r>
              <a:rPr sz="2650" dirty="0">
                <a:solidFill>
                  <a:srgbClr val="0070C0"/>
                </a:solidFill>
                <a:latin typeface="Gill Sans MT"/>
                <a:cs typeface="Gill Sans MT"/>
              </a:rPr>
              <a:t>societa'</a:t>
            </a:r>
            <a:r>
              <a:rPr sz="2650" spc="-25" dirty="0">
                <a:solidFill>
                  <a:srgbClr val="0070C0"/>
                </a:solidFill>
                <a:latin typeface="Gill Sans MT"/>
                <a:cs typeface="Gill Sans MT"/>
              </a:rPr>
              <a:t> </a:t>
            </a:r>
            <a:r>
              <a:rPr sz="2650" dirty="0">
                <a:solidFill>
                  <a:srgbClr val="0070C0"/>
                </a:solidFill>
                <a:latin typeface="Gill Sans MT"/>
                <a:cs typeface="Gill Sans MT"/>
              </a:rPr>
              <a:t>di</a:t>
            </a:r>
            <a:r>
              <a:rPr sz="2650" spc="-20" dirty="0">
                <a:solidFill>
                  <a:srgbClr val="0070C0"/>
                </a:solidFill>
                <a:latin typeface="Gill Sans MT"/>
                <a:cs typeface="Gill Sans MT"/>
              </a:rPr>
              <a:t> </a:t>
            </a:r>
            <a:r>
              <a:rPr sz="2650" spc="-10" dirty="0">
                <a:solidFill>
                  <a:srgbClr val="0070C0"/>
                </a:solidFill>
                <a:latin typeface="Gill Sans MT"/>
                <a:cs typeface="Gill Sans MT"/>
              </a:rPr>
              <a:t>capitali:</a:t>
            </a:r>
            <a:endParaRPr sz="2650">
              <a:latin typeface="Gill Sans MT"/>
              <a:cs typeface="Gill Sans MT"/>
            </a:endParaRPr>
          </a:p>
        </p:txBody>
      </p:sp>
      <p:sp>
        <p:nvSpPr>
          <p:cNvPr id="4" name="object 4"/>
          <p:cNvSpPr txBox="1"/>
          <p:nvPr/>
        </p:nvSpPr>
        <p:spPr>
          <a:xfrm>
            <a:off x="1814132" y="6036334"/>
            <a:ext cx="9550400" cy="383540"/>
          </a:xfrm>
          <a:prstGeom prst="rect">
            <a:avLst/>
          </a:prstGeom>
        </p:spPr>
        <p:txBody>
          <a:bodyPr vert="horz" wrap="square" lIns="0" tIns="12065" rIns="0" bIns="0" rtlCol="0">
            <a:spAutoFit/>
          </a:bodyPr>
          <a:lstStyle/>
          <a:p>
            <a:pPr marL="12700">
              <a:lnSpc>
                <a:spcPct val="100000"/>
              </a:lnSpc>
              <a:spcBef>
                <a:spcPts val="95"/>
              </a:spcBef>
            </a:pPr>
            <a:r>
              <a:rPr sz="2350" dirty="0">
                <a:solidFill>
                  <a:srgbClr val="0070C0"/>
                </a:solidFill>
                <a:latin typeface="Gill Sans MT"/>
                <a:cs typeface="Gill Sans MT"/>
              </a:rPr>
              <a:t>a)</a:t>
            </a:r>
            <a:r>
              <a:rPr sz="2350" spc="-85" dirty="0">
                <a:solidFill>
                  <a:srgbClr val="0070C0"/>
                </a:solidFill>
                <a:latin typeface="Gill Sans MT"/>
                <a:cs typeface="Gill Sans MT"/>
              </a:rPr>
              <a:t> </a:t>
            </a:r>
            <a:r>
              <a:rPr sz="2350" dirty="0">
                <a:solidFill>
                  <a:srgbClr val="0070C0"/>
                </a:solidFill>
                <a:latin typeface="Gill Sans MT"/>
                <a:cs typeface="Gill Sans MT"/>
              </a:rPr>
              <a:t>costituisce</a:t>
            </a:r>
            <a:r>
              <a:rPr sz="2350" spc="-80" dirty="0">
                <a:solidFill>
                  <a:srgbClr val="0070C0"/>
                </a:solidFill>
                <a:latin typeface="Gill Sans MT"/>
                <a:cs typeface="Gill Sans MT"/>
              </a:rPr>
              <a:t> </a:t>
            </a:r>
            <a:r>
              <a:rPr sz="2350" dirty="0">
                <a:solidFill>
                  <a:srgbClr val="0070C0"/>
                </a:solidFill>
                <a:latin typeface="Gill Sans MT"/>
                <a:cs typeface="Gill Sans MT"/>
              </a:rPr>
              <a:t>indicazione</a:t>
            </a:r>
            <a:r>
              <a:rPr sz="2350" spc="-80" dirty="0">
                <a:solidFill>
                  <a:srgbClr val="0070C0"/>
                </a:solidFill>
                <a:latin typeface="Gill Sans MT"/>
                <a:cs typeface="Gill Sans MT"/>
              </a:rPr>
              <a:t> </a:t>
            </a:r>
            <a:r>
              <a:rPr sz="2350" dirty="0">
                <a:solidFill>
                  <a:srgbClr val="0070C0"/>
                </a:solidFill>
                <a:latin typeface="Gill Sans MT"/>
                <a:cs typeface="Gill Sans MT"/>
              </a:rPr>
              <a:t>di</a:t>
            </a:r>
            <a:r>
              <a:rPr sz="2350" spc="-80" dirty="0">
                <a:solidFill>
                  <a:srgbClr val="0070C0"/>
                </a:solidFill>
                <a:latin typeface="Gill Sans MT"/>
                <a:cs typeface="Gill Sans MT"/>
              </a:rPr>
              <a:t> </a:t>
            </a:r>
            <a:r>
              <a:rPr sz="2350" spc="-10" dirty="0">
                <a:solidFill>
                  <a:srgbClr val="0070C0"/>
                </a:solidFill>
                <a:latin typeface="Gill Sans MT"/>
                <a:cs typeface="Gill Sans MT"/>
              </a:rPr>
              <a:t>proprieta'</a:t>
            </a:r>
            <a:r>
              <a:rPr sz="2350" spc="-85" dirty="0">
                <a:solidFill>
                  <a:srgbClr val="0070C0"/>
                </a:solidFill>
                <a:latin typeface="Gill Sans MT"/>
                <a:cs typeface="Gill Sans MT"/>
              </a:rPr>
              <a:t> </a:t>
            </a:r>
            <a:r>
              <a:rPr sz="2350" dirty="0">
                <a:solidFill>
                  <a:srgbClr val="0070C0"/>
                </a:solidFill>
                <a:latin typeface="Gill Sans MT"/>
                <a:cs typeface="Gill Sans MT"/>
              </a:rPr>
              <a:t>diretta</a:t>
            </a:r>
            <a:r>
              <a:rPr sz="2350" spc="-75" dirty="0">
                <a:solidFill>
                  <a:srgbClr val="0070C0"/>
                </a:solidFill>
                <a:latin typeface="Gill Sans MT"/>
                <a:cs typeface="Gill Sans MT"/>
              </a:rPr>
              <a:t> </a:t>
            </a:r>
            <a:r>
              <a:rPr sz="2350" dirty="0">
                <a:solidFill>
                  <a:srgbClr val="0070C0"/>
                </a:solidFill>
                <a:latin typeface="Gill Sans MT"/>
                <a:cs typeface="Gill Sans MT"/>
              </a:rPr>
              <a:t>la</a:t>
            </a:r>
            <a:r>
              <a:rPr sz="2350" spc="-80" dirty="0">
                <a:solidFill>
                  <a:srgbClr val="0070C0"/>
                </a:solidFill>
                <a:latin typeface="Gill Sans MT"/>
                <a:cs typeface="Gill Sans MT"/>
              </a:rPr>
              <a:t> </a:t>
            </a:r>
            <a:r>
              <a:rPr sz="2350" dirty="0">
                <a:solidFill>
                  <a:srgbClr val="0070C0"/>
                </a:solidFill>
                <a:latin typeface="Gill Sans MT"/>
                <a:cs typeface="Gill Sans MT"/>
              </a:rPr>
              <a:t>titolarita'</a:t>
            </a:r>
            <a:r>
              <a:rPr sz="2350" spc="-75" dirty="0">
                <a:solidFill>
                  <a:srgbClr val="0070C0"/>
                </a:solidFill>
                <a:latin typeface="Gill Sans MT"/>
                <a:cs typeface="Gill Sans MT"/>
              </a:rPr>
              <a:t> </a:t>
            </a:r>
            <a:r>
              <a:rPr sz="2350" dirty="0">
                <a:solidFill>
                  <a:srgbClr val="0070C0"/>
                </a:solidFill>
                <a:latin typeface="Gill Sans MT"/>
                <a:cs typeface="Gill Sans MT"/>
              </a:rPr>
              <a:t>di</a:t>
            </a:r>
            <a:r>
              <a:rPr sz="2350" spc="-85" dirty="0">
                <a:solidFill>
                  <a:srgbClr val="0070C0"/>
                </a:solidFill>
                <a:latin typeface="Gill Sans MT"/>
                <a:cs typeface="Gill Sans MT"/>
              </a:rPr>
              <a:t> </a:t>
            </a:r>
            <a:r>
              <a:rPr sz="2350" dirty="0">
                <a:solidFill>
                  <a:srgbClr val="0070C0"/>
                </a:solidFill>
                <a:latin typeface="Gill Sans MT"/>
                <a:cs typeface="Gill Sans MT"/>
              </a:rPr>
              <a:t>una</a:t>
            </a:r>
            <a:r>
              <a:rPr sz="2350" spc="-75" dirty="0">
                <a:solidFill>
                  <a:srgbClr val="0070C0"/>
                </a:solidFill>
                <a:latin typeface="Gill Sans MT"/>
                <a:cs typeface="Gill Sans MT"/>
              </a:rPr>
              <a:t> </a:t>
            </a:r>
            <a:r>
              <a:rPr sz="2350" spc="-10" dirty="0">
                <a:solidFill>
                  <a:srgbClr val="0070C0"/>
                </a:solidFill>
                <a:latin typeface="Gill Sans MT"/>
                <a:cs typeface="Gill Sans MT"/>
              </a:rPr>
              <a:t>partecipazione</a:t>
            </a:r>
            <a:endParaRPr sz="2350">
              <a:latin typeface="Gill Sans MT"/>
              <a:cs typeface="Gill Sans MT"/>
            </a:endParaRPr>
          </a:p>
        </p:txBody>
      </p:sp>
      <p:sp>
        <p:nvSpPr>
          <p:cNvPr id="5" name="object 5"/>
          <p:cNvSpPr txBox="1"/>
          <p:nvPr/>
        </p:nvSpPr>
        <p:spPr>
          <a:xfrm>
            <a:off x="1757325" y="6269244"/>
            <a:ext cx="9734550" cy="1533525"/>
          </a:xfrm>
          <a:prstGeom prst="rect">
            <a:avLst/>
          </a:prstGeom>
        </p:spPr>
        <p:txBody>
          <a:bodyPr vert="horz" wrap="square" lIns="0" tIns="65405" rIns="0" bIns="0" rtlCol="0">
            <a:spAutoFit/>
          </a:bodyPr>
          <a:lstStyle/>
          <a:p>
            <a:pPr marL="12700">
              <a:lnSpc>
                <a:spcPct val="100000"/>
              </a:lnSpc>
              <a:spcBef>
                <a:spcPts val="515"/>
              </a:spcBef>
            </a:pPr>
            <a:r>
              <a:rPr sz="2350" spc="-10" dirty="0">
                <a:solidFill>
                  <a:srgbClr val="0070C0"/>
                </a:solidFill>
                <a:latin typeface="Gill Sans MT"/>
                <a:cs typeface="Gill Sans MT"/>
              </a:rPr>
              <a:t>superiore</a:t>
            </a:r>
            <a:r>
              <a:rPr sz="2350" spc="-95" dirty="0">
                <a:solidFill>
                  <a:srgbClr val="0070C0"/>
                </a:solidFill>
                <a:latin typeface="Gill Sans MT"/>
                <a:cs typeface="Gill Sans MT"/>
              </a:rPr>
              <a:t> </a:t>
            </a:r>
            <a:r>
              <a:rPr sz="2350" dirty="0">
                <a:solidFill>
                  <a:srgbClr val="0070C0"/>
                </a:solidFill>
                <a:latin typeface="Gill Sans MT"/>
                <a:cs typeface="Gill Sans MT"/>
              </a:rPr>
              <a:t>al</a:t>
            </a:r>
            <a:r>
              <a:rPr sz="2350" spc="-60" dirty="0">
                <a:solidFill>
                  <a:srgbClr val="0070C0"/>
                </a:solidFill>
                <a:latin typeface="Gill Sans MT"/>
                <a:cs typeface="Gill Sans MT"/>
              </a:rPr>
              <a:t> </a:t>
            </a:r>
            <a:r>
              <a:rPr sz="2350" dirty="0">
                <a:solidFill>
                  <a:srgbClr val="0070C0"/>
                </a:solidFill>
                <a:latin typeface="Gill Sans MT"/>
                <a:cs typeface="Gill Sans MT"/>
              </a:rPr>
              <a:t>25</a:t>
            </a:r>
            <a:r>
              <a:rPr sz="2350" spc="-55" dirty="0">
                <a:solidFill>
                  <a:srgbClr val="0070C0"/>
                </a:solidFill>
                <a:latin typeface="Gill Sans MT"/>
                <a:cs typeface="Gill Sans MT"/>
              </a:rPr>
              <a:t> </a:t>
            </a:r>
            <a:r>
              <a:rPr sz="2350" dirty="0">
                <a:solidFill>
                  <a:srgbClr val="0070C0"/>
                </a:solidFill>
                <a:latin typeface="Gill Sans MT"/>
                <a:cs typeface="Gill Sans MT"/>
              </a:rPr>
              <a:t>per</a:t>
            </a:r>
            <a:r>
              <a:rPr sz="2350" spc="-60" dirty="0">
                <a:solidFill>
                  <a:srgbClr val="0070C0"/>
                </a:solidFill>
                <a:latin typeface="Gill Sans MT"/>
                <a:cs typeface="Gill Sans MT"/>
              </a:rPr>
              <a:t> </a:t>
            </a:r>
            <a:r>
              <a:rPr sz="2350" dirty="0">
                <a:solidFill>
                  <a:srgbClr val="0070C0"/>
                </a:solidFill>
                <a:latin typeface="Gill Sans MT"/>
                <a:cs typeface="Gill Sans MT"/>
              </a:rPr>
              <a:t>cento</a:t>
            </a:r>
            <a:r>
              <a:rPr sz="2350" spc="-60" dirty="0">
                <a:solidFill>
                  <a:srgbClr val="0070C0"/>
                </a:solidFill>
                <a:latin typeface="Gill Sans MT"/>
                <a:cs typeface="Gill Sans MT"/>
              </a:rPr>
              <a:t> </a:t>
            </a:r>
            <a:r>
              <a:rPr sz="2350" dirty="0">
                <a:solidFill>
                  <a:srgbClr val="0070C0"/>
                </a:solidFill>
                <a:latin typeface="Gill Sans MT"/>
                <a:cs typeface="Gill Sans MT"/>
              </a:rPr>
              <a:t>del</a:t>
            </a:r>
            <a:r>
              <a:rPr sz="2350" spc="-65" dirty="0">
                <a:solidFill>
                  <a:srgbClr val="0070C0"/>
                </a:solidFill>
                <a:latin typeface="Gill Sans MT"/>
                <a:cs typeface="Gill Sans MT"/>
              </a:rPr>
              <a:t> </a:t>
            </a:r>
            <a:r>
              <a:rPr sz="2350" dirty="0">
                <a:solidFill>
                  <a:srgbClr val="0070C0"/>
                </a:solidFill>
                <a:latin typeface="Gill Sans MT"/>
                <a:cs typeface="Gill Sans MT"/>
              </a:rPr>
              <a:t>capitale</a:t>
            </a:r>
            <a:r>
              <a:rPr sz="2350" spc="-55" dirty="0">
                <a:solidFill>
                  <a:srgbClr val="0070C0"/>
                </a:solidFill>
                <a:latin typeface="Gill Sans MT"/>
                <a:cs typeface="Gill Sans MT"/>
              </a:rPr>
              <a:t> </a:t>
            </a:r>
            <a:r>
              <a:rPr sz="2350" dirty="0">
                <a:solidFill>
                  <a:srgbClr val="0070C0"/>
                </a:solidFill>
                <a:latin typeface="Gill Sans MT"/>
                <a:cs typeface="Gill Sans MT"/>
              </a:rPr>
              <a:t>del</a:t>
            </a:r>
            <a:r>
              <a:rPr sz="2350" spc="-60" dirty="0">
                <a:solidFill>
                  <a:srgbClr val="0070C0"/>
                </a:solidFill>
                <a:latin typeface="Gill Sans MT"/>
                <a:cs typeface="Gill Sans MT"/>
              </a:rPr>
              <a:t> </a:t>
            </a:r>
            <a:r>
              <a:rPr sz="2350" spc="-10" dirty="0">
                <a:solidFill>
                  <a:srgbClr val="0070C0"/>
                </a:solidFill>
                <a:latin typeface="Gill Sans MT"/>
                <a:cs typeface="Gill Sans MT"/>
              </a:rPr>
              <a:t>cliente,</a:t>
            </a:r>
            <a:r>
              <a:rPr sz="2350" spc="-240" dirty="0">
                <a:solidFill>
                  <a:srgbClr val="0070C0"/>
                </a:solidFill>
                <a:latin typeface="Gill Sans MT"/>
                <a:cs typeface="Gill Sans MT"/>
              </a:rPr>
              <a:t> </a:t>
            </a:r>
            <a:r>
              <a:rPr sz="2350" dirty="0">
                <a:solidFill>
                  <a:srgbClr val="0070C0"/>
                </a:solidFill>
                <a:latin typeface="Gill Sans MT"/>
                <a:cs typeface="Gill Sans MT"/>
              </a:rPr>
              <a:t>detenuta</a:t>
            </a:r>
            <a:r>
              <a:rPr sz="2350" spc="-60" dirty="0">
                <a:solidFill>
                  <a:srgbClr val="0070C0"/>
                </a:solidFill>
                <a:latin typeface="Gill Sans MT"/>
                <a:cs typeface="Gill Sans MT"/>
              </a:rPr>
              <a:t> </a:t>
            </a:r>
            <a:r>
              <a:rPr sz="2350" dirty="0">
                <a:solidFill>
                  <a:srgbClr val="0070C0"/>
                </a:solidFill>
                <a:latin typeface="Gill Sans MT"/>
                <a:cs typeface="Gill Sans MT"/>
              </a:rPr>
              <a:t>da</a:t>
            </a:r>
            <a:r>
              <a:rPr sz="2350" spc="-60" dirty="0">
                <a:solidFill>
                  <a:srgbClr val="0070C0"/>
                </a:solidFill>
                <a:latin typeface="Gill Sans MT"/>
                <a:cs typeface="Gill Sans MT"/>
              </a:rPr>
              <a:t> </a:t>
            </a:r>
            <a:r>
              <a:rPr sz="2350" dirty="0">
                <a:solidFill>
                  <a:srgbClr val="0070C0"/>
                </a:solidFill>
                <a:latin typeface="Gill Sans MT"/>
                <a:cs typeface="Gill Sans MT"/>
              </a:rPr>
              <a:t>una</a:t>
            </a:r>
            <a:r>
              <a:rPr sz="2350" spc="-60" dirty="0">
                <a:solidFill>
                  <a:srgbClr val="0070C0"/>
                </a:solidFill>
                <a:latin typeface="Gill Sans MT"/>
                <a:cs typeface="Gill Sans MT"/>
              </a:rPr>
              <a:t> </a:t>
            </a:r>
            <a:r>
              <a:rPr sz="2350" dirty="0">
                <a:solidFill>
                  <a:srgbClr val="0070C0"/>
                </a:solidFill>
                <a:latin typeface="Gill Sans MT"/>
                <a:cs typeface="Gill Sans MT"/>
              </a:rPr>
              <a:t>persona</a:t>
            </a:r>
            <a:r>
              <a:rPr sz="2350" spc="-55" dirty="0">
                <a:solidFill>
                  <a:srgbClr val="0070C0"/>
                </a:solidFill>
                <a:latin typeface="Gill Sans MT"/>
                <a:cs typeface="Gill Sans MT"/>
              </a:rPr>
              <a:t> </a:t>
            </a:r>
            <a:r>
              <a:rPr sz="2350" spc="-10" dirty="0">
                <a:solidFill>
                  <a:srgbClr val="0070C0"/>
                </a:solidFill>
                <a:latin typeface="Gill Sans MT"/>
                <a:cs typeface="Gill Sans MT"/>
              </a:rPr>
              <a:t>fisica;</a:t>
            </a:r>
            <a:endParaRPr sz="2350">
              <a:latin typeface="Gill Sans MT"/>
              <a:cs typeface="Gill Sans MT"/>
            </a:endParaRPr>
          </a:p>
          <a:p>
            <a:pPr marL="43180" marR="5080" indent="-27305">
              <a:lnSpc>
                <a:spcPts val="2700"/>
              </a:lnSpc>
              <a:spcBef>
                <a:spcPts val="605"/>
              </a:spcBef>
            </a:pPr>
            <a:r>
              <a:rPr sz="2350" dirty="0">
                <a:solidFill>
                  <a:srgbClr val="0070C0"/>
                </a:solidFill>
                <a:latin typeface="Gill Sans MT"/>
                <a:cs typeface="Gill Sans MT"/>
              </a:rPr>
              <a:t>b)</a:t>
            </a:r>
            <a:r>
              <a:rPr sz="2350" spc="-85" dirty="0">
                <a:solidFill>
                  <a:srgbClr val="0070C0"/>
                </a:solidFill>
                <a:latin typeface="Gill Sans MT"/>
                <a:cs typeface="Gill Sans MT"/>
              </a:rPr>
              <a:t> </a:t>
            </a:r>
            <a:r>
              <a:rPr sz="2350" dirty="0">
                <a:solidFill>
                  <a:srgbClr val="0070C0"/>
                </a:solidFill>
                <a:latin typeface="Gill Sans MT"/>
                <a:cs typeface="Gill Sans MT"/>
              </a:rPr>
              <a:t>costituisce</a:t>
            </a:r>
            <a:r>
              <a:rPr sz="2350" spc="-85" dirty="0">
                <a:solidFill>
                  <a:srgbClr val="0070C0"/>
                </a:solidFill>
                <a:latin typeface="Gill Sans MT"/>
                <a:cs typeface="Gill Sans MT"/>
              </a:rPr>
              <a:t> </a:t>
            </a:r>
            <a:r>
              <a:rPr sz="2350" dirty="0">
                <a:solidFill>
                  <a:srgbClr val="0070C0"/>
                </a:solidFill>
                <a:latin typeface="Gill Sans MT"/>
                <a:cs typeface="Gill Sans MT"/>
              </a:rPr>
              <a:t>indicazione</a:t>
            </a:r>
            <a:r>
              <a:rPr sz="2350" spc="-85" dirty="0">
                <a:solidFill>
                  <a:srgbClr val="0070C0"/>
                </a:solidFill>
                <a:latin typeface="Gill Sans MT"/>
                <a:cs typeface="Gill Sans MT"/>
              </a:rPr>
              <a:t> </a:t>
            </a:r>
            <a:r>
              <a:rPr sz="2350" dirty="0">
                <a:solidFill>
                  <a:srgbClr val="0070C0"/>
                </a:solidFill>
                <a:latin typeface="Gill Sans MT"/>
                <a:cs typeface="Gill Sans MT"/>
              </a:rPr>
              <a:t>di</a:t>
            </a:r>
            <a:r>
              <a:rPr sz="2350" spc="-85" dirty="0">
                <a:solidFill>
                  <a:srgbClr val="0070C0"/>
                </a:solidFill>
                <a:latin typeface="Gill Sans MT"/>
                <a:cs typeface="Gill Sans MT"/>
              </a:rPr>
              <a:t> </a:t>
            </a:r>
            <a:r>
              <a:rPr sz="2350" spc="-10" dirty="0">
                <a:solidFill>
                  <a:srgbClr val="0070C0"/>
                </a:solidFill>
                <a:latin typeface="Gill Sans MT"/>
                <a:cs typeface="Gill Sans MT"/>
              </a:rPr>
              <a:t>proprieta'</a:t>
            </a:r>
            <a:r>
              <a:rPr sz="2350" spc="-85" dirty="0">
                <a:solidFill>
                  <a:srgbClr val="0070C0"/>
                </a:solidFill>
                <a:latin typeface="Gill Sans MT"/>
                <a:cs typeface="Gill Sans MT"/>
              </a:rPr>
              <a:t> </a:t>
            </a:r>
            <a:r>
              <a:rPr sz="2350" dirty="0">
                <a:solidFill>
                  <a:srgbClr val="0070C0"/>
                </a:solidFill>
                <a:latin typeface="Gill Sans MT"/>
                <a:cs typeface="Gill Sans MT"/>
              </a:rPr>
              <a:t>indiretta</a:t>
            </a:r>
            <a:r>
              <a:rPr sz="2350" spc="-85" dirty="0">
                <a:solidFill>
                  <a:srgbClr val="0070C0"/>
                </a:solidFill>
                <a:latin typeface="Gill Sans MT"/>
                <a:cs typeface="Gill Sans MT"/>
              </a:rPr>
              <a:t> </a:t>
            </a:r>
            <a:r>
              <a:rPr sz="2350" dirty="0">
                <a:solidFill>
                  <a:srgbClr val="0070C0"/>
                </a:solidFill>
                <a:latin typeface="Gill Sans MT"/>
                <a:cs typeface="Gill Sans MT"/>
              </a:rPr>
              <a:t>la</a:t>
            </a:r>
            <a:r>
              <a:rPr sz="2350" spc="-80" dirty="0">
                <a:solidFill>
                  <a:srgbClr val="0070C0"/>
                </a:solidFill>
                <a:latin typeface="Gill Sans MT"/>
                <a:cs typeface="Gill Sans MT"/>
              </a:rPr>
              <a:t> </a:t>
            </a:r>
            <a:r>
              <a:rPr sz="2350" dirty="0">
                <a:solidFill>
                  <a:srgbClr val="0070C0"/>
                </a:solidFill>
                <a:latin typeface="Gill Sans MT"/>
                <a:cs typeface="Gill Sans MT"/>
              </a:rPr>
              <a:t>titolarita'</a:t>
            </a:r>
            <a:r>
              <a:rPr sz="2350" spc="-80" dirty="0">
                <a:solidFill>
                  <a:srgbClr val="0070C0"/>
                </a:solidFill>
                <a:latin typeface="Gill Sans MT"/>
                <a:cs typeface="Gill Sans MT"/>
              </a:rPr>
              <a:t> </a:t>
            </a:r>
            <a:r>
              <a:rPr sz="2350" dirty="0">
                <a:solidFill>
                  <a:srgbClr val="0070C0"/>
                </a:solidFill>
                <a:latin typeface="Gill Sans MT"/>
                <a:cs typeface="Gill Sans MT"/>
              </a:rPr>
              <a:t>di</a:t>
            </a:r>
            <a:r>
              <a:rPr sz="2350" spc="-90" dirty="0">
                <a:solidFill>
                  <a:srgbClr val="0070C0"/>
                </a:solidFill>
                <a:latin typeface="Gill Sans MT"/>
                <a:cs typeface="Gill Sans MT"/>
              </a:rPr>
              <a:t> </a:t>
            </a:r>
            <a:r>
              <a:rPr sz="2350" dirty="0">
                <a:solidFill>
                  <a:srgbClr val="0070C0"/>
                </a:solidFill>
                <a:latin typeface="Gill Sans MT"/>
                <a:cs typeface="Gill Sans MT"/>
              </a:rPr>
              <a:t>una</a:t>
            </a:r>
            <a:r>
              <a:rPr sz="2350" spc="-80" dirty="0">
                <a:solidFill>
                  <a:srgbClr val="0070C0"/>
                </a:solidFill>
                <a:latin typeface="Gill Sans MT"/>
                <a:cs typeface="Gill Sans MT"/>
              </a:rPr>
              <a:t> </a:t>
            </a:r>
            <a:r>
              <a:rPr sz="2350" spc="-10" dirty="0">
                <a:solidFill>
                  <a:srgbClr val="0070C0"/>
                </a:solidFill>
                <a:latin typeface="Gill Sans MT"/>
                <a:cs typeface="Gill Sans MT"/>
              </a:rPr>
              <a:t>percentuale</a:t>
            </a:r>
            <a:r>
              <a:rPr sz="2350" spc="-85" dirty="0">
                <a:solidFill>
                  <a:srgbClr val="0070C0"/>
                </a:solidFill>
                <a:latin typeface="Gill Sans MT"/>
                <a:cs typeface="Gill Sans MT"/>
              </a:rPr>
              <a:t> </a:t>
            </a:r>
            <a:r>
              <a:rPr sz="2350" spc="-25" dirty="0">
                <a:solidFill>
                  <a:srgbClr val="0070C0"/>
                </a:solidFill>
                <a:latin typeface="Gill Sans MT"/>
                <a:cs typeface="Gill Sans MT"/>
              </a:rPr>
              <a:t>di </a:t>
            </a:r>
            <a:r>
              <a:rPr sz="2350" dirty="0">
                <a:solidFill>
                  <a:srgbClr val="0070C0"/>
                </a:solidFill>
                <a:latin typeface="Gill Sans MT"/>
                <a:cs typeface="Gill Sans MT"/>
              </a:rPr>
              <a:t>partecipazioni</a:t>
            </a:r>
            <a:r>
              <a:rPr sz="2350" spc="-95" dirty="0">
                <a:solidFill>
                  <a:srgbClr val="0070C0"/>
                </a:solidFill>
                <a:latin typeface="Gill Sans MT"/>
                <a:cs typeface="Gill Sans MT"/>
              </a:rPr>
              <a:t> </a:t>
            </a:r>
            <a:r>
              <a:rPr sz="2350" spc="-10" dirty="0">
                <a:solidFill>
                  <a:srgbClr val="0070C0"/>
                </a:solidFill>
                <a:latin typeface="Gill Sans MT"/>
                <a:cs typeface="Gill Sans MT"/>
              </a:rPr>
              <a:t>superiore</a:t>
            </a:r>
            <a:r>
              <a:rPr sz="2350" spc="-55" dirty="0">
                <a:solidFill>
                  <a:srgbClr val="0070C0"/>
                </a:solidFill>
                <a:latin typeface="Gill Sans MT"/>
                <a:cs typeface="Gill Sans MT"/>
              </a:rPr>
              <a:t> </a:t>
            </a:r>
            <a:r>
              <a:rPr sz="2350" dirty="0">
                <a:solidFill>
                  <a:srgbClr val="0070C0"/>
                </a:solidFill>
                <a:latin typeface="Gill Sans MT"/>
                <a:cs typeface="Gill Sans MT"/>
              </a:rPr>
              <a:t>al</a:t>
            </a:r>
            <a:r>
              <a:rPr sz="2350" spc="-65" dirty="0">
                <a:solidFill>
                  <a:srgbClr val="0070C0"/>
                </a:solidFill>
                <a:latin typeface="Gill Sans MT"/>
                <a:cs typeface="Gill Sans MT"/>
              </a:rPr>
              <a:t> </a:t>
            </a:r>
            <a:r>
              <a:rPr sz="2350" dirty="0">
                <a:solidFill>
                  <a:srgbClr val="0070C0"/>
                </a:solidFill>
                <a:latin typeface="Gill Sans MT"/>
                <a:cs typeface="Gill Sans MT"/>
              </a:rPr>
              <a:t>25</a:t>
            </a:r>
            <a:r>
              <a:rPr sz="2350" spc="-55" dirty="0">
                <a:solidFill>
                  <a:srgbClr val="0070C0"/>
                </a:solidFill>
                <a:latin typeface="Gill Sans MT"/>
                <a:cs typeface="Gill Sans MT"/>
              </a:rPr>
              <a:t> </a:t>
            </a:r>
            <a:r>
              <a:rPr sz="2350" dirty="0">
                <a:solidFill>
                  <a:srgbClr val="0070C0"/>
                </a:solidFill>
                <a:latin typeface="Gill Sans MT"/>
                <a:cs typeface="Gill Sans MT"/>
              </a:rPr>
              <a:t>per</a:t>
            </a:r>
            <a:r>
              <a:rPr sz="2350" spc="-60" dirty="0">
                <a:solidFill>
                  <a:srgbClr val="0070C0"/>
                </a:solidFill>
                <a:latin typeface="Gill Sans MT"/>
                <a:cs typeface="Gill Sans MT"/>
              </a:rPr>
              <a:t> </a:t>
            </a:r>
            <a:r>
              <a:rPr sz="2350" dirty="0">
                <a:solidFill>
                  <a:srgbClr val="0070C0"/>
                </a:solidFill>
                <a:latin typeface="Gill Sans MT"/>
                <a:cs typeface="Gill Sans MT"/>
              </a:rPr>
              <a:t>cento</a:t>
            </a:r>
            <a:r>
              <a:rPr sz="2350" spc="-60" dirty="0">
                <a:solidFill>
                  <a:srgbClr val="0070C0"/>
                </a:solidFill>
                <a:latin typeface="Gill Sans MT"/>
                <a:cs typeface="Gill Sans MT"/>
              </a:rPr>
              <a:t> </a:t>
            </a:r>
            <a:r>
              <a:rPr sz="2350" dirty="0">
                <a:solidFill>
                  <a:srgbClr val="0070C0"/>
                </a:solidFill>
                <a:latin typeface="Gill Sans MT"/>
                <a:cs typeface="Gill Sans MT"/>
              </a:rPr>
              <a:t>del</a:t>
            </a:r>
            <a:r>
              <a:rPr sz="2350" spc="-65" dirty="0">
                <a:solidFill>
                  <a:srgbClr val="0070C0"/>
                </a:solidFill>
                <a:latin typeface="Gill Sans MT"/>
                <a:cs typeface="Gill Sans MT"/>
              </a:rPr>
              <a:t> </a:t>
            </a:r>
            <a:r>
              <a:rPr sz="2350" dirty="0">
                <a:solidFill>
                  <a:srgbClr val="0070C0"/>
                </a:solidFill>
                <a:latin typeface="Gill Sans MT"/>
                <a:cs typeface="Gill Sans MT"/>
              </a:rPr>
              <a:t>capitale</a:t>
            </a:r>
            <a:r>
              <a:rPr sz="2350" spc="-55" dirty="0">
                <a:solidFill>
                  <a:srgbClr val="0070C0"/>
                </a:solidFill>
                <a:latin typeface="Gill Sans MT"/>
                <a:cs typeface="Gill Sans MT"/>
              </a:rPr>
              <a:t> </a:t>
            </a:r>
            <a:r>
              <a:rPr sz="2350" dirty="0">
                <a:solidFill>
                  <a:srgbClr val="0070C0"/>
                </a:solidFill>
                <a:latin typeface="Gill Sans MT"/>
                <a:cs typeface="Gill Sans MT"/>
              </a:rPr>
              <a:t>del</a:t>
            </a:r>
            <a:r>
              <a:rPr sz="2350" spc="-65" dirty="0">
                <a:solidFill>
                  <a:srgbClr val="0070C0"/>
                </a:solidFill>
                <a:latin typeface="Gill Sans MT"/>
                <a:cs typeface="Gill Sans MT"/>
              </a:rPr>
              <a:t> </a:t>
            </a:r>
            <a:r>
              <a:rPr sz="2350" spc="-10" dirty="0">
                <a:solidFill>
                  <a:srgbClr val="0070C0"/>
                </a:solidFill>
                <a:latin typeface="Gill Sans MT"/>
                <a:cs typeface="Gill Sans MT"/>
              </a:rPr>
              <a:t>cliente,</a:t>
            </a:r>
            <a:r>
              <a:rPr sz="2350" spc="-240" dirty="0">
                <a:solidFill>
                  <a:srgbClr val="0070C0"/>
                </a:solidFill>
                <a:latin typeface="Gill Sans MT"/>
                <a:cs typeface="Gill Sans MT"/>
              </a:rPr>
              <a:t> </a:t>
            </a:r>
            <a:r>
              <a:rPr sz="2350" dirty="0">
                <a:solidFill>
                  <a:srgbClr val="0070C0"/>
                </a:solidFill>
                <a:latin typeface="Gill Sans MT"/>
                <a:cs typeface="Gill Sans MT"/>
              </a:rPr>
              <a:t>posseduto</a:t>
            </a:r>
            <a:r>
              <a:rPr sz="2350" spc="-55" dirty="0">
                <a:solidFill>
                  <a:srgbClr val="0070C0"/>
                </a:solidFill>
                <a:latin typeface="Gill Sans MT"/>
                <a:cs typeface="Gill Sans MT"/>
              </a:rPr>
              <a:t> </a:t>
            </a:r>
            <a:r>
              <a:rPr sz="2350" dirty="0">
                <a:solidFill>
                  <a:srgbClr val="0070C0"/>
                </a:solidFill>
                <a:latin typeface="Gill Sans MT"/>
                <a:cs typeface="Gill Sans MT"/>
              </a:rPr>
              <a:t>per</a:t>
            </a:r>
            <a:r>
              <a:rPr sz="2350" spc="-60" dirty="0">
                <a:solidFill>
                  <a:srgbClr val="0070C0"/>
                </a:solidFill>
                <a:latin typeface="Gill Sans MT"/>
                <a:cs typeface="Gill Sans MT"/>
              </a:rPr>
              <a:t> </a:t>
            </a:r>
            <a:r>
              <a:rPr sz="2350" spc="-25" dirty="0">
                <a:solidFill>
                  <a:srgbClr val="0070C0"/>
                </a:solidFill>
                <a:latin typeface="Gill Sans MT"/>
                <a:cs typeface="Gill Sans MT"/>
              </a:rPr>
              <a:t>il</a:t>
            </a:r>
            <a:endParaRPr sz="2350">
              <a:latin typeface="Gill Sans MT"/>
              <a:cs typeface="Gill Sans MT"/>
            </a:endParaRPr>
          </a:p>
          <a:p>
            <a:pPr marL="415290">
              <a:lnSpc>
                <a:spcPts val="2630"/>
              </a:lnSpc>
            </a:pPr>
            <a:r>
              <a:rPr sz="2350" dirty="0">
                <a:solidFill>
                  <a:srgbClr val="0070C0"/>
                </a:solidFill>
                <a:latin typeface="Gill Sans MT"/>
                <a:cs typeface="Gill Sans MT"/>
              </a:rPr>
              <a:t>tramite</a:t>
            </a:r>
            <a:r>
              <a:rPr sz="2350" spc="-105" dirty="0">
                <a:solidFill>
                  <a:srgbClr val="0070C0"/>
                </a:solidFill>
                <a:latin typeface="Gill Sans MT"/>
                <a:cs typeface="Gill Sans MT"/>
              </a:rPr>
              <a:t> </a:t>
            </a:r>
            <a:r>
              <a:rPr sz="2350" dirty="0">
                <a:solidFill>
                  <a:srgbClr val="0070C0"/>
                </a:solidFill>
                <a:latin typeface="Gill Sans MT"/>
                <a:cs typeface="Gill Sans MT"/>
              </a:rPr>
              <a:t>di</a:t>
            </a:r>
            <a:r>
              <a:rPr sz="2350" spc="-65" dirty="0">
                <a:solidFill>
                  <a:srgbClr val="0070C0"/>
                </a:solidFill>
                <a:latin typeface="Gill Sans MT"/>
                <a:cs typeface="Gill Sans MT"/>
              </a:rPr>
              <a:t> </a:t>
            </a:r>
            <a:r>
              <a:rPr sz="2350" dirty="0">
                <a:solidFill>
                  <a:srgbClr val="0070C0"/>
                </a:solidFill>
                <a:latin typeface="Gill Sans MT"/>
                <a:cs typeface="Gill Sans MT"/>
              </a:rPr>
              <a:t>societa'</a:t>
            </a:r>
            <a:r>
              <a:rPr sz="2350" spc="-70" dirty="0">
                <a:solidFill>
                  <a:srgbClr val="0070C0"/>
                </a:solidFill>
                <a:latin typeface="Gill Sans MT"/>
                <a:cs typeface="Gill Sans MT"/>
              </a:rPr>
              <a:t> </a:t>
            </a:r>
            <a:r>
              <a:rPr sz="2350" spc="-20" dirty="0">
                <a:solidFill>
                  <a:srgbClr val="0070C0"/>
                </a:solidFill>
                <a:latin typeface="Gill Sans MT"/>
                <a:cs typeface="Gill Sans MT"/>
              </a:rPr>
              <a:t>controllate,</a:t>
            </a:r>
            <a:r>
              <a:rPr sz="2350" spc="-240" dirty="0">
                <a:solidFill>
                  <a:srgbClr val="0070C0"/>
                </a:solidFill>
                <a:latin typeface="Gill Sans MT"/>
                <a:cs typeface="Gill Sans MT"/>
              </a:rPr>
              <a:t> </a:t>
            </a:r>
            <a:r>
              <a:rPr sz="2350" dirty="0">
                <a:solidFill>
                  <a:srgbClr val="0070C0"/>
                </a:solidFill>
                <a:latin typeface="Gill Sans MT"/>
                <a:cs typeface="Gill Sans MT"/>
              </a:rPr>
              <a:t>societa'</a:t>
            </a:r>
            <a:r>
              <a:rPr sz="2350" spc="-70" dirty="0">
                <a:solidFill>
                  <a:srgbClr val="0070C0"/>
                </a:solidFill>
                <a:latin typeface="Gill Sans MT"/>
                <a:cs typeface="Gill Sans MT"/>
              </a:rPr>
              <a:t> </a:t>
            </a:r>
            <a:r>
              <a:rPr sz="2350" dirty="0">
                <a:solidFill>
                  <a:srgbClr val="0070C0"/>
                </a:solidFill>
                <a:latin typeface="Gill Sans MT"/>
                <a:cs typeface="Gill Sans MT"/>
              </a:rPr>
              <a:t>fiduciarie</a:t>
            </a:r>
            <a:r>
              <a:rPr sz="2350" spc="-65" dirty="0">
                <a:solidFill>
                  <a:srgbClr val="0070C0"/>
                </a:solidFill>
                <a:latin typeface="Gill Sans MT"/>
                <a:cs typeface="Gill Sans MT"/>
              </a:rPr>
              <a:t> </a:t>
            </a:r>
            <a:r>
              <a:rPr sz="2350" dirty="0">
                <a:solidFill>
                  <a:srgbClr val="0070C0"/>
                </a:solidFill>
                <a:latin typeface="Gill Sans MT"/>
                <a:cs typeface="Gill Sans MT"/>
              </a:rPr>
              <a:t>o</a:t>
            </a:r>
            <a:r>
              <a:rPr sz="2350" spc="-65" dirty="0">
                <a:solidFill>
                  <a:srgbClr val="0070C0"/>
                </a:solidFill>
                <a:latin typeface="Gill Sans MT"/>
                <a:cs typeface="Gill Sans MT"/>
              </a:rPr>
              <a:t> </a:t>
            </a:r>
            <a:r>
              <a:rPr sz="2350" dirty="0">
                <a:solidFill>
                  <a:srgbClr val="0070C0"/>
                </a:solidFill>
                <a:latin typeface="Gill Sans MT"/>
                <a:cs typeface="Gill Sans MT"/>
              </a:rPr>
              <a:t>per</a:t>
            </a:r>
            <a:r>
              <a:rPr sz="2350" spc="-65" dirty="0">
                <a:solidFill>
                  <a:srgbClr val="0070C0"/>
                </a:solidFill>
                <a:latin typeface="Gill Sans MT"/>
                <a:cs typeface="Gill Sans MT"/>
              </a:rPr>
              <a:t> </a:t>
            </a:r>
            <a:r>
              <a:rPr sz="2350" dirty="0">
                <a:solidFill>
                  <a:srgbClr val="0070C0"/>
                </a:solidFill>
                <a:latin typeface="Gill Sans MT"/>
                <a:cs typeface="Gill Sans MT"/>
              </a:rPr>
              <a:t>interposta</a:t>
            </a:r>
            <a:r>
              <a:rPr sz="2350" spc="-65" dirty="0">
                <a:solidFill>
                  <a:srgbClr val="0070C0"/>
                </a:solidFill>
                <a:latin typeface="Gill Sans MT"/>
                <a:cs typeface="Gill Sans MT"/>
              </a:rPr>
              <a:t> </a:t>
            </a:r>
            <a:r>
              <a:rPr sz="2350" spc="-10" dirty="0">
                <a:solidFill>
                  <a:srgbClr val="0070C0"/>
                </a:solidFill>
                <a:latin typeface="Gill Sans MT"/>
                <a:cs typeface="Gill Sans MT"/>
              </a:rPr>
              <a:t>persona.</a:t>
            </a:r>
            <a:endParaRPr sz="2350">
              <a:latin typeface="Gill Sans MT"/>
              <a:cs typeface="Gill Sans MT"/>
            </a:endParaRPr>
          </a:p>
        </p:txBody>
      </p:sp>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751" y="2574354"/>
            <a:ext cx="12551463" cy="4749634"/>
          </a:xfrm>
          <a:prstGeom prst="rect">
            <a:avLst/>
          </a:prstGeom>
        </p:spPr>
        <p:txBody>
          <a:bodyPr wrap="square">
            <a:spAutoFit/>
          </a:bodyPr>
          <a:lstStyle/>
          <a:p>
            <a:pPr>
              <a:lnSpc>
                <a:spcPts val="1067"/>
              </a:lnSpc>
              <a:spcBef>
                <a:spcPts val="85"/>
              </a:spcBef>
            </a:pPr>
            <a:endParaRPr lang="it-IT" sz="853" dirty="0">
              <a:solidFill>
                <a:schemeClr val="bg1"/>
              </a:solidFill>
            </a:endParaRPr>
          </a:p>
          <a:p>
            <a:pPr marL="138858" algn="ctr"/>
            <a:r>
              <a:rPr lang="it-IT" sz="2560" b="1" dirty="0">
                <a:solidFill>
                  <a:srgbClr val="FF0000"/>
                </a:solidFill>
                <a:latin typeface="Calibri"/>
                <a:cs typeface="Calibri"/>
              </a:rPr>
              <a:t>Il</a:t>
            </a:r>
            <a:r>
              <a:rPr lang="it-IT" sz="2560" b="1" spc="-11" dirty="0">
                <a:solidFill>
                  <a:srgbClr val="FF0000"/>
                </a:solidFill>
                <a:latin typeface="Calibri"/>
                <a:cs typeface="Calibri"/>
              </a:rPr>
              <a:t> </a:t>
            </a:r>
            <a:r>
              <a:rPr lang="it-IT" sz="2560" b="1" spc="-16" dirty="0">
                <a:solidFill>
                  <a:srgbClr val="FF0000"/>
                </a:solidFill>
                <a:latin typeface="Calibri"/>
                <a:cs typeface="Calibri"/>
              </a:rPr>
              <a:t>gru</a:t>
            </a:r>
            <a:r>
              <a:rPr lang="it-IT" sz="2560" b="1" spc="-27" dirty="0">
                <a:solidFill>
                  <a:srgbClr val="FF0000"/>
                </a:solidFill>
                <a:latin typeface="Calibri"/>
                <a:cs typeface="Calibri"/>
              </a:rPr>
              <a:t>p</a:t>
            </a:r>
            <a:r>
              <a:rPr lang="it-IT" sz="2560" b="1" spc="-16" dirty="0">
                <a:solidFill>
                  <a:srgbClr val="FF0000"/>
                </a:solidFill>
                <a:latin typeface="Calibri"/>
                <a:cs typeface="Calibri"/>
              </a:rPr>
              <a:t>po </a:t>
            </a:r>
            <a:r>
              <a:rPr lang="it-IT" sz="2560" b="1" spc="-11" dirty="0">
                <a:solidFill>
                  <a:srgbClr val="FF0000"/>
                </a:solidFill>
                <a:latin typeface="Calibri"/>
                <a:cs typeface="Calibri"/>
              </a:rPr>
              <a:t>di l</a:t>
            </a:r>
            <a:r>
              <a:rPr lang="it-IT" sz="2560" b="1" spc="-59" dirty="0">
                <a:solidFill>
                  <a:srgbClr val="FF0000"/>
                </a:solidFill>
                <a:latin typeface="Calibri"/>
                <a:cs typeface="Calibri"/>
              </a:rPr>
              <a:t>a</a:t>
            </a:r>
            <a:r>
              <a:rPr lang="it-IT" sz="2560" b="1" spc="-21" dirty="0">
                <a:solidFill>
                  <a:srgbClr val="FF0000"/>
                </a:solidFill>
                <a:latin typeface="Calibri"/>
                <a:cs typeface="Calibri"/>
              </a:rPr>
              <a:t>v</a:t>
            </a:r>
            <a:r>
              <a:rPr lang="it-IT" sz="2560" b="1" dirty="0">
                <a:solidFill>
                  <a:srgbClr val="FF0000"/>
                </a:solidFill>
                <a:latin typeface="Calibri"/>
                <a:cs typeface="Calibri"/>
              </a:rPr>
              <a:t>o</a:t>
            </a:r>
            <a:r>
              <a:rPr lang="it-IT" sz="2560" b="1" spc="-21" dirty="0">
                <a:solidFill>
                  <a:srgbClr val="FF0000"/>
                </a:solidFill>
                <a:latin typeface="Calibri"/>
                <a:cs typeface="Calibri"/>
              </a:rPr>
              <a:t>r</a:t>
            </a:r>
            <a:r>
              <a:rPr lang="it-IT" sz="2560" b="1" spc="-16" dirty="0">
                <a:solidFill>
                  <a:srgbClr val="FF0000"/>
                </a:solidFill>
                <a:latin typeface="Calibri"/>
                <a:cs typeface="Calibri"/>
              </a:rPr>
              <a:t>o</a:t>
            </a:r>
            <a:r>
              <a:rPr lang="it-IT" sz="2560" b="1" spc="-27" dirty="0">
                <a:solidFill>
                  <a:srgbClr val="FF0000"/>
                </a:solidFill>
                <a:latin typeface="Calibri"/>
                <a:cs typeface="Calibri"/>
              </a:rPr>
              <a:t> </a:t>
            </a:r>
            <a:r>
              <a:rPr lang="it-IT" sz="2560" b="1" spc="-16" dirty="0">
                <a:solidFill>
                  <a:srgbClr val="FF0000"/>
                </a:solidFill>
                <a:latin typeface="Calibri"/>
                <a:cs typeface="Calibri"/>
              </a:rPr>
              <a:t>del </a:t>
            </a:r>
            <a:r>
              <a:rPr lang="it-IT" sz="2560" b="1" spc="-11" dirty="0">
                <a:solidFill>
                  <a:srgbClr val="FF0000"/>
                </a:solidFill>
                <a:latin typeface="Calibri"/>
                <a:cs typeface="Calibri"/>
              </a:rPr>
              <a:t>Collegio lavora per </a:t>
            </a:r>
            <a:r>
              <a:rPr lang="it-IT" sz="2560" b="1" u="heavy" spc="-11" dirty="0">
                <a:solidFill>
                  <a:srgbClr val="FF0000"/>
                </a:solidFill>
                <a:latin typeface="Calibri"/>
                <a:cs typeface="Calibri"/>
              </a:rPr>
              <a:t>inse</a:t>
            </a:r>
            <a:r>
              <a:rPr lang="it-IT" sz="2560" b="1" u="heavy" dirty="0">
                <a:solidFill>
                  <a:srgbClr val="FF0000"/>
                </a:solidFill>
                <a:latin typeface="Calibri"/>
                <a:cs typeface="Calibri"/>
              </a:rPr>
              <a:t>rire</a:t>
            </a:r>
            <a:r>
              <a:rPr lang="it-IT" sz="2560" b="1" spc="-5" dirty="0">
                <a:solidFill>
                  <a:srgbClr val="FF0000"/>
                </a:solidFill>
                <a:latin typeface="Calibri"/>
                <a:cs typeface="Calibri"/>
              </a:rPr>
              <a:t> </a:t>
            </a:r>
            <a:r>
              <a:rPr lang="it-IT" sz="2560" b="1" dirty="0">
                <a:solidFill>
                  <a:srgbClr val="FF0000"/>
                </a:solidFill>
                <a:latin typeface="Calibri"/>
                <a:cs typeface="Calibri"/>
              </a:rPr>
              <a:t>l’i</a:t>
            </a:r>
            <a:r>
              <a:rPr lang="it-IT" sz="2560" b="1" spc="-37" dirty="0">
                <a:solidFill>
                  <a:srgbClr val="FF0000"/>
                </a:solidFill>
                <a:latin typeface="Calibri"/>
                <a:cs typeface="Calibri"/>
              </a:rPr>
              <a:t>n</a:t>
            </a:r>
            <a:r>
              <a:rPr lang="it-IT" sz="2560" b="1" spc="-32" dirty="0">
                <a:solidFill>
                  <a:srgbClr val="FF0000"/>
                </a:solidFill>
                <a:latin typeface="Calibri"/>
                <a:cs typeface="Calibri"/>
              </a:rPr>
              <a:t>t</a:t>
            </a:r>
            <a:r>
              <a:rPr lang="it-IT" sz="2560" b="1" dirty="0">
                <a:solidFill>
                  <a:srgbClr val="FF0000"/>
                </a:solidFill>
                <a:latin typeface="Calibri"/>
                <a:cs typeface="Calibri"/>
              </a:rPr>
              <a:t>e</a:t>
            </a:r>
            <a:r>
              <a:rPr lang="it-IT" sz="2560" b="1" spc="27" dirty="0">
                <a:solidFill>
                  <a:srgbClr val="FF0000"/>
                </a:solidFill>
                <a:latin typeface="Calibri"/>
                <a:cs typeface="Calibri"/>
              </a:rPr>
              <a:t>r</a:t>
            </a:r>
            <a:r>
              <a:rPr lang="it-IT" sz="2560" b="1" spc="-21" dirty="0">
                <a:solidFill>
                  <a:srgbClr val="FF0000"/>
                </a:solidFill>
                <a:latin typeface="Calibri"/>
                <a:cs typeface="Calibri"/>
              </a:rPr>
              <a:t>v</a:t>
            </a:r>
            <a:r>
              <a:rPr lang="it-IT" sz="2560" b="1" dirty="0">
                <a:solidFill>
                  <a:srgbClr val="FF0000"/>
                </a:solidFill>
                <a:latin typeface="Calibri"/>
                <a:cs typeface="Calibri"/>
              </a:rPr>
              <a:t>e</a:t>
            </a:r>
            <a:r>
              <a:rPr lang="it-IT" sz="2560" b="1" spc="-27" dirty="0">
                <a:solidFill>
                  <a:srgbClr val="FF0000"/>
                </a:solidFill>
                <a:latin typeface="Calibri"/>
                <a:cs typeface="Calibri"/>
              </a:rPr>
              <a:t>n</a:t>
            </a:r>
            <a:r>
              <a:rPr lang="it-IT" sz="2560" b="1" spc="-32" dirty="0">
                <a:solidFill>
                  <a:srgbClr val="FF0000"/>
                </a:solidFill>
                <a:latin typeface="Calibri"/>
                <a:cs typeface="Calibri"/>
              </a:rPr>
              <a:t>t</a:t>
            </a:r>
            <a:r>
              <a:rPr lang="it-IT" sz="2560" b="1" dirty="0">
                <a:solidFill>
                  <a:srgbClr val="FF0000"/>
                </a:solidFill>
                <a:latin typeface="Calibri"/>
                <a:cs typeface="Calibri"/>
              </a:rPr>
              <a:t>o</a:t>
            </a:r>
            <a:r>
              <a:rPr lang="it-IT" sz="2560" b="1" spc="11" dirty="0">
                <a:solidFill>
                  <a:srgbClr val="FF0000"/>
                </a:solidFill>
                <a:latin typeface="Calibri"/>
                <a:cs typeface="Calibri"/>
              </a:rPr>
              <a:t> </a:t>
            </a:r>
            <a:r>
              <a:rPr lang="it-IT" sz="2560" b="1" dirty="0">
                <a:solidFill>
                  <a:srgbClr val="FF0000"/>
                </a:solidFill>
                <a:latin typeface="Calibri"/>
                <a:cs typeface="Calibri"/>
              </a:rPr>
              <a:t>in</a:t>
            </a:r>
            <a:r>
              <a:rPr lang="it-IT" sz="2560" b="1" spc="-11" dirty="0">
                <a:solidFill>
                  <a:srgbClr val="FF0000"/>
                </a:solidFill>
                <a:latin typeface="Calibri"/>
                <a:cs typeface="Calibri"/>
              </a:rPr>
              <a:t> p</a:t>
            </a:r>
            <a:r>
              <a:rPr lang="it-IT" sz="2560" b="1" dirty="0">
                <a:solidFill>
                  <a:srgbClr val="FF0000"/>
                </a:solidFill>
                <a:latin typeface="Calibri"/>
                <a:cs typeface="Calibri"/>
              </a:rPr>
              <a:t>i</a:t>
            </a:r>
            <a:r>
              <a:rPr lang="it-IT" sz="2560" b="1" spc="-27" dirty="0">
                <a:solidFill>
                  <a:srgbClr val="FF0000"/>
                </a:solidFill>
                <a:latin typeface="Calibri"/>
                <a:cs typeface="Calibri"/>
              </a:rPr>
              <a:t>a</a:t>
            </a:r>
            <a:r>
              <a:rPr lang="it-IT" sz="2560" b="1" spc="-32" dirty="0">
                <a:solidFill>
                  <a:srgbClr val="FF0000"/>
                </a:solidFill>
                <a:latin typeface="Calibri"/>
                <a:cs typeface="Calibri"/>
              </a:rPr>
              <a:t>tt</a:t>
            </a:r>
            <a:r>
              <a:rPr lang="it-IT" sz="2560" b="1" spc="-11" dirty="0">
                <a:solidFill>
                  <a:srgbClr val="FF0000"/>
                </a:solidFill>
                <a:latin typeface="Calibri"/>
                <a:cs typeface="Calibri"/>
              </a:rPr>
              <a:t>a</a:t>
            </a:r>
            <a:r>
              <a:rPr lang="it-IT" sz="2560" b="1" spc="-43" dirty="0">
                <a:solidFill>
                  <a:srgbClr val="FF0000"/>
                </a:solidFill>
                <a:latin typeface="Calibri"/>
                <a:cs typeface="Calibri"/>
              </a:rPr>
              <a:t>f</a:t>
            </a:r>
            <a:r>
              <a:rPr lang="it-IT" sz="2560" b="1" dirty="0">
                <a:solidFill>
                  <a:srgbClr val="FF0000"/>
                </a:solidFill>
                <a:latin typeface="Calibri"/>
                <a:cs typeface="Calibri"/>
              </a:rPr>
              <a:t>or</a:t>
            </a:r>
            <a:r>
              <a:rPr lang="it-IT" sz="2560" b="1" spc="5" dirty="0">
                <a:solidFill>
                  <a:srgbClr val="FF0000"/>
                </a:solidFill>
                <a:latin typeface="Calibri"/>
                <a:cs typeface="Calibri"/>
              </a:rPr>
              <a:t>m</a:t>
            </a:r>
            <a:r>
              <a:rPr lang="it-IT" sz="2560" b="1" dirty="0">
                <a:solidFill>
                  <a:srgbClr val="FF0000"/>
                </a:solidFill>
                <a:latin typeface="Calibri"/>
                <a:cs typeface="Calibri"/>
              </a:rPr>
              <a:t>a</a:t>
            </a:r>
            <a:r>
              <a:rPr lang="it-IT" sz="2560" b="1" spc="5" dirty="0">
                <a:solidFill>
                  <a:srgbClr val="FF0000"/>
                </a:solidFill>
                <a:latin typeface="Calibri"/>
                <a:cs typeface="Calibri"/>
              </a:rPr>
              <a:t> </a:t>
            </a:r>
          </a:p>
          <a:p>
            <a:pPr marL="138858" algn="ctr"/>
            <a:r>
              <a:rPr lang="it-IT" sz="2560" b="1" spc="5" dirty="0">
                <a:solidFill>
                  <a:srgbClr val="FF0000"/>
                </a:solidFill>
                <a:latin typeface="Calibri"/>
                <a:cs typeface="Calibri"/>
              </a:rPr>
              <a:t>(</a:t>
            </a:r>
            <a:r>
              <a:rPr lang="it-IT" sz="2560" b="1" spc="-16" dirty="0">
                <a:solidFill>
                  <a:srgbClr val="FF0000"/>
                </a:solidFill>
                <a:latin typeface="Calibri"/>
                <a:cs typeface="Calibri"/>
              </a:rPr>
              <a:t>non </a:t>
            </a:r>
            <a:r>
              <a:rPr lang="it-IT" sz="2560" b="1" spc="-32" dirty="0">
                <a:solidFill>
                  <a:srgbClr val="FF0000"/>
                </a:solidFill>
                <a:latin typeface="Calibri"/>
                <a:cs typeface="Calibri"/>
              </a:rPr>
              <a:t>p</a:t>
            </a:r>
            <a:r>
              <a:rPr lang="it-IT" sz="2560" b="1" spc="-16" dirty="0">
                <a:solidFill>
                  <a:srgbClr val="FF0000"/>
                </a:solidFill>
                <a:latin typeface="Calibri"/>
                <a:cs typeface="Calibri"/>
              </a:rPr>
              <a:t>uò </a:t>
            </a:r>
            <a:r>
              <a:rPr lang="it-IT" sz="2560" b="1" dirty="0">
                <a:solidFill>
                  <a:srgbClr val="FF0000"/>
                </a:solidFill>
                <a:latin typeface="Calibri"/>
                <a:cs typeface="Calibri"/>
              </a:rPr>
              <a:t>es</a:t>
            </a:r>
            <a:r>
              <a:rPr lang="it-IT" sz="2560" b="1" spc="5" dirty="0">
                <a:solidFill>
                  <a:srgbClr val="FF0000"/>
                </a:solidFill>
                <a:latin typeface="Calibri"/>
                <a:cs typeface="Calibri"/>
              </a:rPr>
              <a:t>s</a:t>
            </a:r>
            <a:r>
              <a:rPr lang="it-IT" sz="2560" b="1" dirty="0">
                <a:solidFill>
                  <a:srgbClr val="FF0000"/>
                </a:solidFill>
                <a:latin typeface="Calibri"/>
                <a:cs typeface="Calibri"/>
              </a:rPr>
              <a:t>e</a:t>
            </a:r>
            <a:r>
              <a:rPr lang="it-IT" sz="2560" b="1" spc="-27" dirty="0">
                <a:solidFill>
                  <a:srgbClr val="FF0000"/>
                </a:solidFill>
                <a:latin typeface="Calibri"/>
                <a:cs typeface="Calibri"/>
              </a:rPr>
              <a:t>r</a:t>
            </a:r>
            <a:r>
              <a:rPr lang="it-IT" sz="2560" b="1" dirty="0">
                <a:solidFill>
                  <a:srgbClr val="FF0000"/>
                </a:solidFill>
                <a:latin typeface="Calibri"/>
                <a:cs typeface="Calibri"/>
              </a:rPr>
              <a:t>e </a:t>
            </a:r>
            <a:r>
              <a:rPr lang="it-IT" sz="2560" b="1" spc="-32" dirty="0">
                <a:solidFill>
                  <a:srgbClr val="FF0000"/>
                </a:solidFill>
                <a:latin typeface="Calibri"/>
                <a:cs typeface="Calibri"/>
              </a:rPr>
              <a:t>r</a:t>
            </a:r>
            <a:r>
              <a:rPr lang="it-IT" sz="2560" b="1" spc="-11" dirty="0">
                <a:solidFill>
                  <a:srgbClr val="FF0000"/>
                </a:solidFill>
                <a:latin typeface="Calibri"/>
                <a:cs typeface="Calibri"/>
              </a:rPr>
              <a:t>e</a:t>
            </a:r>
            <a:r>
              <a:rPr lang="it-IT" sz="2560" b="1" dirty="0">
                <a:solidFill>
                  <a:srgbClr val="FF0000"/>
                </a:solidFill>
                <a:latin typeface="Calibri"/>
                <a:cs typeface="Calibri"/>
              </a:rPr>
              <a:t>tr</a:t>
            </a:r>
            <a:r>
              <a:rPr lang="it-IT" sz="2560" b="1" spc="-11" dirty="0">
                <a:solidFill>
                  <a:srgbClr val="FF0000"/>
                </a:solidFill>
                <a:latin typeface="Calibri"/>
                <a:cs typeface="Calibri"/>
              </a:rPr>
              <a:t>i</a:t>
            </a:r>
            <a:r>
              <a:rPr lang="it-IT" sz="2560" b="1" dirty="0">
                <a:solidFill>
                  <a:srgbClr val="FF0000"/>
                </a:solidFill>
                <a:latin typeface="Calibri"/>
                <a:cs typeface="Calibri"/>
              </a:rPr>
              <a:t>b</a:t>
            </a:r>
            <a:r>
              <a:rPr lang="it-IT" sz="2560" b="1" spc="-16" dirty="0">
                <a:solidFill>
                  <a:srgbClr val="FF0000"/>
                </a:solidFill>
                <a:latin typeface="Calibri"/>
                <a:cs typeface="Calibri"/>
              </a:rPr>
              <a:t>u</a:t>
            </a:r>
            <a:r>
              <a:rPr lang="it-IT" sz="2560" b="1" spc="-11" dirty="0">
                <a:solidFill>
                  <a:srgbClr val="FF0000"/>
                </a:solidFill>
                <a:latin typeface="Calibri"/>
                <a:cs typeface="Calibri"/>
              </a:rPr>
              <a:t>i</a:t>
            </a:r>
            <a:r>
              <a:rPr lang="it-IT" sz="2560" b="1" spc="-48" dirty="0">
                <a:solidFill>
                  <a:srgbClr val="FF0000"/>
                </a:solidFill>
                <a:latin typeface="Calibri"/>
                <a:cs typeface="Calibri"/>
              </a:rPr>
              <a:t>t</a:t>
            </a:r>
            <a:r>
              <a:rPr lang="it-IT" sz="2560" b="1" dirty="0">
                <a:solidFill>
                  <a:srgbClr val="FF0000"/>
                </a:solidFill>
                <a:latin typeface="Calibri"/>
                <a:cs typeface="Calibri"/>
              </a:rPr>
              <a:t>o </a:t>
            </a:r>
            <a:r>
              <a:rPr lang="it-IT" sz="2560" b="1" spc="-11" dirty="0">
                <a:solidFill>
                  <a:srgbClr val="FF0000"/>
                </a:solidFill>
                <a:latin typeface="Calibri"/>
                <a:cs typeface="Calibri"/>
              </a:rPr>
              <a:t>c</a:t>
            </a:r>
            <a:r>
              <a:rPr lang="it-IT" sz="2560" b="1" dirty="0">
                <a:solidFill>
                  <a:srgbClr val="FF0000"/>
                </a:solidFill>
                <a:latin typeface="Calibri"/>
                <a:cs typeface="Calibri"/>
              </a:rPr>
              <a:t>on</a:t>
            </a:r>
            <a:r>
              <a:rPr lang="it-IT" sz="2560" b="1" spc="-16" dirty="0">
                <a:solidFill>
                  <a:srgbClr val="FF0000"/>
                </a:solidFill>
                <a:latin typeface="Calibri"/>
                <a:cs typeface="Calibri"/>
              </a:rPr>
              <a:t> </a:t>
            </a:r>
            <a:r>
              <a:rPr lang="it-IT" sz="2560" b="1" spc="-11" dirty="0">
                <a:solidFill>
                  <a:srgbClr val="FF0000"/>
                </a:solidFill>
                <a:latin typeface="Calibri"/>
                <a:cs typeface="Calibri"/>
              </a:rPr>
              <a:t>i </a:t>
            </a:r>
            <a:r>
              <a:rPr lang="it-IT" sz="2560" b="1" spc="-53" dirty="0">
                <a:solidFill>
                  <a:srgbClr val="FF0000"/>
                </a:solidFill>
                <a:latin typeface="Calibri"/>
                <a:cs typeface="Calibri"/>
              </a:rPr>
              <a:t>f</a:t>
            </a:r>
            <a:r>
              <a:rPr lang="it-IT" sz="2560" b="1" dirty="0">
                <a:solidFill>
                  <a:srgbClr val="FF0000"/>
                </a:solidFill>
                <a:latin typeface="Calibri"/>
                <a:cs typeface="Calibri"/>
              </a:rPr>
              <a:t>on</a:t>
            </a:r>
            <a:r>
              <a:rPr lang="it-IT" sz="2560" b="1" spc="-11" dirty="0">
                <a:solidFill>
                  <a:srgbClr val="FF0000"/>
                </a:solidFill>
                <a:latin typeface="Calibri"/>
                <a:cs typeface="Calibri"/>
              </a:rPr>
              <a:t>di </a:t>
            </a:r>
            <a:r>
              <a:rPr lang="it-IT" sz="2560" b="1" spc="-16" dirty="0">
                <a:solidFill>
                  <a:srgbClr val="FF0000"/>
                </a:solidFill>
                <a:latin typeface="Calibri"/>
                <a:cs typeface="Calibri"/>
              </a:rPr>
              <a:t>d</a:t>
            </a:r>
            <a:r>
              <a:rPr lang="it-IT" sz="2560" b="1" dirty="0">
                <a:solidFill>
                  <a:srgbClr val="FF0000"/>
                </a:solidFill>
                <a:latin typeface="Calibri"/>
                <a:cs typeface="Calibri"/>
              </a:rPr>
              <a:t>el </a:t>
            </a:r>
            <a:r>
              <a:rPr lang="it-IT" sz="2560" b="1" spc="-16" dirty="0">
                <a:solidFill>
                  <a:srgbClr val="FF0000"/>
                </a:solidFill>
                <a:latin typeface="Calibri"/>
                <a:cs typeface="Calibri"/>
              </a:rPr>
              <a:t>P</a:t>
            </a:r>
            <a:r>
              <a:rPr lang="it-IT" sz="2560" b="1" dirty="0">
                <a:solidFill>
                  <a:srgbClr val="FF0000"/>
                </a:solidFill>
                <a:latin typeface="Calibri"/>
                <a:cs typeface="Calibri"/>
              </a:rPr>
              <a:t>NR</a:t>
            </a:r>
            <a:r>
              <a:rPr lang="it-IT" sz="2560" b="1" spc="5" dirty="0">
                <a:solidFill>
                  <a:srgbClr val="FF0000"/>
                </a:solidFill>
                <a:latin typeface="Calibri"/>
                <a:cs typeface="Calibri"/>
              </a:rPr>
              <a:t>R</a:t>
            </a:r>
            <a:r>
              <a:rPr lang="it-IT" sz="2560" b="1" spc="-11" dirty="0">
                <a:solidFill>
                  <a:srgbClr val="FF0000"/>
                </a:solidFill>
                <a:latin typeface="Calibri"/>
                <a:cs typeface="Calibri"/>
              </a:rPr>
              <a:t>)</a:t>
            </a:r>
          </a:p>
          <a:p>
            <a:pPr marL="138858" algn="ctr"/>
            <a:endParaRPr lang="it-IT" sz="2560" dirty="0">
              <a:solidFill>
                <a:srgbClr val="FF0000"/>
              </a:solidFill>
              <a:latin typeface="Calibri"/>
              <a:cs typeface="Calibri"/>
            </a:endParaRPr>
          </a:p>
          <a:p>
            <a:pPr marL="138858" algn="ctr"/>
            <a:r>
              <a:rPr lang="it-IT" sz="2560" b="1" spc="-11" dirty="0">
                <a:solidFill>
                  <a:srgbClr val="002060"/>
                </a:solidFill>
                <a:latin typeface="Calibri"/>
                <a:cs typeface="Calibri"/>
              </a:rPr>
              <a:t>Il </a:t>
            </a:r>
            <a:r>
              <a:rPr lang="it-IT" sz="2560" b="1" spc="-16" dirty="0">
                <a:solidFill>
                  <a:srgbClr val="002060"/>
                </a:solidFill>
                <a:latin typeface="Calibri"/>
                <a:cs typeface="Calibri"/>
              </a:rPr>
              <a:t>grup</a:t>
            </a:r>
            <a:r>
              <a:rPr lang="it-IT" sz="2560" b="1" spc="-32" dirty="0">
                <a:solidFill>
                  <a:srgbClr val="002060"/>
                </a:solidFill>
                <a:latin typeface="Calibri"/>
                <a:cs typeface="Calibri"/>
              </a:rPr>
              <a:t>p</a:t>
            </a:r>
            <a:r>
              <a:rPr lang="it-IT" sz="2560" b="1" spc="-16" dirty="0">
                <a:solidFill>
                  <a:srgbClr val="002060"/>
                </a:solidFill>
                <a:latin typeface="Calibri"/>
                <a:cs typeface="Calibri"/>
              </a:rPr>
              <a:t>o </a:t>
            </a:r>
            <a:r>
              <a:rPr lang="it-IT" sz="2560" b="1" spc="-11" dirty="0">
                <a:solidFill>
                  <a:srgbClr val="002060"/>
                </a:solidFill>
                <a:latin typeface="Calibri"/>
                <a:cs typeface="Calibri"/>
              </a:rPr>
              <a:t>di </a:t>
            </a:r>
            <a:r>
              <a:rPr lang="it-IT" sz="2560" b="1" dirty="0">
                <a:solidFill>
                  <a:srgbClr val="002060"/>
                </a:solidFill>
                <a:latin typeface="Calibri"/>
                <a:cs typeface="Calibri"/>
              </a:rPr>
              <a:t>p</a:t>
            </a:r>
            <a:r>
              <a:rPr lang="it-IT" sz="2560" b="1" spc="-32" dirty="0">
                <a:solidFill>
                  <a:srgbClr val="002060"/>
                </a:solidFill>
                <a:latin typeface="Calibri"/>
                <a:cs typeface="Calibri"/>
              </a:rPr>
              <a:t>r</a:t>
            </a:r>
            <a:r>
              <a:rPr lang="it-IT" sz="2560" b="1" spc="-16" dirty="0">
                <a:solidFill>
                  <a:srgbClr val="002060"/>
                </a:solidFill>
                <a:latin typeface="Calibri"/>
                <a:cs typeface="Calibri"/>
              </a:rPr>
              <a:t>o</a:t>
            </a:r>
            <a:r>
              <a:rPr lang="it-IT" sz="2560" b="1" spc="-37" dirty="0">
                <a:solidFill>
                  <a:srgbClr val="002060"/>
                </a:solidFill>
                <a:latin typeface="Calibri"/>
                <a:cs typeface="Calibri"/>
              </a:rPr>
              <a:t>g</a:t>
            </a:r>
            <a:r>
              <a:rPr lang="it-IT" sz="2560" b="1" spc="-11" dirty="0">
                <a:solidFill>
                  <a:srgbClr val="002060"/>
                </a:solidFill>
                <a:latin typeface="Calibri"/>
                <a:cs typeface="Calibri"/>
              </a:rPr>
              <a:t>e</a:t>
            </a:r>
            <a:r>
              <a:rPr lang="it-IT" sz="2560" b="1" spc="-43" dirty="0">
                <a:solidFill>
                  <a:srgbClr val="002060"/>
                </a:solidFill>
                <a:latin typeface="Calibri"/>
                <a:cs typeface="Calibri"/>
              </a:rPr>
              <a:t>tt</a:t>
            </a:r>
            <a:r>
              <a:rPr lang="it-IT" sz="2560" b="1" dirty="0">
                <a:solidFill>
                  <a:srgbClr val="002060"/>
                </a:solidFill>
                <a:latin typeface="Calibri"/>
                <a:cs typeface="Calibri"/>
              </a:rPr>
              <a:t>a</a:t>
            </a:r>
            <a:r>
              <a:rPr lang="it-IT" sz="2560" b="1" spc="5" dirty="0">
                <a:solidFill>
                  <a:srgbClr val="002060"/>
                </a:solidFill>
                <a:latin typeface="Calibri"/>
                <a:cs typeface="Calibri"/>
              </a:rPr>
              <a:t>z</a:t>
            </a:r>
            <a:r>
              <a:rPr lang="it-IT" sz="2560" b="1" spc="-16" dirty="0">
                <a:solidFill>
                  <a:srgbClr val="002060"/>
                </a:solidFill>
                <a:latin typeface="Calibri"/>
                <a:cs typeface="Calibri"/>
              </a:rPr>
              <a:t>ione</a:t>
            </a:r>
            <a:r>
              <a:rPr lang="it-IT" sz="2560" b="1" spc="-27" dirty="0">
                <a:solidFill>
                  <a:srgbClr val="002060"/>
                </a:solidFill>
                <a:latin typeface="Calibri"/>
                <a:cs typeface="Calibri"/>
              </a:rPr>
              <a:t> lavora </a:t>
            </a:r>
            <a:r>
              <a:rPr lang="it-IT" sz="2560" b="1" spc="-11" dirty="0">
                <a:solidFill>
                  <a:srgbClr val="002060"/>
                </a:solidFill>
                <a:latin typeface="Calibri"/>
                <a:cs typeface="Calibri"/>
              </a:rPr>
              <a:t>nella </a:t>
            </a:r>
            <a:r>
              <a:rPr lang="it-IT" sz="2560" b="1" spc="-48" dirty="0">
                <a:solidFill>
                  <a:srgbClr val="002060"/>
                </a:solidFill>
                <a:latin typeface="Calibri"/>
                <a:cs typeface="Calibri"/>
              </a:rPr>
              <a:t>f</a:t>
            </a:r>
            <a:r>
              <a:rPr lang="it-IT" sz="2560" b="1" spc="-16" dirty="0">
                <a:solidFill>
                  <a:srgbClr val="002060"/>
                </a:solidFill>
                <a:latin typeface="Calibri"/>
                <a:cs typeface="Calibri"/>
              </a:rPr>
              <a:t>ase</a:t>
            </a:r>
            <a:r>
              <a:rPr lang="it-IT" sz="2560" b="1" spc="11" dirty="0">
                <a:solidFill>
                  <a:srgbClr val="002060"/>
                </a:solidFill>
                <a:latin typeface="Calibri"/>
                <a:cs typeface="Calibri"/>
              </a:rPr>
              <a:t> </a:t>
            </a:r>
            <a:r>
              <a:rPr lang="it-IT" sz="2560" b="1" dirty="0">
                <a:solidFill>
                  <a:srgbClr val="002060"/>
                </a:solidFill>
                <a:latin typeface="Calibri"/>
                <a:cs typeface="Calibri"/>
              </a:rPr>
              <a:t>succ</a:t>
            </a:r>
            <a:r>
              <a:rPr lang="it-IT" sz="2560" b="1" spc="5" dirty="0">
                <a:solidFill>
                  <a:srgbClr val="002060"/>
                </a:solidFill>
                <a:latin typeface="Calibri"/>
                <a:cs typeface="Calibri"/>
              </a:rPr>
              <a:t>e</a:t>
            </a:r>
            <a:r>
              <a:rPr lang="it-IT" sz="2560" b="1" spc="-11" dirty="0">
                <a:solidFill>
                  <a:srgbClr val="002060"/>
                </a:solidFill>
                <a:latin typeface="Calibri"/>
                <a:cs typeface="Calibri"/>
              </a:rPr>
              <a:t>ssi</a:t>
            </a:r>
            <a:r>
              <a:rPr lang="it-IT" sz="2560" b="1" spc="-48" dirty="0">
                <a:solidFill>
                  <a:srgbClr val="002060"/>
                </a:solidFill>
                <a:latin typeface="Calibri"/>
                <a:cs typeface="Calibri"/>
              </a:rPr>
              <a:t>v</a:t>
            </a:r>
            <a:r>
              <a:rPr lang="it-IT" sz="2560" b="1" spc="-16" dirty="0">
                <a:solidFill>
                  <a:srgbClr val="002060"/>
                </a:solidFill>
                <a:latin typeface="Calibri"/>
                <a:cs typeface="Calibri"/>
              </a:rPr>
              <a:t>a </a:t>
            </a:r>
            <a:r>
              <a:rPr lang="it-IT" sz="2560" b="1" spc="-11" dirty="0">
                <a:solidFill>
                  <a:srgbClr val="002060"/>
                </a:solidFill>
                <a:latin typeface="Calibri"/>
                <a:cs typeface="Calibri"/>
              </a:rPr>
              <a:t>di </a:t>
            </a:r>
            <a:r>
              <a:rPr lang="it-IT" sz="2560" b="1" u="heavy" spc="-32" dirty="0">
                <a:solidFill>
                  <a:srgbClr val="002060"/>
                </a:solidFill>
                <a:latin typeface="Calibri"/>
                <a:cs typeface="Calibri"/>
              </a:rPr>
              <a:t>r</a:t>
            </a:r>
            <a:r>
              <a:rPr lang="it-IT" sz="2560" b="1" u="heavy" dirty="0">
                <a:solidFill>
                  <a:srgbClr val="002060"/>
                </a:solidFill>
                <a:latin typeface="Calibri"/>
                <a:cs typeface="Calibri"/>
              </a:rPr>
              <a:t>ealiz</a:t>
            </a:r>
            <a:r>
              <a:rPr lang="it-IT" sz="2560" b="1" u="heavy" spc="-32" dirty="0">
                <a:solidFill>
                  <a:srgbClr val="002060"/>
                </a:solidFill>
                <a:latin typeface="Calibri"/>
                <a:cs typeface="Calibri"/>
              </a:rPr>
              <a:t>z</a:t>
            </a:r>
            <a:r>
              <a:rPr lang="it-IT" sz="2560" b="1" u="heavy" dirty="0">
                <a:solidFill>
                  <a:srgbClr val="002060"/>
                </a:solidFill>
                <a:latin typeface="Calibri"/>
                <a:cs typeface="Calibri"/>
              </a:rPr>
              <a:t>a</a:t>
            </a:r>
            <a:r>
              <a:rPr lang="it-IT" sz="2560" b="1" u="heavy" spc="5" dirty="0">
                <a:solidFill>
                  <a:srgbClr val="002060"/>
                </a:solidFill>
                <a:latin typeface="Calibri"/>
                <a:cs typeface="Calibri"/>
              </a:rPr>
              <a:t>z</a:t>
            </a:r>
            <a:r>
              <a:rPr lang="it-IT" sz="2560" b="1" u="heavy" spc="-16" dirty="0">
                <a:solidFill>
                  <a:srgbClr val="002060"/>
                </a:solidFill>
                <a:latin typeface="Calibri"/>
                <a:cs typeface="Calibri"/>
              </a:rPr>
              <a:t>ione</a:t>
            </a:r>
            <a:r>
              <a:rPr lang="it-IT" sz="2560" b="1" spc="-32" dirty="0">
                <a:solidFill>
                  <a:srgbClr val="002060"/>
                </a:solidFill>
                <a:latin typeface="Calibri"/>
                <a:cs typeface="Calibri"/>
              </a:rPr>
              <a:t> </a:t>
            </a:r>
            <a:r>
              <a:rPr lang="it-IT" sz="2560" b="1" dirty="0">
                <a:solidFill>
                  <a:srgbClr val="002060"/>
                </a:solidFill>
                <a:latin typeface="Calibri"/>
                <a:cs typeface="Calibri"/>
              </a:rPr>
              <a:t>dell’i</a:t>
            </a:r>
            <a:r>
              <a:rPr lang="it-IT" sz="2560" b="1" spc="-37" dirty="0">
                <a:solidFill>
                  <a:srgbClr val="002060"/>
                </a:solidFill>
                <a:latin typeface="Calibri"/>
                <a:cs typeface="Calibri"/>
              </a:rPr>
              <a:t>n</a:t>
            </a:r>
            <a:r>
              <a:rPr lang="it-IT" sz="2560" b="1" spc="-32" dirty="0">
                <a:solidFill>
                  <a:srgbClr val="002060"/>
                </a:solidFill>
                <a:latin typeface="Calibri"/>
                <a:cs typeface="Calibri"/>
              </a:rPr>
              <a:t>t</a:t>
            </a:r>
            <a:r>
              <a:rPr lang="it-IT" sz="2560" b="1" dirty="0">
                <a:solidFill>
                  <a:srgbClr val="002060"/>
                </a:solidFill>
                <a:latin typeface="Calibri"/>
                <a:cs typeface="Calibri"/>
              </a:rPr>
              <a:t>e</a:t>
            </a:r>
            <a:r>
              <a:rPr lang="it-IT" sz="2560" b="1" spc="27" dirty="0">
                <a:solidFill>
                  <a:srgbClr val="002060"/>
                </a:solidFill>
                <a:latin typeface="Calibri"/>
                <a:cs typeface="Calibri"/>
              </a:rPr>
              <a:t>r</a:t>
            </a:r>
            <a:r>
              <a:rPr lang="it-IT" sz="2560" b="1" spc="-21" dirty="0">
                <a:solidFill>
                  <a:srgbClr val="002060"/>
                </a:solidFill>
                <a:latin typeface="Calibri"/>
                <a:cs typeface="Calibri"/>
              </a:rPr>
              <a:t>v</a:t>
            </a:r>
            <a:r>
              <a:rPr lang="it-IT" sz="2560" b="1" dirty="0">
                <a:solidFill>
                  <a:srgbClr val="002060"/>
                </a:solidFill>
                <a:latin typeface="Calibri"/>
                <a:cs typeface="Calibri"/>
              </a:rPr>
              <a:t>e</a:t>
            </a:r>
            <a:r>
              <a:rPr lang="it-IT" sz="2560" b="1" spc="-27" dirty="0">
                <a:solidFill>
                  <a:srgbClr val="002060"/>
                </a:solidFill>
                <a:latin typeface="Calibri"/>
                <a:cs typeface="Calibri"/>
              </a:rPr>
              <a:t>n</a:t>
            </a:r>
            <a:r>
              <a:rPr lang="it-IT" sz="2560" b="1" spc="-32" dirty="0">
                <a:solidFill>
                  <a:srgbClr val="002060"/>
                </a:solidFill>
                <a:latin typeface="Calibri"/>
                <a:cs typeface="Calibri"/>
              </a:rPr>
              <a:t>t</a:t>
            </a:r>
            <a:r>
              <a:rPr lang="it-IT" sz="2560" b="1" dirty="0">
                <a:solidFill>
                  <a:srgbClr val="002060"/>
                </a:solidFill>
                <a:latin typeface="Calibri"/>
                <a:cs typeface="Calibri"/>
              </a:rPr>
              <a:t>o</a:t>
            </a:r>
            <a:r>
              <a:rPr lang="it-IT" sz="2560" b="1" spc="11" dirty="0">
                <a:solidFill>
                  <a:srgbClr val="002060"/>
                </a:solidFill>
                <a:latin typeface="Calibri"/>
                <a:cs typeface="Calibri"/>
              </a:rPr>
              <a:t> </a:t>
            </a:r>
          </a:p>
          <a:p>
            <a:pPr marL="138858" algn="ctr"/>
            <a:r>
              <a:rPr lang="it-IT" sz="2560" b="1" dirty="0">
                <a:solidFill>
                  <a:srgbClr val="002060"/>
                </a:solidFill>
                <a:latin typeface="Calibri"/>
                <a:cs typeface="Calibri"/>
              </a:rPr>
              <a:t>(</a:t>
            </a:r>
            <a:r>
              <a:rPr lang="it-IT" sz="2560" b="1" spc="-16" dirty="0">
                <a:solidFill>
                  <a:srgbClr val="002060"/>
                </a:solidFill>
                <a:latin typeface="Calibri"/>
                <a:cs typeface="Calibri"/>
              </a:rPr>
              <a:t>p</a:t>
            </a:r>
            <a:r>
              <a:rPr lang="it-IT" sz="2560" b="1" spc="-27" dirty="0">
                <a:solidFill>
                  <a:srgbClr val="002060"/>
                </a:solidFill>
                <a:latin typeface="Calibri"/>
                <a:cs typeface="Calibri"/>
              </a:rPr>
              <a:t>u</a:t>
            </a:r>
            <a:r>
              <a:rPr lang="it-IT" sz="2560" b="1" spc="-16" dirty="0">
                <a:solidFill>
                  <a:srgbClr val="002060"/>
                </a:solidFill>
                <a:latin typeface="Calibri"/>
                <a:cs typeface="Calibri"/>
              </a:rPr>
              <a:t>ò ess</a:t>
            </a:r>
            <a:r>
              <a:rPr lang="it-IT" sz="2560" b="1" spc="5" dirty="0">
                <a:solidFill>
                  <a:srgbClr val="002060"/>
                </a:solidFill>
                <a:latin typeface="Calibri"/>
                <a:cs typeface="Calibri"/>
              </a:rPr>
              <a:t>e</a:t>
            </a:r>
            <a:r>
              <a:rPr lang="it-IT" sz="2560" b="1" spc="-32" dirty="0">
                <a:solidFill>
                  <a:srgbClr val="002060"/>
                </a:solidFill>
                <a:latin typeface="Calibri"/>
                <a:cs typeface="Calibri"/>
              </a:rPr>
              <a:t>r</a:t>
            </a:r>
            <a:r>
              <a:rPr lang="it-IT" sz="2560" b="1" dirty="0">
                <a:solidFill>
                  <a:srgbClr val="002060"/>
                </a:solidFill>
                <a:latin typeface="Calibri"/>
                <a:cs typeface="Calibri"/>
              </a:rPr>
              <a:t>e </a:t>
            </a:r>
            <a:r>
              <a:rPr lang="it-IT" sz="2560" b="1" spc="-32" dirty="0">
                <a:solidFill>
                  <a:srgbClr val="002060"/>
                </a:solidFill>
                <a:latin typeface="Calibri"/>
                <a:cs typeface="Calibri"/>
              </a:rPr>
              <a:t>r</a:t>
            </a:r>
            <a:r>
              <a:rPr lang="it-IT" sz="2560" b="1" spc="-11" dirty="0">
                <a:solidFill>
                  <a:srgbClr val="002060"/>
                </a:solidFill>
                <a:latin typeface="Calibri"/>
                <a:cs typeface="Calibri"/>
              </a:rPr>
              <a:t>etr</a:t>
            </a:r>
            <a:r>
              <a:rPr lang="it-IT" sz="2560" b="1" spc="-21" dirty="0">
                <a:solidFill>
                  <a:srgbClr val="002060"/>
                </a:solidFill>
                <a:latin typeface="Calibri"/>
                <a:cs typeface="Calibri"/>
              </a:rPr>
              <a:t>i</a:t>
            </a:r>
            <a:r>
              <a:rPr lang="it-IT" sz="2560" b="1" spc="-16" dirty="0">
                <a:solidFill>
                  <a:srgbClr val="002060"/>
                </a:solidFill>
                <a:latin typeface="Calibri"/>
                <a:cs typeface="Calibri"/>
              </a:rPr>
              <a:t>b</a:t>
            </a:r>
            <a:r>
              <a:rPr lang="it-IT" sz="2560" b="1" spc="-27" dirty="0">
                <a:solidFill>
                  <a:srgbClr val="002060"/>
                </a:solidFill>
                <a:latin typeface="Calibri"/>
                <a:cs typeface="Calibri"/>
              </a:rPr>
              <a:t>u</a:t>
            </a:r>
            <a:r>
              <a:rPr lang="it-IT" sz="2560" b="1" spc="-11" dirty="0">
                <a:solidFill>
                  <a:srgbClr val="002060"/>
                </a:solidFill>
                <a:latin typeface="Calibri"/>
                <a:cs typeface="Calibri"/>
              </a:rPr>
              <a:t>i</a:t>
            </a:r>
            <a:r>
              <a:rPr lang="it-IT" sz="2560" b="1" spc="-43" dirty="0">
                <a:solidFill>
                  <a:srgbClr val="002060"/>
                </a:solidFill>
                <a:latin typeface="Calibri"/>
                <a:cs typeface="Calibri"/>
              </a:rPr>
              <a:t>t</a:t>
            </a:r>
            <a:r>
              <a:rPr lang="it-IT" sz="2560" b="1" spc="-16" dirty="0">
                <a:solidFill>
                  <a:srgbClr val="002060"/>
                </a:solidFill>
                <a:latin typeface="Calibri"/>
                <a:cs typeface="Calibri"/>
              </a:rPr>
              <a:t>o con</a:t>
            </a:r>
            <a:r>
              <a:rPr lang="it-IT" sz="2560" b="1" spc="-21" dirty="0">
                <a:solidFill>
                  <a:srgbClr val="002060"/>
                </a:solidFill>
                <a:latin typeface="Calibri"/>
                <a:cs typeface="Calibri"/>
              </a:rPr>
              <a:t> </a:t>
            </a:r>
            <a:r>
              <a:rPr lang="it-IT" sz="2560" b="1" spc="-11" dirty="0">
                <a:solidFill>
                  <a:srgbClr val="002060"/>
                </a:solidFill>
                <a:latin typeface="Calibri"/>
                <a:cs typeface="Calibri"/>
              </a:rPr>
              <a:t>i </a:t>
            </a:r>
            <a:r>
              <a:rPr lang="it-IT" sz="2560" b="1" spc="-48" dirty="0">
                <a:solidFill>
                  <a:srgbClr val="002060"/>
                </a:solidFill>
                <a:latin typeface="Calibri"/>
                <a:cs typeface="Calibri"/>
              </a:rPr>
              <a:t>f</a:t>
            </a:r>
            <a:r>
              <a:rPr lang="it-IT" sz="2560" b="1" spc="-16" dirty="0">
                <a:solidFill>
                  <a:srgbClr val="002060"/>
                </a:solidFill>
                <a:latin typeface="Calibri"/>
                <a:cs typeface="Calibri"/>
              </a:rPr>
              <a:t>ondi</a:t>
            </a:r>
            <a:r>
              <a:rPr lang="it-IT" sz="2560" b="1" spc="-5" dirty="0">
                <a:solidFill>
                  <a:srgbClr val="002060"/>
                </a:solidFill>
                <a:latin typeface="Calibri"/>
                <a:cs typeface="Calibri"/>
              </a:rPr>
              <a:t> </a:t>
            </a:r>
            <a:r>
              <a:rPr lang="it-IT" sz="2560" b="1" spc="-27" dirty="0">
                <a:solidFill>
                  <a:srgbClr val="002060"/>
                </a:solidFill>
                <a:latin typeface="Calibri"/>
                <a:cs typeface="Calibri"/>
              </a:rPr>
              <a:t>d</a:t>
            </a:r>
            <a:r>
              <a:rPr lang="it-IT" sz="2560" b="1" dirty="0">
                <a:solidFill>
                  <a:srgbClr val="002060"/>
                </a:solidFill>
                <a:latin typeface="Calibri"/>
                <a:cs typeface="Calibri"/>
              </a:rPr>
              <a:t>el </a:t>
            </a:r>
            <a:r>
              <a:rPr lang="it-IT" sz="2560" b="1" spc="-16" dirty="0">
                <a:solidFill>
                  <a:srgbClr val="002060"/>
                </a:solidFill>
                <a:latin typeface="Calibri"/>
                <a:cs typeface="Calibri"/>
              </a:rPr>
              <a:t>PNR</a:t>
            </a:r>
            <a:r>
              <a:rPr lang="it-IT" sz="2560" b="1" spc="-11" dirty="0">
                <a:solidFill>
                  <a:srgbClr val="002060"/>
                </a:solidFill>
                <a:latin typeface="Calibri"/>
                <a:cs typeface="Calibri"/>
              </a:rPr>
              <a:t>R)</a:t>
            </a:r>
            <a:endParaRPr lang="it-IT" sz="2560" dirty="0">
              <a:solidFill>
                <a:srgbClr val="002060"/>
              </a:solidFill>
              <a:latin typeface="Calibri"/>
              <a:cs typeface="Calibri"/>
            </a:endParaRPr>
          </a:p>
          <a:p>
            <a:pPr>
              <a:lnSpc>
                <a:spcPts val="1493"/>
              </a:lnSpc>
              <a:spcBef>
                <a:spcPts val="43"/>
              </a:spcBef>
            </a:pPr>
            <a:endParaRPr lang="it-IT" sz="1173" dirty="0">
              <a:solidFill>
                <a:schemeClr val="bg1"/>
              </a:solidFill>
            </a:endParaRPr>
          </a:p>
          <a:p>
            <a:pPr>
              <a:lnSpc>
                <a:spcPts val="1493"/>
              </a:lnSpc>
              <a:spcBef>
                <a:spcPts val="43"/>
              </a:spcBef>
            </a:pPr>
            <a:endParaRPr lang="it-IT" sz="1173" dirty="0">
              <a:solidFill>
                <a:schemeClr val="bg1"/>
              </a:solidFill>
            </a:endParaRPr>
          </a:p>
          <a:p>
            <a:pPr>
              <a:lnSpc>
                <a:spcPts val="1493"/>
              </a:lnSpc>
              <a:spcBef>
                <a:spcPts val="43"/>
              </a:spcBef>
            </a:pPr>
            <a:endParaRPr lang="it-IT" sz="1173" dirty="0">
              <a:solidFill>
                <a:schemeClr val="bg1"/>
              </a:solidFill>
            </a:endParaRPr>
          </a:p>
          <a:p>
            <a:pPr marL="13547" marR="13547" algn="ctr"/>
            <a:r>
              <a:rPr lang="it-IT" sz="2133" b="1" spc="-11" dirty="0">
                <a:solidFill>
                  <a:srgbClr val="00B050"/>
                </a:solidFill>
                <a:latin typeface="Calibri"/>
                <a:cs typeface="Calibri"/>
              </a:rPr>
              <a:t>I </a:t>
            </a:r>
            <a:r>
              <a:rPr lang="it-IT" sz="2133" b="1" spc="-16" dirty="0">
                <a:solidFill>
                  <a:srgbClr val="00B050"/>
                </a:solidFill>
                <a:latin typeface="Calibri"/>
                <a:cs typeface="Calibri"/>
              </a:rPr>
              <a:t>c</a:t>
            </a:r>
            <a:r>
              <a:rPr lang="it-IT" sz="2133" b="1" dirty="0">
                <a:solidFill>
                  <a:srgbClr val="00B050"/>
                </a:solidFill>
                <a:latin typeface="Calibri"/>
                <a:cs typeface="Calibri"/>
              </a:rPr>
              <a:t>o</a:t>
            </a:r>
            <a:r>
              <a:rPr lang="it-IT" sz="2133" b="1" spc="5" dirty="0">
                <a:solidFill>
                  <a:srgbClr val="00B050"/>
                </a:solidFill>
                <a:latin typeface="Calibri"/>
                <a:cs typeface="Calibri"/>
              </a:rPr>
              <a:t>m</a:t>
            </a:r>
            <a:r>
              <a:rPr lang="it-IT" sz="2133" b="1" spc="-16" dirty="0">
                <a:solidFill>
                  <a:srgbClr val="00B050"/>
                </a:solidFill>
                <a:latin typeface="Calibri"/>
                <a:cs typeface="Calibri"/>
              </a:rPr>
              <a:t>pone</a:t>
            </a:r>
            <a:r>
              <a:rPr lang="it-IT" sz="2133" b="1" spc="-48" dirty="0">
                <a:solidFill>
                  <a:srgbClr val="00B050"/>
                </a:solidFill>
                <a:latin typeface="Calibri"/>
                <a:cs typeface="Calibri"/>
              </a:rPr>
              <a:t>n</a:t>
            </a:r>
            <a:r>
              <a:rPr lang="it-IT" sz="2133" b="1" spc="-11" dirty="0">
                <a:solidFill>
                  <a:srgbClr val="00B050"/>
                </a:solidFill>
                <a:latin typeface="Calibri"/>
                <a:cs typeface="Calibri"/>
              </a:rPr>
              <a:t>ti</a:t>
            </a:r>
            <a:r>
              <a:rPr lang="it-IT" sz="2133" b="1" spc="-21" dirty="0">
                <a:solidFill>
                  <a:srgbClr val="00B050"/>
                </a:solidFill>
                <a:latin typeface="Calibri"/>
                <a:cs typeface="Calibri"/>
              </a:rPr>
              <a:t> </a:t>
            </a:r>
            <a:r>
              <a:rPr lang="it-IT" sz="2133" b="1" spc="-16" dirty="0">
                <a:solidFill>
                  <a:srgbClr val="00B050"/>
                </a:solidFill>
                <a:latin typeface="Calibri"/>
                <a:cs typeface="Calibri"/>
              </a:rPr>
              <a:t>del gru</a:t>
            </a:r>
            <a:r>
              <a:rPr lang="it-IT" sz="2133" b="1" spc="-32" dirty="0">
                <a:solidFill>
                  <a:srgbClr val="00B050"/>
                </a:solidFill>
                <a:latin typeface="Calibri"/>
                <a:cs typeface="Calibri"/>
              </a:rPr>
              <a:t>p</a:t>
            </a:r>
            <a:r>
              <a:rPr lang="it-IT" sz="2133" b="1" spc="-16" dirty="0">
                <a:solidFill>
                  <a:srgbClr val="00B050"/>
                </a:solidFill>
                <a:latin typeface="Calibri"/>
                <a:cs typeface="Calibri"/>
              </a:rPr>
              <a:t>po </a:t>
            </a:r>
            <a:r>
              <a:rPr lang="it-IT" sz="2133" b="1" spc="-27" dirty="0">
                <a:solidFill>
                  <a:srgbClr val="00B050"/>
                </a:solidFill>
                <a:latin typeface="Calibri"/>
                <a:cs typeface="Calibri"/>
              </a:rPr>
              <a:t>d</a:t>
            </a:r>
            <a:r>
              <a:rPr lang="it-IT" sz="2133" b="1" spc="-11" dirty="0">
                <a:solidFill>
                  <a:srgbClr val="00B050"/>
                </a:solidFill>
                <a:latin typeface="Calibri"/>
                <a:cs typeface="Calibri"/>
              </a:rPr>
              <a:t>i </a:t>
            </a:r>
            <a:r>
              <a:rPr lang="it-IT" sz="2133" b="1" spc="-21" dirty="0">
                <a:solidFill>
                  <a:srgbClr val="00B050"/>
                </a:solidFill>
                <a:latin typeface="Calibri"/>
                <a:cs typeface="Calibri"/>
              </a:rPr>
              <a:t>l</a:t>
            </a:r>
            <a:r>
              <a:rPr lang="it-IT" sz="2133" b="1" spc="-53" dirty="0">
                <a:solidFill>
                  <a:srgbClr val="00B050"/>
                </a:solidFill>
                <a:latin typeface="Calibri"/>
                <a:cs typeface="Calibri"/>
              </a:rPr>
              <a:t>a</a:t>
            </a:r>
            <a:r>
              <a:rPr lang="it-IT" sz="2133" b="1" spc="-21" dirty="0">
                <a:solidFill>
                  <a:srgbClr val="00B050"/>
                </a:solidFill>
                <a:latin typeface="Calibri"/>
                <a:cs typeface="Calibri"/>
              </a:rPr>
              <a:t>v</a:t>
            </a:r>
            <a:r>
              <a:rPr lang="it-IT" sz="2133" b="1" dirty="0">
                <a:solidFill>
                  <a:srgbClr val="00B050"/>
                </a:solidFill>
                <a:latin typeface="Calibri"/>
                <a:cs typeface="Calibri"/>
              </a:rPr>
              <a:t>o</a:t>
            </a:r>
            <a:r>
              <a:rPr lang="it-IT" sz="2133" b="1" spc="-21" dirty="0">
                <a:solidFill>
                  <a:srgbClr val="00B050"/>
                </a:solidFill>
                <a:latin typeface="Calibri"/>
                <a:cs typeface="Calibri"/>
              </a:rPr>
              <a:t>r</a:t>
            </a:r>
            <a:r>
              <a:rPr lang="it-IT" sz="2133" b="1" spc="-11" dirty="0">
                <a:solidFill>
                  <a:srgbClr val="00B050"/>
                </a:solidFill>
                <a:latin typeface="Calibri"/>
                <a:cs typeface="Calibri"/>
              </a:rPr>
              <a:t>o </a:t>
            </a:r>
            <a:r>
              <a:rPr lang="it-IT" sz="2133" b="1" dirty="0">
                <a:solidFill>
                  <a:srgbClr val="00B050"/>
                </a:solidFill>
                <a:latin typeface="Calibri"/>
                <a:cs typeface="Calibri"/>
              </a:rPr>
              <a:t>possono</a:t>
            </a:r>
            <a:r>
              <a:rPr lang="it-IT" sz="2133" b="1" spc="-32" dirty="0">
                <a:solidFill>
                  <a:srgbClr val="00B050"/>
                </a:solidFill>
                <a:latin typeface="Calibri"/>
                <a:cs typeface="Calibri"/>
              </a:rPr>
              <a:t> </a:t>
            </a:r>
            <a:r>
              <a:rPr lang="it-IT" sz="2133" b="1" dirty="0">
                <a:solidFill>
                  <a:srgbClr val="00B050"/>
                </a:solidFill>
                <a:latin typeface="Calibri"/>
                <a:cs typeface="Calibri"/>
              </a:rPr>
              <a:t>ess</a:t>
            </a:r>
            <a:r>
              <a:rPr lang="it-IT" sz="2133" b="1" spc="5" dirty="0">
                <a:solidFill>
                  <a:srgbClr val="00B050"/>
                </a:solidFill>
                <a:latin typeface="Calibri"/>
                <a:cs typeface="Calibri"/>
              </a:rPr>
              <a:t>e</a:t>
            </a:r>
            <a:r>
              <a:rPr lang="it-IT" sz="2133" b="1" spc="-27" dirty="0">
                <a:solidFill>
                  <a:srgbClr val="00B050"/>
                </a:solidFill>
                <a:latin typeface="Calibri"/>
                <a:cs typeface="Calibri"/>
              </a:rPr>
              <a:t>r</a:t>
            </a:r>
            <a:r>
              <a:rPr lang="it-IT" sz="2133" b="1" dirty="0">
                <a:solidFill>
                  <a:srgbClr val="00B050"/>
                </a:solidFill>
                <a:latin typeface="Calibri"/>
                <a:cs typeface="Calibri"/>
              </a:rPr>
              <a:t>e</a:t>
            </a:r>
            <a:r>
              <a:rPr lang="it-IT" sz="2133" b="1" spc="16" dirty="0">
                <a:solidFill>
                  <a:srgbClr val="00B050"/>
                </a:solidFill>
                <a:latin typeface="Calibri"/>
                <a:cs typeface="Calibri"/>
              </a:rPr>
              <a:t> </a:t>
            </a:r>
            <a:r>
              <a:rPr lang="it-IT" sz="2133" b="1" dirty="0">
                <a:solidFill>
                  <a:srgbClr val="00B050"/>
                </a:solidFill>
                <a:latin typeface="Calibri"/>
                <a:cs typeface="Calibri"/>
              </a:rPr>
              <a:t>inse</a:t>
            </a:r>
            <a:r>
              <a:rPr lang="it-IT" sz="2133" b="1" spc="-11" dirty="0">
                <a:solidFill>
                  <a:srgbClr val="00B050"/>
                </a:solidFill>
                <a:latin typeface="Calibri"/>
                <a:cs typeface="Calibri"/>
              </a:rPr>
              <a:t>ri</a:t>
            </a:r>
            <a:r>
              <a:rPr lang="it-IT" sz="2133" b="1" spc="-21" dirty="0">
                <a:solidFill>
                  <a:srgbClr val="00B050"/>
                </a:solidFill>
                <a:latin typeface="Calibri"/>
                <a:cs typeface="Calibri"/>
              </a:rPr>
              <a:t>t</a:t>
            </a:r>
            <a:r>
              <a:rPr lang="it-IT" sz="2133" b="1" spc="-11" dirty="0">
                <a:solidFill>
                  <a:srgbClr val="00B050"/>
                </a:solidFill>
                <a:latin typeface="Calibri"/>
                <a:cs typeface="Calibri"/>
              </a:rPr>
              <a:t>i n</a:t>
            </a:r>
            <a:r>
              <a:rPr lang="it-IT" sz="2133" b="1" dirty="0">
                <a:solidFill>
                  <a:srgbClr val="00B050"/>
                </a:solidFill>
                <a:latin typeface="Calibri"/>
                <a:cs typeface="Calibri"/>
              </a:rPr>
              <a:t>el</a:t>
            </a:r>
            <a:r>
              <a:rPr lang="it-IT" sz="2133" b="1" spc="-16" dirty="0">
                <a:solidFill>
                  <a:srgbClr val="00B050"/>
                </a:solidFill>
                <a:latin typeface="Calibri"/>
                <a:cs typeface="Calibri"/>
              </a:rPr>
              <a:t> </a:t>
            </a:r>
            <a:r>
              <a:rPr lang="it-IT" sz="2133" b="1" dirty="0">
                <a:solidFill>
                  <a:srgbClr val="00B050"/>
                </a:solidFill>
                <a:latin typeface="Calibri"/>
                <a:cs typeface="Calibri"/>
              </a:rPr>
              <a:t>gru</a:t>
            </a:r>
            <a:r>
              <a:rPr lang="it-IT" sz="2133" b="1" spc="-16" dirty="0">
                <a:solidFill>
                  <a:srgbClr val="00B050"/>
                </a:solidFill>
                <a:latin typeface="Calibri"/>
                <a:cs typeface="Calibri"/>
              </a:rPr>
              <a:t>p</a:t>
            </a:r>
            <a:r>
              <a:rPr lang="it-IT" sz="2133" b="1" dirty="0">
                <a:solidFill>
                  <a:srgbClr val="00B050"/>
                </a:solidFill>
                <a:latin typeface="Calibri"/>
                <a:cs typeface="Calibri"/>
              </a:rPr>
              <a:t>po </a:t>
            </a:r>
            <a:r>
              <a:rPr lang="it-IT" sz="2133" b="1" spc="-16" dirty="0">
                <a:solidFill>
                  <a:srgbClr val="00B050"/>
                </a:solidFill>
                <a:latin typeface="Calibri"/>
                <a:cs typeface="Calibri"/>
              </a:rPr>
              <a:t>d</a:t>
            </a:r>
            <a:r>
              <a:rPr lang="it-IT" sz="2133" b="1" dirty="0">
                <a:solidFill>
                  <a:srgbClr val="00B050"/>
                </a:solidFill>
                <a:latin typeface="Calibri"/>
                <a:cs typeface="Calibri"/>
              </a:rPr>
              <a:t>i </a:t>
            </a:r>
            <a:r>
              <a:rPr lang="it-IT" sz="2133" b="1" spc="-16" dirty="0">
                <a:solidFill>
                  <a:srgbClr val="00B050"/>
                </a:solidFill>
                <a:latin typeface="Calibri"/>
                <a:cs typeface="Calibri"/>
              </a:rPr>
              <a:t>p</a:t>
            </a:r>
            <a:r>
              <a:rPr lang="it-IT" sz="2133" b="1" spc="-27" dirty="0">
                <a:solidFill>
                  <a:srgbClr val="00B050"/>
                </a:solidFill>
                <a:latin typeface="Calibri"/>
                <a:cs typeface="Calibri"/>
              </a:rPr>
              <a:t>r</a:t>
            </a:r>
            <a:r>
              <a:rPr lang="it-IT" sz="2133" b="1" dirty="0">
                <a:solidFill>
                  <a:srgbClr val="00B050"/>
                </a:solidFill>
                <a:latin typeface="Calibri"/>
                <a:cs typeface="Calibri"/>
              </a:rPr>
              <a:t>o</a:t>
            </a:r>
            <a:r>
              <a:rPr lang="it-IT" sz="2133" b="1" spc="-21" dirty="0">
                <a:solidFill>
                  <a:srgbClr val="00B050"/>
                </a:solidFill>
                <a:latin typeface="Calibri"/>
                <a:cs typeface="Calibri"/>
              </a:rPr>
              <a:t>g</a:t>
            </a:r>
            <a:r>
              <a:rPr lang="it-IT" sz="2133" b="1" spc="-11" dirty="0">
                <a:solidFill>
                  <a:srgbClr val="00B050"/>
                </a:solidFill>
                <a:latin typeface="Calibri"/>
                <a:cs typeface="Calibri"/>
              </a:rPr>
              <a:t>e</a:t>
            </a:r>
            <a:r>
              <a:rPr lang="it-IT" sz="2133" b="1" spc="-32" dirty="0">
                <a:solidFill>
                  <a:srgbClr val="00B050"/>
                </a:solidFill>
                <a:latin typeface="Calibri"/>
                <a:cs typeface="Calibri"/>
              </a:rPr>
              <a:t>tt</a:t>
            </a:r>
            <a:r>
              <a:rPr lang="it-IT" sz="2133" b="1" dirty="0">
                <a:solidFill>
                  <a:srgbClr val="00B050"/>
                </a:solidFill>
                <a:latin typeface="Calibri"/>
                <a:cs typeface="Calibri"/>
              </a:rPr>
              <a:t>azione</a:t>
            </a:r>
            <a:r>
              <a:rPr lang="it-IT" sz="2133" b="1" spc="-11" dirty="0">
                <a:solidFill>
                  <a:srgbClr val="00B050"/>
                </a:solidFill>
                <a:latin typeface="Calibri"/>
                <a:cs typeface="Calibri"/>
              </a:rPr>
              <a:t>.</a:t>
            </a:r>
            <a:r>
              <a:rPr lang="it-IT" sz="2133" b="1" spc="-32" dirty="0">
                <a:solidFill>
                  <a:srgbClr val="00B050"/>
                </a:solidFill>
                <a:latin typeface="Calibri"/>
                <a:cs typeface="Calibri"/>
              </a:rPr>
              <a:t> </a:t>
            </a:r>
          </a:p>
          <a:p>
            <a:pPr marL="13547" marR="13547"/>
            <a:endParaRPr lang="it-IT" sz="2133" b="1" spc="-32" dirty="0">
              <a:solidFill>
                <a:schemeClr val="bg1"/>
              </a:solidFill>
              <a:latin typeface="Calibri"/>
              <a:cs typeface="Calibri"/>
            </a:endParaRPr>
          </a:p>
          <a:p>
            <a:pPr marL="13547" marR="13547" algn="just"/>
            <a:r>
              <a:rPr lang="it-IT" sz="2133" b="1" dirty="0">
                <a:solidFill>
                  <a:schemeClr val="accent3">
                    <a:lumMod val="50000"/>
                  </a:schemeClr>
                </a:solidFill>
                <a:latin typeface="Calibri"/>
                <a:cs typeface="Calibri"/>
              </a:rPr>
              <a:t>Le</a:t>
            </a:r>
            <a:r>
              <a:rPr lang="it-IT" sz="2133" b="1" spc="-11"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p</a:t>
            </a:r>
            <a:r>
              <a:rPr lang="it-IT" sz="2133" b="1" spc="-32" dirty="0">
                <a:solidFill>
                  <a:schemeClr val="accent3">
                    <a:lumMod val="50000"/>
                  </a:schemeClr>
                </a:solidFill>
                <a:latin typeface="Calibri"/>
                <a:cs typeface="Calibri"/>
              </a:rPr>
              <a:t>r</a:t>
            </a:r>
            <a:r>
              <a:rPr lang="it-IT" sz="2133" b="1" dirty="0">
                <a:solidFill>
                  <a:schemeClr val="accent3">
                    <a:lumMod val="50000"/>
                  </a:schemeClr>
                </a:solidFill>
                <a:latin typeface="Calibri"/>
                <a:cs typeface="Calibri"/>
              </a:rPr>
              <a:t>o</a:t>
            </a:r>
            <a:r>
              <a:rPr lang="it-IT" sz="2133" b="1" spc="5" dirty="0">
                <a:solidFill>
                  <a:schemeClr val="accent3">
                    <a:lumMod val="50000"/>
                  </a:schemeClr>
                </a:solidFill>
                <a:latin typeface="Calibri"/>
                <a:cs typeface="Calibri"/>
              </a:rPr>
              <a:t>c</a:t>
            </a:r>
            <a:r>
              <a:rPr lang="it-IT" sz="2133" b="1" dirty="0">
                <a:solidFill>
                  <a:schemeClr val="accent3">
                    <a:lumMod val="50000"/>
                  </a:schemeClr>
                </a:solidFill>
                <a:latin typeface="Calibri"/>
                <a:cs typeface="Calibri"/>
              </a:rPr>
              <a:t>edu</a:t>
            </a:r>
            <a:r>
              <a:rPr lang="it-IT" sz="2133" b="1" spc="-32" dirty="0">
                <a:solidFill>
                  <a:schemeClr val="accent3">
                    <a:lumMod val="50000"/>
                  </a:schemeClr>
                </a:solidFill>
                <a:latin typeface="Calibri"/>
                <a:cs typeface="Calibri"/>
              </a:rPr>
              <a:t>r</a:t>
            </a:r>
            <a:r>
              <a:rPr lang="it-IT" sz="2133" b="1" dirty="0">
                <a:solidFill>
                  <a:schemeClr val="accent3">
                    <a:lumMod val="50000"/>
                  </a:schemeClr>
                </a:solidFill>
                <a:latin typeface="Calibri"/>
                <a:cs typeface="Calibri"/>
              </a:rPr>
              <a:t>e</a:t>
            </a:r>
            <a:r>
              <a:rPr lang="it-IT" sz="2133" b="1" spc="-27" dirty="0">
                <a:solidFill>
                  <a:schemeClr val="accent3">
                    <a:lumMod val="50000"/>
                  </a:schemeClr>
                </a:solidFill>
                <a:latin typeface="Calibri"/>
                <a:cs typeface="Calibri"/>
              </a:rPr>
              <a:t> </a:t>
            </a:r>
            <a:r>
              <a:rPr lang="it-IT" sz="2133" b="1" spc="-11" dirty="0">
                <a:solidFill>
                  <a:schemeClr val="accent3">
                    <a:lumMod val="50000"/>
                  </a:schemeClr>
                </a:solidFill>
                <a:latin typeface="Calibri"/>
                <a:cs typeface="Calibri"/>
              </a:rPr>
              <a:t>so</a:t>
            </a:r>
            <a:r>
              <a:rPr lang="it-IT" sz="2133" b="1" spc="-16" dirty="0">
                <a:solidFill>
                  <a:schemeClr val="accent3">
                    <a:lumMod val="50000"/>
                  </a:schemeClr>
                </a:solidFill>
                <a:latin typeface="Calibri"/>
                <a:cs typeface="Calibri"/>
              </a:rPr>
              <a:t>no q</a:t>
            </a:r>
            <a:r>
              <a:rPr lang="it-IT" sz="2133" b="1" spc="-27" dirty="0">
                <a:solidFill>
                  <a:schemeClr val="accent3">
                    <a:lumMod val="50000"/>
                  </a:schemeClr>
                </a:solidFill>
                <a:latin typeface="Calibri"/>
                <a:cs typeface="Calibri"/>
              </a:rPr>
              <a:t>u</a:t>
            </a:r>
            <a:r>
              <a:rPr lang="it-IT" sz="2133" b="1" dirty="0">
                <a:solidFill>
                  <a:schemeClr val="accent3">
                    <a:lumMod val="50000"/>
                  </a:schemeClr>
                </a:solidFill>
                <a:latin typeface="Calibri"/>
                <a:cs typeface="Calibri"/>
              </a:rPr>
              <a:t>elle</a:t>
            </a:r>
            <a:r>
              <a:rPr lang="it-IT" sz="2133" b="1" spc="11" dirty="0">
                <a:solidFill>
                  <a:schemeClr val="accent3">
                    <a:lumMod val="50000"/>
                  </a:schemeClr>
                </a:solidFill>
                <a:latin typeface="Calibri"/>
                <a:cs typeface="Calibri"/>
              </a:rPr>
              <a:t> </a:t>
            </a:r>
            <a:r>
              <a:rPr lang="it-IT" sz="2133" b="1" spc="-11" dirty="0">
                <a:solidFill>
                  <a:schemeClr val="accent3">
                    <a:lumMod val="50000"/>
                  </a:schemeClr>
                </a:solidFill>
                <a:latin typeface="Calibri"/>
                <a:cs typeface="Calibri"/>
              </a:rPr>
              <a:t>i</a:t>
            </a:r>
            <a:r>
              <a:rPr lang="it-IT" sz="2133" b="1" spc="-27" dirty="0">
                <a:solidFill>
                  <a:schemeClr val="accent3">
                    <a:lumMod val="50000"/>
                  </a:schemeClr>
                </a:solidFill>
                <a:latin typeface="Calibri"/>
                <a:cs typeface="Calibri"/>
              </a:rPr>
              <a:t>n</a:t>
            </a:r>
            <a:r>
              <a:rPr lang="it-IT" sz="2133" b="1" spc="-16" dirty="0">
                <a:solidFill>
                  <a:schemeClr val="accent3">
                    <a:lumMod val="50000"/>
                  </a:schemeClr>
                </a:solidFill>
                <a:latin typeface="Calibri"/>
                <a:cs typeface="Calibri"/>
              </a:rPr>
              <a:t>d</a:t>
            </a:r>
            <a:r>
              <a:rPr lang="it-IT" sz="2133" b="1" spc="-21" dirty="0">
                <a:solidFill>
                  <a:schemeClr val="accent3">
                    <a:lumMod val="50000"/>
                  </a:schemeClr>
                </a:solidFill>
                <a:latin typeface="Calibri"/>
                <a:cs typeface="Calibri"/>
              </a:rPr>
              <a:t>i</a:t>
            </a:r>
            <a:r>
              <a:rPr lang="it-IT" sz="2133" b="1" spc="-11" dirty="0">
                <a:solidFill>
                  <a:schemeClr val="accent3">
                    <a:lumMod val="50000"/>
                  </a:schemeClr>
                </a:solidFill>
                <a:latin typeface="Calibri"/>
                <a:cs typeface="Calibri"/>
              </a:rPr>
              <a:t>c</a:t>
            </a:r>
            <a:r>
              <a:rPr lang="it-IT" sz="2133" b="1" spc="-43" dirty="0">
                <a:solidFill>
                  <a:schemeClr val="accent3">
                    <a:lumMod val="50000"/>
                  </a:schemeClr>
                </a:solidFill>
                <a:latin typeface="Calibri"/>
                <a:cs typeface="Calibri"/>
              </a:rPr>
              <a:t>at</a:t>
            </a:r>
            <a:r>
              <a:rPr lang="it-IT" sz="2133" b="1" dirty="0">
                <a:solidFill>
                  <a:schemeClr val="accent3">
                    <a:lumMod val="50000"/>
                  </a:schemeClr>
                </a:solidFill>
                <a:latin typeface="Calibri"/>
                <a:cs typeface="Calibri"/>
              </a:rPr>
              <a:t>e</a:t>
            </a:r>
            <a:r>
              <a:rPr lang="it-IT" sz="2133" b="1" spc="-16" dirty="0">
                <a:solidFill>
                  <a:schemeClr val="accent3">
                    <a:lumMod val="50000"/>
                  </a:schemeClr>
                </a:solidFill>
                <a:latin typeface="Calibri"/>
                <a:cs typeface="Calibri"/>
              </a:rPr>
              <a:t> dall</a:t>
            </a:r>
            <a:r>
              <a:rPr lang="it-IT" sz="2133" b="1" dirty="0">
                <a:solidFill>
                  <a:schemeClr val="accent3">
                    <a:lumMod val="50000"/>
                  </a:schemeClr>
                </a:solidFill>
                <a:latin typeface="Calibri"/>
                <a:cs typeface="Calibri"/>
              </a:rPr>
              <a:t>e </a:t>
            </a:r>
            <a:r>
              <a:rPr lang="it-IT" sz="2133" b="1" spc="-11" dirty="0">
                <a:solidFill>
                  <a:schemeClr val="accent3">
                    <a:lumMod val="50000"/>
                  </a:schemeClr>
                </a:solidFill>
                <a:latin typeface="Calibri"/>
                <a:cs typeface="Calibri"/>
              </a:rPr>
              <a:t>i</a:t>
            </a:r>
            <a:r>
              <a:rPr lang="it-IT" sz="2133" b="1" spc="-37" dirty="0">
                <a:solidFill>
                  <a:schemeClr val="accent3">
                    <a:lumMod val="50000"/>
                  </a:schemeClr>
                </a:solidFill>
                <a:latin typeface="Calibri"/>
                <a:cs typeface="Calibri"/>
              </a:rPr>
              <a:t>s</a:t>
            </a:r>
            <a:r>
              <a:rPr lang="it-IT" sz="2133" b="1" spc="-11" dirty="0">
                <a:solidFill>
                  <a:schemeClr val="accent3">
                    <a:lumMod val="50000"/>
                  </a:schemeClr>
                </a:solidFill>
                <a:latin typeface="Calibri"/>
                <a:cs typeface="Calibri"/>
              </a:rPr>
              <a:t>tr</a:t>
            </a:r>
            <a:r>
              <a:rPr lang="it-IT" sz="2133" b="1" spc="-27" dirty="0">
                <a:solidFill>
                  <a:schemeClr val="accent3">
                    <a:lumMod val="50000"/>
                  </a:schemeClr>
                </a:solidFill>
                <a:latin typeface="Calibri"/>
                <a:cs typeface="Calibri"/>
              </a:rPr>
              <a:t>u</a:t>
            </a:r>
            <a:r>
              <a:rPr lang="it-IT" sz="2133" b="1" spc="-11" dirty="0">
                <a:solidFill>
                  <a:schemeClr val="accent3">
                    <a:lumMod val="50000"/>
                  </a:schemeClr>
                </a:solidFill>
                <a:latin typeface="Calibri"/>
                <a:cs typeface="Calibri"/>
              </a:rPr>
              <a:t>zioni</a:t>
            </a:r>
            <a:r>
              <a:rPr lang="it-IT" sz="2133" b="1" spc="-21"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ope</a:t>
            </a:r>
            <a:r>
              <a:rPr lang="it-IT" sz="2133" b="1" spc="-48" dirty="0">
                <a:solidFill>
                  <a:schemeClr val="accent3">
                    <a:lumMod val="50000"/>
                  </a:schemeClr>
                </a:solidFill>
                <a:latin typeface="Calibri"/>
                <a:cs typeface="Calibri"/>
              </a:rPr>
              <a:t>r</a:t>
            </a:r>
            <a:r>
              <a:rPr lang="it-IT" sz="2133" b="1" spc="-43" dirty="0">
                <a:solidFill>
                  <a:schemeClr val="accent3">
                    <a:lumMod val="50000"/>
                  </a:schemeClr>
                </a:solidFill>
                <a:latin typeface="Calibri"/>
                <a:cs typeface="Calibri"/>
              </a:rPr>
              <a:t>a</a:t>
            </a:r>
            <a:r>
              <a:rPr lang="it-IT" sz="2133" b="1" spc="-11" dirty="0">
                <a:solidFill>
                  <a:schemeClr val="accent3">
                    <a:lumMod val="50000"/>
                  </a:schemeClr>
                </a:solidFill>
                <a:latin typeface="Calibri"/>
                <a:cs typeface="Calibri"/>
              </a:rPr>
              <a:t>t</a:t>
            </a:r>
            <a:r>
              <a:rPr lang="it-IT" sz="2133" b="1" spc="-21" dirty="0">
                <a:solidFill>
                  <a:schemeClr val="accent3">
                    <a:lumMod val="50000"/>
                  </a:schemeClr>
                </a:solidFill>
                <a:latin typeface="Calibri"/>
                <a:cs typeface="Calibri"/>
              </a:rPr>
              <a:t>iv</a:t>
            </a:r>
            <a:r>
              <a:rPr lang="it-IT" sz="2133" b="1" dirty="0">
                <a:solidFill>
                  <a:schemeClr val="accent3">
                    <a:lumMod val="50000"/>
                  </a:schemeClr>
                </a:solidFill>
                <a:latin typeface="Calibri"/>
                <a:cs typeface="Calibri"/>
              </a:rPr>
              <a:t>e</a:t>
            </a:r>
            <a:r>
              <a:rPr lang="it-IT" sz="2133" b="1" spc="-5" dirty="0">
                <a:solidFill>
                  <a:schemeClr val="accent3">
                    <a:lumMod val="50000"/>
                  </a:schemeClr>
                </a:solidFill>
                <a:latin typeface="Calibri"/>
                <a:cs typeface="Calibri"/>
              </a:rPr>
              <a:t> </a:t>
            </a:r>
            <a:r>
              <a:rPr lang="it-IT" sz="2133" b="1" spc="-11" dirty="0">
                <a:solidFill>
                  <a:schemeClr val="accent3">
                    <a:lumMod val="50000"/>
                  </a:schemeClr>
                </a:solidFill>
                <a:latin typeface="Calibri"/>
                <a:cs typeface="Calibri"/>
              </a:rPr>
              <a:t>nella s</a:t>
            </a:r>
            <a:r>
              <a:rPr lang="it-IT" sz="2133" b="1" spc="-21" dirty="0">
                <a:solidFill>
                  <a:schemeClr val="accent3">
                    <a:lumMod val="50000"/>
                  </a:schemeClr>
                </a:solidFill>
                <a:latin typeface="Calibri"/>
                <a:cs typeface="Calibri"/>
              </a:rPr>
              <a:t>e</a:t>
            </a:r>
            <a:r>
              <a:rPr lang="it-IT" sz="2133" b="1" spc="-11" dirty="0">
                <a:solidFill>
                  <a:schemeClr val="accent3">
                    <a:lumMod val="50000"/>
                  </a:schemeClr>
                </a:solidFill>
                <a:latin typeface="Calibri"/>
                <a:cs typeface="Calibri"/>
              </a:rPr>
              <a:t>zio</a:t>
            </a:r>
            <a:r>
              <a:rPr lang="it-IT" sz="2133" b="1" dirty="0">
                <a:solidFill>
                  <a:schemeClr val="accent3">
                    <a:lumMod val="50000"/>
                  </a:schemeClr>
                </a:solidFill>
                <a:latin typeface="Calibri"/>
                <a:cs typeface="Calibri"/>
              </a:rPr>
              <a:t>ne</a:t>
            </a:r>
            <a:r>
              <a:rPr lang="it-IT" sz="2133" b="1" spc="-16" dirty="0">
                <a:solidFill>
                  <a:schemeClr val="accent3">
                    <a:lumMod val="50000"/>
                  </a:schemeClr>
                </a:solidFill>
                <a:latin typeface="Calibri"/>
                <a:cs typeface="Calibri"/>
              </a:rPr>
              <a:t> Spe</a:t>
            </a:r>
            <a:r>
              <a:rPr lang="it-IT" sz="2133" b="1" spc="-5" dirty="0">
                <a:solidFill>
                  <a:schemeClr val="accent3">
                    <a:lumMod val="50000"/>
                  </a:schemeClr>
                </a:solidFill>
                <a:latin typeface="Calibri"/>
                <a:cs typeface="Calibri"/>
              </a:rPr>
              <a:t>s</a:t>
            </a:r>
            <a:r>
              <a:rPr lang="it-IT" sz="2133" b="1" dirty="0">
                <a:solidFill>
                  <a:schemeClr val="accent3">
                    <a:lumMod val="50000"/>
                  </a:schemeClr>
                </a:solidFill>
                <a:latin typeface="Calibri"/>
                <a:cs typeface="Calibri"/>
              </a:rPr>
              <a:t>e</a:t>
            </a:r>
            <a:r>
              <a:rPr lang="it-IT" sz="2133" b="1" spc="-5"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a</a:t>
            </a:r>
            <a:r>
              <a:rPr lang="it-IT" sz="2133" b="1" spc="5" dirty="0">
                <a:solidFill>
                  <a:schemeClr val="accent3">
                    <a:lumMod val="50000"/>
                  </a:schemeClr>
                </a:solidFill>
                <a:latin typeface="Calibri"/>
                <a:cs typeface="Calibri"/>
              </a:rPr>
              <a:t>m</a:t>
            </a:r>
            <a:r>
              <a:rPr lang="it-IT" sz="2133" b="1" spc="-16" dirty="0">
                <a:solidFill>
                  <a:schemeClr val="accent3">
                    <a:lumMod val="50000"/>
                  </a:schemeClr>
                </a:solidFill>
                <a:latin typeface="Calibri"/>
                <a:cs typeface="Calibri"/>
              </a:rPr>
              <a:t>mis</a:t>
            </a:r>
            <a:r>
              <a:rPr lang="it-IT" sz="2133" b="1" spc="-5" dirty="0">
                <a:solidFill>
                  <a:schemeClr val="accent3">
                    <a:lumMod val="50000"/>
                  </a:schemeClr>
                </a:solidFill>
                <a:latin typeface="Calibri"/>
                <a:cs typeface="Calibri"/>
              </a:rPr>
              <a:t>s</a:t>
            </a:r>
            <a:r>
              <a:rPr lang="it-IT" sz="2133" b="1" spc="-11" dirty="0">
                <a:solidFill>
                  <a:schemeClr val="accent3">
                    <a:lumMod val="50000"/>
                  </a:schemeClr>
                </a:solidFill>
                <a:latin typeface="Calibri"/>
                <a:cs typeface="Calibri"/>
              </a:rPr>
              <a:t>i</a:t>
            </a:r>
            <a:r>
              <a:rPr lang="it-IT" sz="2133" b="1" spc="-27" dirty="0">
                <a:solidFill>
                  <a:schemeClr val="accent3">
                    <a:lumMod val="50000"/>
                  </a:schemeClr>
                </a:solidFill>
                <a:latin typeface="Calibri"/>
                <a:cs typeface="Calibri"/>
              </a:rPr>
              <a:t>b</a:t>
            </a:r>
            <a:r>
              <a:rPr lang="it-IT" sz="2133" b="1" spc="-11" dirty="0">
                <a:solidFill>
                  <a:schemeClr val="accent3">
                    <a:lumMod val="50000"/>
                  </a:schemeClr>
                </a:solidFill>
                <a:latin typeface="Calibri"/>
                <a:cs typeface="Calibri"/>
              </a:rPr>
              <a:t>ili - </a:t>
            </a:r>
            <a:r>
              <a:rPr lang="it-IT" sz="2133" b="1" dirty="0">
                <a:solidFill>
                  <a:schemeClr val="accent3">
                    <a:lumMod val="50000"/>
                  </a:schemeClr>
                </a:solidFill>
                <a:latin typeface="Calibri"/>
                <a:cs typeface="Calibri"/>
              </a:rPr>
              <a:t>nell</a:t>
            </a:r>
            <a:r>
              <a:rPr lang="it-IT" sz="2133" b="1" spc="-155" dirty="0">
                <a:solidFill>
                  <a:schemeClr val="accent3">
                    <a:lumMod val="50000"/>
                  </a:schemeClr>
                </a:solidFill>
                <a:latin typeface="Calibri"/>
                <a:cs typeface="Calibri"/>
              </a:rPr>
              <a:t>’</a:t>
            </a:r>
            <a:r>
              <a:rPr lang="it-IT" sz="2133" b="1" dirty="0">
                <a:solidFill>
                  <a:schemeClr val="accent3">
                    <a:lumMod val="50000"/>
                  </a:schemeClr>
                </a:solidFill>
                <a:latin typeface="Calibri"/>
                <a:cs typeface="Calibri"/>
              </a:rPr>
              <a:t>amb</a:t>
            </a:r>
            <a:r>
              <a:rPr lang="it-IT" sz="2133" b="1" spc="-11" dirty="0">
                <a:solidFill>
                  <a:schemeClr val="accent3">
                    <a:lumMod val="50000"/>
                  </a:schemeClr>
                </a:solidFill>
                <a:latin typeface="Calibri"/>
                <a:cs typeface="Calibri"/>
              </a:rPr>
              <a:t>i</a:t>
            </a:r>
            <a:r>
              <a:rPr lang="it-IT" sz="2133" b="1" spc="-32" dirty="0">
                <a:solidFill>
                  <a:schemeClr val="accent3">
                    <a:lumMod val="50000"/>
                  </a:schemeClr>
                </a:solidFill>
                <a:latin typeface="Calibri"/>
                <a:cs typeface="Calibri"/>
              </a:rPr>
              <a:t>t</a:t>
            </a:r>
            <a:r>
              <a:rPr lang="it-IT" sz="2133" b="1" dirty="0">
                <a:solidFill>
                  <a:schemeClr val="accent3">
                    <a:lumMod val="50000"/>
                  </a:schemeClr>
                </a:solidFill>
                <a:latin typeface="Calibri"/>
                <a:cs typeface="Calibri"/>
              </a:rPr>
              <a:t>o di</a:t>
            </a:r>
            <a:r>
              <a:rPr lang="it-IT" sz="2133" b="1" spc="-11" dirty="0">
                <a:solidFill>
                  <a:schemeClr val="accent3">
                    <a:lumMod val="50000"/>
                  </a:schemeClr>
                </a:solidFill>
                <a:latin typeface="Calibri"/>
                <a:cs typeface="Calibri"/>
              </a:rPr>
              <a:t> </a:t>
            </a:r>
            <a:r>
              <a:rPr lang="it-IT" sz="2133" b="1" dirty="0" err="1">
                <a:solidFill>
                  <a:schemeClr val="accent3">
                    <a:lumMod val="50000"/>
                  </a:schemeClr>
                </a:solidFill>
                <a:latin typeface="Calibri"/>
                <a:cs typeface="Calibri"/>
              </a:rPr>
              <a:t>m</a:t>
            </a:r>
            <a:r>
              <a:rPr lang="it-IT" sz="2133" b="1" spc="-21" dirty="0" err="1">
                <a:solidFill>
                  <a:schemeClr val="accent3">
                    <a:lumMod val="50000"/>
                  </a:schemeClr>
                </a:solidFill>
                <a:latin typeface="Calibri"/>
                <a:cs typeface="Calibri"/>
              </a:rPr>
              <a:t>a</a:t>
            </a:r>
            <a:r>
              <a:rPr lang="it-IT" sz="2133" b="1" dirty="0" err="1">
                <a:solidFill>
                  <a:schemeClr val="accent3">
                    <a:lumMod val="50000"/>
                  </a:schemeClr>
                </a:solidFill>
                <a:latin typeface="Calibri"/>
                <a:cs typeface="Calibri"/>
              </a:rPr>
              <a:t>x</a:t>
            </a:r>
            <a:r>
              <a:rPr lang="it-IT" sz="2133" b="1" spc="-16"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1</a:t>
            </a:r>
            <a:r>
              <a:rPr lang="it-IT" sz="2133" b="1" spc="-11" dirty="0">
                <a:solidFill>
                  <a:schemeClr val="accent3">
                    <a:lumMod val="50000"/>
                  </a:schemeClr>
                </a:solidFill>
                <a:latin typeface="Calibri"/>
                <a:cs typeface="Calibri"/>
              </a:rPr>
              <a:t>0</a:t>
            </a:r>
            <a:r>
              <a:rPr lang="it-IT" sz="2133" b="1" dirty="0">
                <a:solidFill>
                  <a:schemeClr val="accent3">
                    <a:lumMod val="50000"/>
                  </a:schemeClr>
                </a:solidFill>
                <a:latin typeface="Calibri"/>
                <a:cs typeface="Calibri"/>
              </a:rPr>
              <a:t>% </a:t>
            </a:r>
            <a:r>
              <a:rPr lang="it-IT" sz="2133" dirty="0">
                <a:solidFill>
                  <a:schemeClr val="accent3">
                    <a:lumMod val="50000"/>
                  </a:schemeClr>
                </a:solidFill>
                <a:latin typeface="Calibri"/>
                <a:cs typeface="Calibri"/>
              </a:rPr>
              <a:t>-</a:t>
            </a:r>
            <a:r>
              <a:rPr lang="it-IT" sz="2133" spc="-11" dirty="0">
                <a:solidFill>
                  <a:schemeClr val="accent3">
                    <a:lumMod val="50000"/>
                  </a:schemeClr>
                </a:solidFill>
                <a:latin typeface="Calibri"/>
                <a:cs typeface="Calibri"/>
              </a:rPr>
              <a:t> </a:t>
            </a:r>
            <a:r>
              <a:rPr lang="it-IT" sz="2133" dirty="0">
                <a:solidFill>
                  <a:schemeClr val="accent3">
                    <a:lumMod val="50000"/>
                  </a:schemeClr>
                </a:solidFill>
                <a:latin typeface="Calibri"/>
                <a:cs typeface="Calibri"/>
              </a:rPr>
              <a:t>Spe</a:t>
            </a:r>
            <a:r>
              <a:rPr lang="it-IT" sz="2133" spc="-16" dirty="0">
                <a:solidFill>
                  <a:schemeClr val="accent3">
                    <a:lumMod val="50000"/>
                  </a:schemeClr>
                </a:solidFill>
                <a:latin typeface="Calibri"/>
                <a:cs typeface="Calibri"/>
              </a:rPr>
              <a:t>se di p</a:t>
            </a:r>
            <a:r>
              <a:rPr lang="it-IT" sz="2133" spc="-37" dirty="0">
                <a:solidFill>
                  <a:schemeClr val="accent3">
                    <a:lumMod val="50000"/>
                  </a:schemeClr>
                </a:solidFill>
                <a:latin typeface="Calibri"/>
                <a:cs typeface="Calibri"/>
              </a:rPr>
              <a:t>r</a:t>
            </a:r>
            <a:r>
              <a:rPr lang="it-IT" sz="2133" dirty="0">
                <a:solidFill>
                  <a:schemeClr val="accent3">
                    <a:lumMod val="50000"/>
                  </a:schemeClr>
                </a:solidFill>
                <a:latin typeface="Calibri"/>
                <a:cs typeface="Calibri"/>
              </a:rPr>
              <a:t>o</a:t>
            </a:r>
            <a:r>
              <a:rPr lang="it-IT" sz="2133" spc="-37" dirty="0">
                <a:solidFill>
                  <a:schemeClr val="accent3">
                    <a:lumMod val="50000"/>
                  </a:schemeClr>
                </a:solidFill>
                <a:latin typeface="Calibri"/>
                <a:cs typeface="Calibri"/>
              </a:rPr>
              <a:t>g</a:t>
            </a:r>
            <a:r>
              <a:rPr lang="it-IT" sz="2133" spc="-16" dirty="0">
                <a:solidFill>
                  <a:schemeClr val="accent3">
                    <a:lumMod val="50000"/>
                  </a:schemeClr>
                </a:solidFill>
                <a:latin typeface="Calibri"/>
                <a:cs typeface="Calibri"/>
              </a:rPr>
              <a:t>e</a:t>
            </a:r>
            <a:r>
              <a:rPr lang="it-IT" sz="2133" spc="-59" dirty="0">
                <a:solidFill>
                  <a:schemeClr val="accent3">
                    <a:lumMod val="50000"/>
                  </a:schemeClr>
                </a:solidFill>
                <a:latin typeface="Calibri"/>
                <a:cs typeface="Calibri"/>
              </a:rPr>
              <a:t>t</a:t>
            </a:r>
            <a:r>
              <a:rPr lang="it-IT" sz="2133" spc="-37" dirty="0">
                <a:solidFill>
                  <a:schemeClr val="accent3">
                    <a:lumMod val="50000"/>
                  </a:schemeClr>
                </a:solidFill>
                <a:latin typeface="Calibri"/>
                <a:cs typeface="Calibri"/>
              </a:rPr>
              <a:t>t</a:t>
            </a:r>
            <a:r>
              <a:rPr lang="it-IT" sz="2133" dirty="0">
                <a:solidFill>
                  <a:schemeClr val="accent3">
                    <a:lumMod val="50000"/>
                  </a:schemeClr>
                </a:solidFill>
                <a:latin typeface="Calibri"/>
                <a:cs typeface="Calibri"/>
              </a:rPr>
              <a:t>azione</a:t>
            </a:r>
            <a:r>
              <a:rPr lang="it-IT" sz="2133" spc="-16" dirty="0">
                <a:solidFill>
                  <a:schemeClr val="accent3">
                    <a:lumMod val="50000"/>
                  </a:schemeClr>
                </a:solidFill>
                <a:latin typeface="Calibri"/>
                <a:cs typeface="Calibri"/>
              </a:rPr>
              <a:t> e </a:t>
            </a:r>
            <a:r>
              <a:rPr lang="it-IT" sz="2133" spc="-37" dirty="0">
                <a:solidFill>
                  <a:schemeClr val="accent3">
                    <a:lumMod val="50000"/>
                  </a:schemeClr>
                </a:solidFill>
                <a:latin typeface="Calibri"/>
                <a:cs typeface="Calibri"/>
              </a:rPr>
              <a:t>t</a:t>
            </a:r>
            <a:r>
              <a:rPr lang="it-IT" sz="2133" spc="-16" dirty="0">
                <a:solidFill>
                  <a:schemeClr val="accent3">
                    <a:lumMod val="50000"/>
                  </a:schemeClr>
                </a:solidFill>
                <a:latin typeface="Calibri"/>
                <a:cs typeface="Calibri"/>
              </a:rPr>
              <a:t>e</a:t>
            </a:r>
            <a:r>
              <a:rPr lang="it-IT" sz="2133" spc="-5" dirty="0">
                <a:solidFill>
                  <a:schemeClr val="accent3">
                    <a:lumMod val="50000"/>
                  </a:schemeClr>
                </a:solidFill>
                <a:latin typeface="Calibri"/>
                <a:cs typeface="Calibri"/>
              </a:rPr>
              <a:t>c</a:t>
            </a:r>
            <a:r>
              <a:rPr lang="it-IT" sz="2133" dirty="0">
                <a:solidFill>
                  <a:schemeClr val="accent3">
                    <a:lumMod val="50000"/>
                  </a:schemeClr>
                </a:solidFill>
                <a:latin typeface="Calibri"/>
                <a:cs typeface="Calibri"/>
              </a:rPr>
              <a:t>ni</a:t>
            </a:r>
            <a:r>
              <a:rPr lang="it-IT" sz="2133" spc="-21" dirty="0">
                <a:solidFill>
                  <a:schemeClr val="accent3">
                    <a:lumMod val="50000"/>
                  </a:schemeClr>
                </a:solidFill>
                <a:latin typeface="Calibri"/>
                <a:cs typeface="Calibri"/>
              </a:rPr>
              <a:t>c</a:t>
            </a:r>
            <a:r>
              <a:rPr lang="it-IT" sz="2133" spc="-5" dirty="0">
                <a:solidFill>
                  <a:schemeClr val="accent3">
                    <a:lumMod val="50000"/>
                  </a:schemeClr>
                </a:solidFill>
                <a:latin typeface="Calibri"/>
                <a:cs typeface="Calibri"/>
              </a:rPr>
              <a:t>o-</a:t>
            </a:r>
            <a:r>
              <a:rPr lang="it-IT" sz="2133" spc="-16" dirty="0">
                <a:solidFill>
                  <a:schemeClr val="accent3">
                    <a:lumMod val="50000"/>
                  </a:schemeClr>
                </a:solidFill>
                <a:latin typeface="Calibri"/>
                <a:cs typeface="Calibri"/>
              </a:rPr>
              <a:t>ope</a:t>
            </a:r>
            <a:r>
              <a:rPr lang="it-IT" sz="2133" spc="-64" dirty="0">
                <a:solidFill>
                  <a:schemeClr val="accent3">
                    <a:lumMod val="50000"/>
                  </a:schemeClr>
                </a:solidFill>
                <a:latin typeface="Calibri"/>
                <a:cs typeface="Calibri"/>
              </a:rPr>
              <a:t>r</a:t>
            </a:r>
            <a:r>
              <a:rPr lang="it-IT" sz="2133" spc="-27" dirty="0">
                <a:solidFill>
                  <a:schemeClr val="accent3">
                    <a:lumMod val="50000"/>
                  </a:schemeClr>
                </a:solidFill>
                <a:latin typeface="Calibri"/>
                <a:cs typeface="Calibri"/>
              </a:rPr>
              <a:t>a</a:t>
            </a:r>
            <a:r>
              <a:rPr lang="it-IT" sz="2133" dirty="0">
                <a:solidFill>
                  <a:schemeClr val="accent3">
                    <a:lumMod val="50000"/>
                  </a:schemeClr>
                </a:solidFill>
                <a:latin typeface="Calibri"/>
                <a:cs typeface="Calibri"/>
              </a:rPr>
              <a:t>ti</a:t>
            </a:r>
            <a:r>
              <a:rPr lang="it-IT" sz="2133" spc="-32" dirty="0">
                <a:solidFill>
                  <a:schemeClr val="accent3">
                    <a:lumMod val="50000"/>
                  </a:schemeClr>
                </a:solidFill>
                <a:latin typeface="Calibri"/>
                <a:cs typeface="Calibri"/>
              </a:rPr>
              <a:t>v</a:t>
            </a:r>
            <a:r>
              <a:rPr lang="it-IT" sz="2133" spc="-16" dirty="0">
                <a:solidFill>
                  <a:schemeClr val="accent3">
                    <a:lumMod val="50000"/>
                  </a:schemeClr>
                </a:solidFill>
                <a:latin typeface="Calibri"/>
                <a:cs typeface="Calibri"/>
              </a:rPr>
              <a:t>e</a:t>
            </a:r>
            <a:r>
              <a:rPr lang="it-IT" sz="2133" spc="-11" dirty="0">
                <a:solidFill>
                  <a:schemeClr val="accent3">
                    <a:lumMod val="50000"/>
                  </a:schemeClr>
                </a:solidFill>
                <a:latin typeface="Calibri"/>
                <a:cs typeface="Calibri"/>
              </a:rPr>
              <a:t> </a:t>
            </a:r>
            <a:r>
              <a:rPr lang="it-IT" sz="2133" dirty="0">
                <a:solidFill>
                  <a:schemeClr val="accent3">
                    <a:lumMod val="50000"/>
                  </a:schemeClr>
                </a:solidFill>
                <a:latin typeface="Calibri"/>
                <a:cs typeface="Calibri"/>
              </a:rPr>
              <a:t>(</a:t>
            </a:r>
            <a:r>
              <a:rPr lang="it-IT" sz="2133" spc="-16" dirty="0">
                <a:solidFill>
                  <a:schemeClr val="accent3">
                    <a:lumMod val="50000"/>
                  </a:schemeClr>
                </a:solidFill>
                <a:latin typeface="Calibri"/>
                <a:cs typeface="Calibri"/>
              </a:rPr>
              <a:t>c</a:t>
            </a:r>
            <a:r>
              <a:rPr lang="it-IT" sz="2133" dirty="0">
                <a:solidFill>
                  <a:schemeClr val="accent3">
                    <a:lumMod val="50000"/>
                  </a:schemeClr>
                </a:solidFill>
                <a:latin typeface="Calibri"/>
                <a:cs typeface="Calibri"/>
              </a:rPr>
              <a:t>omp</a:t>
            </a:r>
            <a:r>
              <a:rPr lang="it-IT" sz="2133" spc="-43" dirty="0">
                <a:solidFill>
                  <a:schemeClr val="accent3">
                    <a:lumMod val="50000"/>
                  </a:schemeClr>
                </a:solidFill>
                <a:latin typeface="Calibri"/>
                <a:cs typeface="Calibri"/>
              </a:rPr>
              <a:t>r</a:t>
            </a:r>
            <a:r>
              <a:rPr lang="it-IT" sz="2133" dirty="0">
                <a:solidFill>
                  <a:schemeClr val="accent3">
                    <a:lumMod val="50000"/>
                  </a:schemeClr>
                </a:solidFill>
                <a:latin typeface="Calibri"/>
                <a:cs typeface="Calibri"/>
              </a:rPr>
              <a:t>esi</a:t>
            </a:r>
            <a:r>
              <a:rPr lang="it-IT" sz="2133" spc="-11" dirty="0">
                <a:solidFill>
                  <a:schemeClr val="accent3">
                    <a:lumMod val="50000"/>
                  </a:schemeClr>
                </a:solidFill>
                <a:latin typeface="Calibri"/>
                <a:cs typeface="Calibri"/>
              </a:rPr>
              <a:t> </a:t>
            </a:r>
            <a:r>
              <a:rPr lang="it-IT" sz="2133" dirty="0">
                <a:solidFill>
                  <a:schemeClr val="accent3">
                    <a:lumMod val="50000"/>
                  </a:schemeClr>
                </a:solidFill>
                <a:latin typeface="Calibri"/>
                <a:cs typeface="Calibri"/>
              </a:rPr>
              <a:t>i </a:t>
            </a:r>
            <a:r>
              <a:rPr lang="it-IT" sz="2133" spc="-37" dirty="0">
                <a:solidFill>
                  <a:schemeClr val="accent3">
                    <a:lumMod val="50000"/>
                  </a:schemeClr>
                </a:solidFill>
                <a:latin typeface="Calibri"/>
                <a:cs typeface="Calibri"/>
              </a:rPr>
              <a:t>c</a:t>
            </a:r>
            <a:r>
              <a:rPr lang="it-IT" sz="2133" dirty="0">
                <a:solidFill>
                  <a:schemeClr val="accent3">
                    <a:lumMod val="50000"/>
                  </a:schemeClr>
                </a:solidFill>
                <a:latin typeface="Calibri"/>
                <a:cs typeface="Calibri"/>
              </a:rPr>
              <a:t>o</a:t>
            </a:r>
            <a:r>
              <a:rPr lang="it-IT" sz="2133" spc="-37" dirty="0">
                <a:solidFill>
                  <a:schemeClr val="accent3">
                    <a:lumMod val="50000"/>
                  </a:schemeClr>
                </a:solidFill>
                <a:latin typeface="Calibri"/>
                <a:cs typeface="Calibri"/>
              </a:rPr>
              <a:t>s</a:t>
            </a:r>
            <a:r>
              <a:rPr lang="it-IT" sz="2133" dirty="0">
                <a:solidFill>
                  <a:schemeClr val="accent3">
                    <a:lumMod val="50000"/>
                  </a:schemeClr>
                </a:solidFill>
                <a:latin typeface="Calibri"/>
                <a:cs typeface="Calibri"/>
              </a:rPr>
              <a:t>ti</a:t>
            </a:r>
            <a:r>
              <a:rPr lang="it-IT" sz="2133" spc="-16" dirty="0">
                <a:solidFill>
                  <a:schemeClr val="accent3">
                    <a:lumMod val="50000"/>
                  </a:schemeClr>
                </a:solidFill>
                <a:latin typeface="Calibri"/>
                <a:cs typeface="Calibri"/>
              </a:rPr>
              <a:t> </a:t>
            </a:r>
            <a:r>
              <a:rPr lang="it-IT" sz="2133" dirty="0">
                <a:solidFill>
                  <a:schemeClr val="accent3">
                    <a:lumMod val="50000"/>
                  </a:schemeClr>
                </a:solidFill>
                <a:latin typeface="Calibri"/>
                <a:cs typeface="Calibri"/>
              </a:rPr>
              <a:t>di </a:t>
            </a:r>
            <a:r>
              <a:rPr lang="it-IT" sz="2133" spc="-37" dirty="0">
                <a:solidFill>
                  <a:schemeClr val="accent3">
                    <a:lumMod val="50000"/>
                  </a:schemeClr>
                </a:solidFill>
                <a:latin typeface="Calibri"/>
                <a:cs typeface="Calibri"/>
              </a:rPr>
              <a:t>c</a:t>
            </a:r>
            <a:r>
              <a:rPr lang="it-IT" sz="2133" dirty="0">
                <a:solidFill>
                  <a:schemeClr val="accent3">
                    <a:lumMod val="50000"/>
                  </a:schemeClr>
                </a:solidFill>
                <a:latin typeface="Calibri"/>
                <a:cs typeface="Calibri"/>
              </a:rPr>
              <a:t>ollaudo</a:t>
            </a:r>
            <a:r>
              <a:rPr lang="it-IT" sz="2133" spc="-27" dirty="0">
                <a:solidFill>
                  <a:schemeClr val="accent3">
                    <a:lumMod val="50000"/>
                  </a:schemeClr>
                </a:solidFill>
                <a:latin typeface="Calibri"/>
                <a:cs typeface="Calibri"/>
              </a:rPr>
              <a:t> </a:t>
            </a:r>
            <a:r>
              <a:rPr lang="it-IT" sz="2133" spc="-16" dirty="0">
                <a:solidFill>
                  <a:schemeClr val="accent3">
                    <a:lumMod val="50000"/>
                  </a:schemeClr>
                </a:solidFill>
                <a:latin typeface="Calibri"/>
                <a:cs typeface="Calibri"/>
              </a:rPr>
              <a:t>e le</a:t>
            </a:r>
            <a:r>
              <a:rPr lang="it-IT" sz="2133" spc="5" dirty="0">
                <a:solidFill>
                  <a:schemeClr val="accent3">
                    <a:lumMod val="50000"/>
                  </a:schemeClr>
                </a:solidFill>
                <a:latin typeface="Calibri"/>
                <a:cs typeface="Calibri"/>
              </a:rPr>
              <a:t> </a:t>
            </a:r>
            <a:r>
              <a:rPr lang="it-IT" sz="2133" spc="-16" dirty="0">
                <a:solidFill>
                  <a:schemeClr val="accent3">
                    <a:lumMod val="50000"/>
                  </a:schemeClr>
                </a:solidFill>
                <a:latin typeface="Calibri"/>
                <a:cs typeface="Calibri"/>
              </a:rPr>
              <a:t>spese per gli</a:t>
            </a:r>
            <a:r>
              <a:rPr lang="it-IT" sz="2133" spc="-11" dirty="0">
                <a:solidFill>
                  <a:schemeClr val="accent3">
                    <a:lumMod val="50000"/>
                  </a:schemeClr>
                </a:solidFill>
                <a:latin typeface="Calibri"/>
                <a:cs typeface="Calibri"/>
              </a:rPr>
              <a:t> </a:t>
            </a:r>
            <a:r>
              <a:rPr lang="it-IT" sz="2133" dirty="0">
                <a:solidFill>
                  <a:schemeClr val="accent3">
                    <a:lumMod val="50000"/>
                  </a:schemeClr>
                </a:solidFill>
                <a:latin typeface="Calibri"/>
                <a:cs typeface="Calibri"/>
              </a:rPr>
              <a:t>obbli</a:t>
            </a:r>
            <a:r>
              <a:rPr lang="it-IT" sz="2133" spc="-11" dirty="0">
                <a:solidFill>
                  <a:schemeClr val="accent3">
                    <a:lumMod val="50000"/>
                  </a:schemeClr>
                </a:solidFill>
                <a:latin typeface="Calibri"/>
                <a:cs typeface="Calibri"/>
              </a:rPr>
              <a:t>g</a:t>
            </a:r>
            <a:r>
              <a:rPr lang="it-IT" sz="2133" dirty="0">
                <a:solidFill>
                  <a:schemeClr val="accent3">
                    <a:lumMod val="50000"/>
                  </a:schemeClr>
                </a:solidFill>
                <a:latin typeface="Calibri"/>
                <a:cs typeface="Calibri"/>
              </a:rPr>
              <a:t>hi di p</a:t>
            </a:r>
            <a:r>
              <a:rPr lang="it-IT" sz="2133" spc="-11" dirty="0">
                <a:solidFill>
                  <a:schemeClr val="accent3">
                    <a:lumMod val="50000"/>
                  </a:schemeClr>
                </a:solidFill>
                <a:latin typeface="Calibri"/>
                <a:cs typeface="Calibri"/>
              </a:rPr>
              <a:t>u</a:t>
            </a:r>
            <a:r>
              <a:rPr lang="it-IT" sz="2133" dirty="0">
                <a:solidFill>
                  <a:schemeClr val="accent3">
                    <a:lumMod val="50000"/>
                  </a:schemeClr>
                </a:solidFill>
                <a:latin typeface="Calibri"/>
                <a:cs typeface="Calibri"/>
              </a:rPr>
              <a:t>bblici</a:t>
            </a:r>
            <a:r>
              <a:rPr lang="it-IT" sz="2133" spc="-27" dirty="0">
                <a:solidFill>
                  <a:schemeClr val="accent3">
                    <a:lumMod val="50000"/>
                  </a:schemeClr>
                </a:solidFill>
                <a:latin typeface="Calibri"/>
                <a:cs typeface="Calibri"/>
              </a:rPr>
              <a:t>t</a:t>
            </a:r>
            <a:r>
              <a:rPr lang="it-IT" sz="2133" dirty="0">
                <a:solidFill>
                  <a:schemeClr val="accent3">
                    <a:lumMod val="50000"/>
                  </a:schemeClr>
                </a:solidFill>
                <a:latin typeface="Calibri"/>
                <a:cs typeface="Calibri"/>
              </a:rPr>
              <a:t>à)</a:t>
            </a:r>
            <a:r>
              <a:rPr lang="it-IT" sz="2133" spc="-27" dirty="0">
                <a:solidFill>
                  <a:schemeClr val="accent3">
                    <a:lumMod val="50000"/>
                  </a:schemeClr>
                </a:solidFill>
                <a:latin typeface="Calibri"/>
                <a:cs typeface="Calibri"/>
              </a:rPr>
              <a:t> </a:t>
            </a:r>
            <a:r>
              <a:rPr lang="it-IT" sz="2133" b="1" spc="-27" dirty="0">
                <a:solidFill>
                  <a:schemeClr val="accent3">
                    <a:lumMod val="50000"/>
                  </a:schemeClr>
                </a:solidFill>
                <a:latin typeface="Calibri"/>
                <a:cs typeface="Calibri"/>
              </a:rPr>
              <a:t>a</a:t>
            </a:r>
            <a:r>
              <a:rPr lang="it-IT" sz="2133" b="1" spc="-32" dirty="0">
                <a:solidFill>
                  <a:schemeClr val="accent3">
                    <a:lumMod val="50000"/>
                  </a:schemeClr>
                </a:solidFill>
                <a:latin typeface="Calibri"/>
                <a:cs typeface="Calibri"/>
              </a:rPr>
              <a:t>t</a:t>
            </a:r>
            <a:r>
              <a:rPr lang="it-IT" sz="2133" b="1" dirty="0">
                <a:solidFill>
                  <a:schemeClr val="accent3">
                    <a:lumMod val="50000"/>
                  </a:schemeClr>
                </a:solidFill>
                <a:latin typeface="Calibri"/>
                <a:cs typeface="Calibri"/>
              </a:rPr>
              <a:t>t</a:t>
            </a:r>
            <a:r>
              <a:rPr lang="it-IT" sz="2133" b="1" spc="-64" dirty="0">
                <a:solidFill>
                  <a:schemeClr val="accent3">
                    <a:lumMod val="50000"/>
                  </a:schemeClr>
                </a:solidFill>
                <a:latin typeface="Calibri"/>
                <a:cs typeface="Calibri"/>
              </a:rPr>
              <a:t>r</a:t>
            </a:r>
            <a:r>
              <a:rPr lang="it-IT" sz="2133" b="1" spc="-37" dirty="0">
                <a:solidFill>
                  <a:schemeClr val="accent3">
                    <a:lumMod val="50000"/>
                  </a:schemeClr>
                </a:solidFill>
                <a:latin typeface="Calibri"/>
                <a:cs typeface="Calibri"/>
              </a:rPr>
              <a:t>a</a:t>
            </a:r>
            <a:r>
              <a:rPr lang="it-IT" sz="2133" b="1" spc="-21" dirty="0">
                <a:solidFill>
                  <a:schemeClr val="accent3">
                    <a:lumMod val="50000"/>
                  </a:schemeClr>
                </a:solidFill>
                <a:latin typeface="Calibri"/>
                <a:cs typeface="Calibri"/>
              </a:rPr>
              <a:t>v</a:t>
            </a:r>
            <a:r>
              <a:rPr lang="it-IT" sz="2133" b="1" dirty="0">
                <a:solidFill>
                  <a:schemeClr val="accent3">
                    <a:lumMod val="50000"/>
                  </a:schemeClr>
                </a:solidFill>
                <a:latin typeface="Calibri"/>
                <a:cs typeface="Calibri"/>
              </a:rPr>
              <a:t>e</a:t>
            </a:r>
            <a:r>
              <a:rPr lang="it-IT" sz="2133" b="1" spc="-27" dirty="0">
                <a:solidFill>
                  <a:schemeClr val="accent3">
                    <a:lumMod val="50000"/>
                  </a:schemeClr>
                </a:solidFill>
                <a:latin typeface="Calibri"/>
                <a:cs typeface="Calibri"/>
              </a:rPr>
              <a:t>r</a:t>
            </a:r>
            <a:r>
              <a:rPr lang="it-IT" sz="2133" b="1" dirty="0">
                <a:solidFill>
                  <a:schemeClr val="accent3">
                    <a:lumMod val="50000"/>
                  </a:schemeClr>
                </a:solidFill>
                <a:latin typeface="Calibri"/>
                <a:cs typeface="Calibri"/>
              </a:rPr>
              <a:t>so</a:t>
            </a:r>
            <a:r>
              <a:rPr lang="it-IT" sz="2133" b="1" spc="-11"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p</a:t>
            </a:r>
            <a:r>
              <a:rPr lang="it-IT" sz="2133" b="1" spc="-37" dirty="0">
                <a:solidFill>
                  <a:schemeClr val="accent3">
                    <a:lumMod val="50000"/>
                  </a:schemeClr>
                </a:solidFill>
                <a:latin typeface="Calibri"/>
                <a:cs typeface="Calibri"/>
              </a:rPr>
              <a:t>r</a:t>
            </a:r>
            <a:r>
              <a:rPr lang="it-IT" sz="2133" b="1" dirty="0">
                <a:solidFill>
                  <a:schemeClr val="accent3">
                    <a:lumMod val="50000"/>
                  </a:schemeClr>
                </a:solidFill>
                <a:latin typeface="Calibri"/>
                <a:cs typeface="Calibri"/>
              </a:rPr>
              <a:t>oced</a:t>
            </a:r>
            <a:r>
              <a:rPr lang="it-IT" sz="2133" b="1" spc="-11" dirty="0">
                <a:solidFill>
                  <a:schemeClr val="accent3">
                    <a:lumMod val="50000"/>
                  </a:schemeClr>
                </a:solidFill>
                <a:latin typeface="Calibri"/>
                <a:cs typeface="Calibri"/>
              </a:rPr>
              <a:t>u</a:t>
            </a:r>
            <a:r>
              <a:rPr lang="it-IT" sz="2133" b="1" spc="-32" dirty="0">
                <a:solidFill>
                  <a:schemeClr val="accent3">
                    <a:lumMod val="50000"/>
                  </a:schemeClr>
                </a:solidFill>
                <a:latin typeface="Calibri"/>
                <a:cs typeface="Calibri"/>
              </a:rPr>
              <a:t>r</a:t>
            </a:r>
            <a:r>
              <a:rPr lang="it-IT" sz="2133" b="1" dirty="0">
                <a:solidFill>
                  <a:schemeClr val="accent3">
                    <a:lumMod val="50000"/>
                  </a:schemeClr>
                </a:solidFill>
                <a:latin typeface="Calibri"/>
                <a:cs typeface="Calibri"/>
              </a:rPr>
              <a:t>e</a:t>
            </a:r>
            <a:r>
              <a:rPr lang="it-IT" sz="2133" b="1" spc="-16"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sele</a:t>
            </a:r>
            <a:r>
              <a:rPr lang="it-IT" sz="2133" b="1" spc="-43" dirty="0">
                <a:solidFill>
                  <a:schemeClr val="accent3">
                    <a:lumMod val="50000"/>
                  </a:schemeClr>
                </a:solidFill>
                <a:latin typeface="Calibri"/>
                <a:cs typeface="Calibri"/>
              </a:rPr>
              <a:t>t</a:t>
            </a:r>
            <a:r>
              <a:rPr lang="it-IT" sz="2133" b="1" spc="-11" dirty="0">
                <a:solidFill>
                  <a:schemeClr val="accent3">
                    <a:lumMod val="50000"/>
                  </a:schemeClr>
                </a:solidFill>
                <a:latin typeface="Calibri"/>
                <a:cs typeface="Calibri"/>
              </a:rPr>
              <a:t>t</a:t>
            </a:r>
            <a:r>
              <a:rPr lang="it-IT" sz="2133" b="1" spc="-21" dirty="0">
                <a:solidFill>
                  <a:schemeClr val="accent3">
                    <a:lumMod val="50000"/>
                  </a:schemeClr>
                </a:solidFill>
                <a:latin typeface="Calibri"/>
                <a:cs typeface="Calibri"/>
              </a:rPr>
              <a:t>iv</a:t>
            </a:r>
            <a:r>
              <a:rPr lang="it-IT" sz="2133" b="1" dirty="0">
                <a:solidFill>
                  <a:schemeClr val="accent3">
                    <a:lumMod val="50000"/>
                  </a:schemeClr>
                </a:solidFill>
                <a:latin typeface="Calibri"/>
                <a:cs typeface="Calibri"/>
              </a:rPr>
              <a:t>e</a:t>
            </a:r>
            <a:r>
              <a:rPr lang="it-IT" sz="2133" b="1" spc="5" dirty="0">
                <a:solidFill>
                  <a:schemeClr val="accent3">
                    <a:lumMod val="50000"/>
                  </a:schemeClr>
                </a:solidFill>
                <a:latin typeface="Calibri"/>
                <a:cs typeface="Calibri"/>
              </a:rPr>
              <a:t> </a:t>
            </a:r>
            <a:r>
              <a:rPr lang="it-IT" sz="2133" b="1" spc="-11" dirty="0">
                <a:solidFill>
                  <a:schemeClr val="accent3">
                    <a:lumMod val="50000"/>
                  </a:schemeClr>
                </a:solidFill>
                <a:latin typeface="Calibri"/>
                <a:cs typeface="Calibri"/>
              </a:rPr>
              <a:t>c</a:t>
            </a:r>
            <a:r>
              <a:rPr lang="it-IT" sz="2133" b="1" dirty="0">
                <a:solidFill>
                  <a:schemeClr val="accent3">
                    <a:lumMod val="50000"/>
                  </a:schemeClr>
                </a:solidFill>
                <a:latin typeface="Calibri"/>
                <a:cs typeface="Calibri"/>
              </a:rPr>
              <a:t>ompa</a:t>
            </a:r>
            <a:r>
              <a:rPr lang="it-IT" sz="2133" b="1" spc="-53" dirty="0">
                <a:solidFill>
                  <a:schemeClr val="accent3">
                    <a:lumMod val="50000"/>
                  </a:schemeClr>
                </a:solidFill>
                <a:latin typeface="Calibri"/>
                <a:cs typeface="Calibri"/>
              </a:rPr>
              <a:t>r</a:t>
            </a:r>
            <a:r>
              <a:rPr lang="it-IT" sz="2133" b="1" spc="-27" dirty="0">
                <a:solidFill>
                  <a:schemeClr val="accent3">
                    <a:lumMod val="50000"/>
                  </a:schemeClr>
                </a:solidFill>
                <a:latin typeface="Calibri"/>
                <a:cs typeface="Calibri"/>
              </a:rPr>
              <a:t>a</a:t>
            </a:r>
            <a:r>
              <a:rPr lang="it-IT" sz="2133" b="1" spc="-11" dirty="0">
                <a:solidFill>
                  <a:schemeClr val="accent3">
                    <a:lumMod val="50000"/>
                  </a:schemeClr>
                </a:solidFill>
                <a:latin typeface="Calibri"/>
                <a:cs typeface="Calibri"/>
              </a:rPr>
              <a:t>t</a:t>
            </a:r>
            <a:r>
              <a:rPr lang="it-IT" sz="2133" b="1" spc="-21" dirty="0">
                <a:solidFill>
                  <a:schemeClr val="accent3">
                    <a:lumMod val="50000"/>
                  </a:schemeClr>
                </a:solidFill>
                <a:latin typeface="Calibri"/>
                <a:cs typeface="Calibri"/>
              </a:rPr>
              <a:t>iv</a:t>
            </a:r>
            <a:r>
              <a:rPr lang="it-IT" sz="2133" b="1" dirty="0">
                <a:solidFill>
                  <a:schemeClr val="accent3">
                    <a:lumMod val="50000"/>
                  </a:schemeClr>
                </a:solidFill>
                <a:latin typeface="Calibri"/>
                <a:cs typeface="Calibri"/>
              </a:rPr>
              <a:t>e</a:t>
            </a:r>
            <a:r>
              <a:rPr lang="it-IT" sz="2133" b="1" spc="-27"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p</a:t>
            </a:r>
            <a:r>
              <a:rPr lang="it-IT" sz="2133" b="1" spc="-16" dirty="0">
                <a:solidFill>
                  <a:schemeClr val="accent3">
                    <a:lumMod val="50000"/>
                  </a:schemeClr>
                </a:solidFill>
                <a:latin typeface="Calibri"/>
                <a:cs typeface="Calibri"/>
              </a:rPr>
              <a:t>u</a:t>
            </a:r>
            <a:r>
              <a:rPr lang="it-IT" sz="2133" b="1" dirty="0">
                <a:solidFill>
                  <a:schemeClr val="accent3">
                    <a:lumMod val="50000"/>
                  </a:schemeClr>
                </a:solidFill>
                <a:latin typeface="Calibri"/>
                <a:cs typeface="Calibri"/>
              </a:rPr>
              <a:t>b</a:t>
            </a:r>
            <a:r>
              <a:rPr lang="it-IT" sz="2133" b="1" spc="-16" dirty="0">
                <a:solidFill>
                  <a:schemeClr val="accent3">
                    <a:lumMod val="50000"/>
                  </a:schemeClr>
                </a:solidFill>
                <a:latin typeface="Calibri"/>
                <a:cs typeface="Calibri"/>
              </a:rPr>
              <a:t>b</a:t>
            </a:r>
            <a:r>
              <a:rPr lang="it-IT" sz="2133" b="1" dirty="0">
                <a:solidFill>
                  <a:schemeClr val="accent3">
                    <a:lumMod val="50000"/>
                  </a:schemeClr>
                </a:solidFill>
                <a:latin typeface="Calibri"/>
                <a:cs typeface="Calibri"/>
              </a:rPr>
              <a:t>lic</a:t>
            </a:r>
            <a:r>
              <a:rPr lang="it-IT" sz="2133" b="1" spc="-11" dirty="0">
                <a:solidFill>
                  <a:schemeClr val="accent3">
                    <a:lumMod val="50000"/>
                  </a:schemeClr>
                </a:solidFill>
                <a:latin typeface="Calibri"/>
                <a:cs typeface="Calibri"/>
              </a:rPr>
              <a:t>h</a:t>
            </a:r>
            <a:r>
              <a:rPr lang="it-IT" sz="2133" b="1" dirty="0">
                <a:solidFill>
                  <a:schemeClr val="accent3">
                    <a:lumMod val="50000"/>
                  </a:schemeClr>
                </a:solidFill>
                <a:latin typeface="Calibri"/>
                <a:cs typeface="Calibri"/>
              </a:rPr>
              <a:t>e,</a:t>
            </a:r>
            <a:r>
              <a:rPr lang="it-IT" sz="2133" b="1" spc="11"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aper</a:t>
            </a:r>
            <a:r>
              <a:rPr lang="it-IT" sz="2133" b="1" spc="-37" dirty="0">
                <a:solidFill>
                  <a:schemeClr val="accent3">
                    <a:lumMod val="50000"/>
                  </a:schemeClr>
                </a:solidFill>
                <a:latin typeface="Calibri"/>
                <a:cs typeface="Calibri"/>
              </a:rPr>
              <a:t>t</a:t>
            </a:r>
            <a:r>
              <a:rPr lang="it-IT" sz="2133" b="1" dirty="0">
                <a:solidFill>
                  <a:schemeClr val="accent3">
                    <a:lumMod val="50000"/>
                  </a:schemeClr>
                </a:solidFill>
                <a:latin typeface="Calibri"/>
                <a:cs typeface="Calibri"/>
              </a:rPr>
              <a:t>e</a:t>
            </a:r>
            <a:r>
              <a:rPr lang="it-IT" sz="2133" b="1" spc="-5" dirty="0">
                <a:solidFill>
                  <a:schemeClr val="accent3">
                    <a:lumMod val="50000"/>
                  </a:schemeClr>
                </a:solidFill>
                <a:latin typeface="Calibri"/>
                <a:cs typeface="Calibri"/>
              </a:rPr>
              <a:t> </a:t>
            </a:r>
            <a:r>
              <a:rPr lang="it-IT" sz="2133" b="1" spc="-11" dirty="0">
                <a:solidFill>
                  <a:schemeClr val="accent3">
                    <a:lumMod val="50000"/>
                  </a:schemeClr>
                </a:solidFill>
                <a:latin typeface="Calibri"/>
                <a:cs typeface="Calibri"/>
              </a:rPr>
              <a:t>al pe</a:t>
            </a:r>
            <a:r>
              <a:rPr lang="it-IT" sz="2133" b="1" spc="-32" dirty="0">
                <a:solidFill>
                  <a:schemeClr val="accent3">
                    <a:lumMod val="50000"/>
                  </a:schemeClr>
                </a:solidFill>
                <a:latin typeface="Calibri"/>
                <a:cs typeface="Calibri"/>
              </a:rPr>
              <a:t>r</a:t>
            </a:r>
            <a:r>
              <a:rPr lang="it-IT" sz="2133" b="1" spc="-11" dirty="0">
                <a:solidFill>
                  <a:schemeClr val="accent3">
                    <a:lumMod val="50000"/>
                  </a:schemeClr>
                </a:solidFill>
                <a:latin typeface="Calibri"/>
                <a:cs typeface="Calibri"/>
              </a:rPr>
              <a:t>so</a:t>
            </a:r>
            <a:r>
              <a:rPr lang="it-IT" sz="2133" b="1" spc="-16" dirty="0">
                <a:solidFill>
                  <a:schemeClr val="accent3">
                    <a:lumMod val="50000"/>
                  </a:schemeClr>
                </a:solidFill>
                <a:latin typeface="Calibri"/>
                <a:cs typeface="Calibri"/>
              </a:rPr>
              <a:t>nale </a:t>
            </a:r>
            <a:r>
              <a:rPr lang="it-IT" sz="2133" b="1" spc="-11" dirty="0">
                <a:solidFill>
                  <a:schemeClr val="accent3">
                    <a:lumMod val="50000"/>
                  </a:schemeClr>
                </a:solidFill>
                <a:latin typeface="Calibri"/>
                <a:cs typeface="Calibri"/>
              </a:rPr>
              <a:t>scola</a:t>
            </a:r>
            <a:r>
              <a:rPr lang="it-IT" sz="2133" b="1" spc="-32" dirty="0">
                <a:solidFill>
                  <a:schemeClr val="accent3">
                    <a:lumMod val="50000"/>
                  </a:schemeClr>
                </a:solidFill>
                <a:latin typeface="Calibri"/>
                <a:cs typeface="Calibri"/>
              </a:rPr>
              <a:t>s</a:t>
            </a:r>
            <a:r>
              <a:rPr lang="it-IT" sz="2133" b="1" spc="-11" dirty="0">
                <a:solidFill>
                  <a:schemeClr val="accent3">
                    <a:lumMod val="50000"/>
                  </a:schemeClr>
                </a:solidFill>
                <a:latin typeface="Calibri"/>
                <a:cs typeface="Calibri"/>
              </a:rPr>
              <a:t>t</a:t>
            </a:r>
            <a:r>
              <a:rPr lang="it-IT" sz="2133" b="1" spc="-21" dirty="0">
                <a:solidFill>
                  <a:schemeClr val="accent3">
                    <a:lumMod val="50000"/>
                  </a:schemeClr>
                </a:solidFill>
                <a:latin typeface="Calibri"/>
                <a:cs typeface="Calibri"/>
              </a:rPr>
              <a:t>i</a:t>
            </a:r>
            <a:r>
              <a:rPr lang="it-IT" sz="2133" b="1" spc="-11" dirty="0">
                <a:solidFill>
                  <a:schemeClr val="accent3">
                    <a:lumMod val="50000"/>
                  </a:schemeClr>
                </a:solidFill>
                <a:latin typeface="Calibri"/>
                <a:cs typeface="Calibri"/>
              </a:rPr>
              <a:t>c</a:t>
            </a:r>
            <a:r>
              <a:rPr lang="it-IT" sz="2133" b="1" spc="-16" dirty="0">
                <a:solidFill>
                  <a:schemeClr val="accent3">
                    <a:lumMod val="50000"/>
                  </a:schemeClr>
                </a:solidFill>
                <a:latin typeface="Calibri"/>
                <a:cs typeface="Calibri"/>
              </a:rPr>
              <a:t>o</a:t>
            </a:r>
            <a:r>
              <a:rPr lang="it-IT" sz="2133" b="1" spc="-27" dirty="0">
                <a:solidFill>
                  <a:schemeClr val="accent3">
                    <a:lumMod val="50000"/>
                  </a:schemeClr>
                </a:solidFill>
                <a:latin typeface="Calibri"/>
                <a:cs typeface="Calibri"/>
              </a:rPr>
              <a:t> </a:t>
            </a:r>
            <a:r>
              <a:rPr lang="it-IT" sz="2133" b="1" spc="-11" dirty="0">
                <a:solidFill>
                  <a:schemeClr val="accent3">
                    <a:lumMod val="50000"/>
                  </a:schemeClr>
                </a:solidFill>
                <a:latin typeface="Calibri"/>
                <a:cs typeface="Calibri"/>
              </a:rPr>
              <a:t>i</a:t>
            </a:r>
            <a:r>
              <a:rPr lang="it-IT" sz="2133" b="1" spc="-48" dirty="0">
                <a:solidFill>
                  <a:schemeClr val="accent3">
                    <a:lumMod val="50000"/>
                  </a:schemeClr>
                </a:solidFill>
                <a:latin typeface="Calibri"/>
                <a:cs typeface="Calibri"/>
              </a:rPr>
              <a:t>n</a:t>
            </a:r>
            <a:r>
              <a:rPr lang="it-IT" sz="2133" b="1" spc="-43" dirty="0">
                <a:solidFill>
                  <a:schemeClr val="accent3">
                    <a:lumMod val="50000"/>
                  </a:schemeClr>
                </a:solidFill>
                <a:latin typeface="Calibri"/>
                <a:cs typeface="Calibri"/>
              </a:rPr>
              <a:t>t</a:t>
            </a:r>
            <a:r>
              <a:rPr lang="it-IT" sz="2133" b="1" dirty="0">
                <a:solidFill>
                  <a:schemeClr val="accent3">
                    <a:lumMod val="50000"/>
                  </a:schemeClr>
                </a:solidFill>
                <a:latin typeface="Calibri"/>
                <a:cs typeface="Calibri"/>
              </a:rPr>
              <a:t>erno</a:t>
            </a:r>
            <a:r>
              <a:rPr lang="it-IT" sz="2133" b="1" spc="-5"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e </a:t>
            </a:r>
            <a:r>
              <a:rPr lang="it-IT" sz="2133" b="1" spc="-16" dirty="0">
                <a:solidFill>
                  <a:schemeClr val="accent3">
                    <a:lumMod val="50000"/>
                  </a:schemeClr>
                </a:solidFill>
                <a:latin typeface="Calibri"/>
                <a:cs typeface="Calibri"/>
              </a:rPr>
              <a:t>a esperti</a:t>
            </a:r>
            <a:r>
              <a:rPr lang="it-IT" sz="2133" b="1" spc="-5" dirty="0">
                <a:solidFill>
                  <a:schemeClr val="accent3">
                    <a:lumMod val="50000"/>
                  </a:schemeClr>
                </a:solidFill>
                <a:latin typeface="Calibri"/>
                <a:cs typeface="Calibri"/>
              </a:rPr>
              <a:t> </a:t>
            </a:r>
            <a:r>
              <a:rPr lang="it-IT" sz="2133" b="1" spc="5" dirty="0">
                <a:solidFill>
                  <a:schemeClr val="accent3">
                    <a:lumMod val="50000"/>
                  </a:schemeClr>
                </a:solidFill>
                <a:latin typeface="Calibri"/>
                <a:cs typeface="Calibri"/>
              </a:rPr>
              <a:t>e</a:t>
            </a:r>
            <a:r>
              <a:rPr lang="it-IT" sz="2133" b="1" spc="-37" dirty="0">
                <a:solidFill>
                  <a:schemeClr val="accent3">
                    <a:lumMod val="50000"/>
                  </a:schemeClr>
                </a:solidFill>
                <a:latin typeface="Calibri"/>
                <a:cs typeface="Calibri"/>
              </a:rPr>
              <a:t>s</a:t>
            </a:r>
            <a:r>
              <a:rPr lang="it-IT" sz="2133" b="1" spc="-43" dirty="0">
                <a:solidFill>
                  <a:schemeClr val="accent3">
                    <a:lumMod val="50000"/>
                  </a:schemeClr>
                </a:solidFill>
                <a:latin typeface="Calibri"/>
                <a:cs typeface="Calibri"/>
              </a:rPr>
              <a:t>t</a:t>
            </a:r>
            <a:r>
              <a:rPr lang="it-IT" sz="2133" b="1" spc="-11" dirty="0">
                <a:solidFill>
                  <a:schemeClr val="accent3">
                    <a:lumMod val="50000"/>
                  </a:schemeClr>
                </a:solidFill>
                <a:latin typeface="Calibri"/>
                <a:cs typeface="Calibri"/>
              </a:rPr>
              <a:t>erni, in </a:t>
            </a:r>
            <a:r>
              <a:rPr lang="it-IT" sz="2133" b="1" spc="-27" dirty="0">
                <a:solidFill>
                  <a:schemeClr val="accent3">
                    <a:lumMod val="50000"/>
                  </a:schemeClr>
                </a:solidFill>
                <a:latin typeface="Calibri"/>
                <a:cs typeface="Calibri"/>
              </a:rPr>
              <a:t>p</a:t>
            </a:r>
            <a:r>
              <a:rPr lang="it-IT" sz="2133" b="1" spc="-16" dirty="0">
                <a:solidFill>
                  <a:schemeClr val="accent3">
                    <a:lumMod val="50000"/>
                  </a:schemeClr>
                </a:solidFill>
                <a:latin typeface="Calibri"/>
                <a:cs typeface="Calibri"/>
              </a:rPr>
              <a:t>o</a:t>
            </a:r>
            <a:r>
              <a:rPr lang="it-IT" sz="2133" b="1" spc="-5" dirty="0">
                <a:solidFill>
                  <a:schemeClr val="accent3">
                    <a:lumMod val="50000"/>
                  </a:schemeClr>
                </a:solidFill>
                <a:latin typeface="Calibri"/>
                <a:cs typeface="Calibri"/>
              </a:rPr>
              <a:t>s</a:t>
            </a:r>
            <a:r>
              <a:rPr lang="it-IT" sz="2133" b="1" dirty="0">
                <a:solidFill>
                  <a:schemeClr val="accent3">
                    <a:lumMod val="50000"/>
                  </a:schemeClr>
                </a:solidFill>
                <a:latin typeface="Calibri"/>
                <a:cs typeface="Calibri"/>
              </a:rPr>
              <a:t>se</a:t>
            </a:r>
            <a:r>
              <a:rPr lang="it-IT" sz="2133" b="1" spc="5" dirty="0">
                <a:solidFill>
                  <a:schemeClr val="accent3">
                    <a:lumMod val="50000"/>
                  </a:schemeClr>
                </a:solidFill>
                <a:latin typeface="Calibri"/>
                <a:cs typeface="Calibri"/>
              </a:rPr>
              <a:t>s</a:t>
            </a:r>
            <a:r>
              <a:rPr lang="it-IT" sz="2133" b="1" spc="-16" dirty="0">
                <a:solidFill>
                  <a:schemeClr val="accent3">
                    <a:lumMod val="50000"/>
                  </a:schemeClr>
                </a:solidFill>
                <a:latin typeface="Calibri"/>
                <a:cs typeface="Calibri"/>
              </a:rPr>
              <a:t>so</a:t>
            </a:r>
            <a:r>
              <a:rPr lang="it-IT" sz="2133" b="1" spc="5" dirty="0">
                <a:solidFill>
                  <a:schemeClr val="accent3">
                    <a:lumMod val="50000"/>
                  </a:schemeClr>
                </a:solidFill>
                <a:latin typeface="Calibri"/>
                <a:cs typeface="Calibri"/>
              </a:rPr>
              <a:t> </a:t>
            </a:r>
            <a:r>
              <a:rPr lang="it-IT" sz="2133" b="1" spc="-27" dirty="0">
                <a:solidFill>
                  <a:schemeClr val="accent3">
                    <a:lumMod val="50000"/>
                  </a:schemeClr>
                </a:solidFill>
                <a:latin typeface="Calibri"/>
                <a:cs typeface="Calibri"/>
              </a:rPr>
              <a:t>d</a:t>
            </a:r>
            <a:r>
              <a:rPr lang="it-IT" sz="2133" b="1" dirty="0">
                <a:solidFill>
                  <a:schemeClr val="accent3">
                    <a:lumMod val="50000"/>
                  </a:schemeClr>
                </a:solidFill>
                <a:latin typeface="Calibri"/>
                <a:cs typeface="Calibri"/>
              </a:rPr>
              <a:t>elle</a:t>
            </a:r>
            <a:r>
              <a:rPr lang="it-IT" sz="2133" b="1" spc="-5"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neces</a:t>
            </a:r>
            <a:r>
              <a:rPr lang="it-IT" sz="2133" b="1" spc="5" dirty="0">
                <a:solidFill>
                  <a:schemeClr val="accent3">
                    <a:lumMod val="50000"/>
                  </a:schemeClr>
                </a:solidFill>
                <a:latin typeface="Calibri"/>
                <a:cs typeface="Calibri"/>
              </a:rPr>
              <a:t>s</a:t>
            </a:r>
            <a:r>
              <a:rPr lang="it-IT" sz="2133" b="1" dirty="0">
                <a:solidFill>
                  <a:schemeClr val="accent3">
                    <a:lumMod val="50000"/>
                  </a:schemeClr>
                </a:solidFill>
                <a:latin typeface="Calibri"/>
                <a:cs typeface="Calibri"/>
              </a:rPr>
              <a:t>arie </a:t>
            </a:r>
            <a:r>
              <a:rPr lang="it-IT" sz="2133" b="1" spc="-11" dirty="0">
                <a:solidFill>
                  <a:schemeClr val="accent3">
                    <a:lumMod val="50000"/>
                  </a:schemeClr>
                </a:solidFill>
                <a:latin typeface="Calibri"/>
                <a:cs typeface="Calibri"/>
              </a:rPr>
              <a:t>c</a:t>
            </a:r>
            <a:r>
              <a:rPr lang="it-IT" sz="2133" b="1" dirty="0">
                <a:solidFill>
                  <a:schemeClr val="accent3">
                    <a:lumMod val="50000"/>
                  </a:schemeClr>
                </a:solidFill>
                <a:latin typeface="Calibri"/>
                <a:cs typeface="Calibri"/>
              </a:rPr>
              <a:t>o</a:t>
            </a:r>
            <a:r>
              <a:rPr lang="it-IT" sz="2133" b="1" spc="5" dirty="0">
                <a:solidFill>
                  <a:schemeClr val="accent3">
                    <a:lumMod val="50000"/>
                  </a:schemeClr>
                </a:solidFill>
                <a:latin typeface="Calibri"/>
                <a:cs typeface="Calibri"/>
              </a:rPr>
              <a:t>m</a:t>
            </a:r>
            <a:r>
              <a:rPr lang="it-IT" sz="2133" b="1" dirty="0">
                <a:solidFill>
                  <a:schemeClr val="accent3">
                    <a:lumMod val="50000"/>
                  </a:schemeClr>
                </a:solidFill>
                <a:latin typeface="Calibri"/>
                <a:cs typeface="Calibri"/>
              </a:rPr>
              <a:t>p</a:t>
            </a:r>
            <a:r>
              <a:rPr lang="it-IT" sz="2133" b="1" spc="-16" dirty="0">
                <a:solidFill>
                  <a:schemeClr val="accent3">
                    <a:lumMod val="50000"/>
                  </a:schemeClr>
                </a:solidFill>
                <a:latin typeface="Calibri"/>
                <a:cs typeface="Calibri"/>
              </a:rPr>
              <a:t>e</a:t>
            </a:r>
            <a:r>
              <a:rPr lang="it-IT" sz="2133" b="1" spc="-32" dirty="0">
                <a:solidFill>
                  <a:schemeClr val="accent3">
                    <a:lumMod val="50000"/>
                  </a:schemeClr>
                </a:solidFill>
                <a:latin typeface="Calibri"/>
                <a:cs typeface="Calibri"/>
              </a:rPr>
              <a:t>t</a:t>
            </a:r>
            <a:r>
              <a:rPr lang="it-IT" sz="2133" b="1" dirty="0">
                <a:solidFill>
                  <a:schemeClr val="accent3">
                    <a:lumMod val="50000"/>
                  </a:schemeClr>
                </a:solidFill>
                <a:latin typeface="Calibri"/>
                <a:cs typeface="Calibri"/>
              </a:rPr>
              <a:t>en</a:t>
            </a:r>
            <a:r>
              <a:rPr lang="it-IT" sz="2133" b="1" spc="-48" dirty="0">
                <a:solidFill>
                  <a:schemeClr val="accent3">
                    <a:lumMod val="50000"/>
                  </a:schemeClr>
                </a:solidFill>
                <a:latin typeface="Calibri"/>
                <a:cs typeface="Calibri"/>
              </a:rPr>
              <a:t>z</a:t>
            </a:r>
            <a:r>
              <a:rPr lang="it-IT" sz="2133" b="1" dirty="0">
                <a:solidFill>
                  <a:schemeClr val="accent3">
                    <a:lumMod val="50000"/>
                  </a:schemeClr>
                </a:solidFill>
                <a:latin typeface="Calibri"/>
                <a:cs typeface="Calibri"/>
              </a:rPr>
              <a:t>e</a:t>
            </a:r>
            <a:r>
              <a:rPr lang="it-IT" sz="2133" b="1" spc="-27"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per l</a:t>
            </a:r>
            <a:r>
              <a:rPr lang="it-IT" sz="2133" b="1" spc="-171" dirty="0">
                <a:solidFill>
                  <a:schemeClr val="accent3">
                    <a:lumMod val="50000"/>
                  </a:schemeClr>
                </a:solidFill>
                <a:latin typeface="Calibri"/>
                <a:cs typeface="Calibri"/>
              </a:rPr>
              <a:t>’</a:t>
            </a:r>
            <a:r>
              <a:rPr lang="it-IT" sz="2133" b="1" dirty="0">
                <a:solidFill>
                  <a:schemeClr val="accent3">
                    <a:lumMod val="50000"/>
                  </a:schemeClr>
                </a:solidFill>
                <a:latin typeface="Calibri"/>
                <a:cs typeface="Calibri"/>
              </a:rPr>
              <a:t>espl</a:t>
            </a:r>
            <a:r>
              <a:rPr lang="it-IT" sz="2133" b="1" spc="-11" dirty="0">
                <a:solidFill>
                  <a:schemeClr val="accent3">
                    <a:lumMod val="50000"/>
                  </a:schemeClr>
                </a:solidFill>
                <a:latin typeface="Calibri"/>
                <a:cs typeface="Calibri"/>
              </a:rPr>
              <a:t>e</a:t>
            </a:r>
            <a:r>
              <a:rPr lang="it-IT" sz="2133" b="1" spc="-32" dirty="0">
                <a:solidFill>
                  <a:schemeClr val="accent3">
                    <a:lumMod val="50000"/>
                  </a:schemeClr>
                </a:solidFill>
                <a:latin typeface="Calibri"/>
                <a:cs typeface="Calibri"/>
              </a:rPr>
              <a:t>t</a:t>
            </a:r>
            <a:r>
              <a:rPr lang="it-IT" sz="2133" b="1" dirty="0">
                <a:solidFill>
                  <a:schemeClr val="accent3">
                    <a:lumMod val="50000"/>
                  </a:schemeClr>
                </a:solidFill>
                <a:latin typeface="Calibri"/>
                <a:cs typeface="Calibri"/>
              </a:rPr>
              <a:t>ame</a:t>
            </a:r>
            <a:r>
              <a:rPr lang="it-IT" sz="2133" b="1" spc="-27" dirty="0">
                <a:solidFill>
                  <a:schemeClr val="accent3">
                    <a:lumMod val="50000"/>
                  </a:schemeClr>
                </a:solidFill>
                <a:latin typeface="Calibri"/>
                <a:cs typeface="Calibri"/>
              </a:rPr>
              <a:t>n</a:t>
            </a:r>
            <a:r>
              <a:rPr lang="it-IT" sz="2133" b="1" spc="-32" dirty="0">
                <a:solidFill>
                  <a:schemeClr val="accent3">
                    <a:lumMod val="50000"/>
                  </a:schemeClr>
                </a:solidFill>
                <a:latin typeface="Calibri"/>
                <a:cs typeface="Calibri"/>
              </a:rPr>
              <a:t>t</a:t>
            </a:r>
            <a:r>
              <a:rPr lang="it-IT" sz="2133" b="1" dirty="0">
                <a:solidFill>
                  <a:schemeClr val="accent3">
                    <a:lumMod val="50000"/>
                  </a:schemeClr>
                </a:solidFill>
                <a:latin typeface="Calibri"/>
                <a:cs typeface="Calibri"/>
              </a:rPr>
              <a:t>o</a:t>
            </a:r>
            <a:r>
              <a:rPr lang="it-IT" sz="2133" b="1" spc="11"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di</a:t>
            </a:r>
            <a:r>
              <a:rPr lang="it-IT" sz="2133" b="1" spc="-11"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f</a:t>
            </a:r>
            <a:r>
              <a:rPr lang="it-IT" sz="2133" b="1" spc="-11" dirty="0">
                <a:solidFill>
                  <a:schemeClr val="accent3">
                    <a:lumMod val="50000"/>
                  </a:schemeClr>
                </a:solidFill>
                <a:latin typeface="Calibri"/>
                <a:cs typeface="Calibri"/>
              </a:rPr>
              <a:t>u</a:t>
            </a:r>
            <a:r>
              <a:rPr lang="it-IT" sz="2133" b="1" dirty="0">
                <a:solidFill>
                  <a:schemeClr val="accent3">
                    <a:lumMod val="50000"/>
                  </a:schemeClr>
                </a:solidFill>
                <a:latin typeface="Calibri"/>
                <a:cs typeface="Calibri"/>
              </a:rPr>
              <a:t>nzioni</a:t>
            </a:r>
            <a:r>
              <a:rPr lang="it-IT" sz="2133" b="1" spc="-21" dirty="0">
                <a:solidFill>
                  <a:schemeClr val="accent3">
                    <a:lumMod val="50000"/>
                  </a:schemeClr>
                </a:solidFill>
                <a:latin typeface="Calibri"/>
                <a:cs typeface="Calibri"/>
              </a:rPr>
              <a:t> </a:t>
            </a:r>
            <a:r>
              <a:rPr lang="it-IT" sz="2133" b="1" dirty="0">
                <a:solidFill>
                  <a:schemeClr val="accent3">
                    <a:lumMod val="50000"/>
                  </a:schemeClr>
                </a:solidFill>
                <a:latin typeface="Calibri"/>
                <a:cs typeface="Calibri"/>
              </a:rPr>
              <a:t>a</a:t>
            </a:r>
            <a:r>
              <a:rPr lang="it-IT" sz="2133" b="1" spc="27" dirty="0">
                <a:solidFill>
                  <a:schemeClr val="accent3">
                    <a:lumMod val="50000"/>
                  </a:schemeClr>
                </a:solidFill>
                <a:latin typeface="Calibri"/>
                <a:cs typeface="Calibri"/>
              </a:rPr>
              <a:t>g</a:t>
            </a:r>
            <a:r>
              <a:rPr lang="it-IT" sz="2133" b="1" dirty="0">
                <a:solidFill>
                  <a:schemeClr val="accent3">
                    <a:lumMod val="50000"/>
                  </a:schemeClr>
                </a:solidFill>
                <a:latin typeface="Calibri"/>
                <a:cs typeface="Calibri"/>
              </a:rPr>
              <a:t>giu</a:t>
            </a:r>
            <a:r>
              <a:rPr lang="it-IT" sz="2133" b="1" spc="-37" dirty="0">
                <a:solidFill>
                  <a:schemeClr val="accent3">
                    <a:lumMod val="50000"/>
                  </a:schemeClr>
                </a:solidFill>
                <a:latin typeface="Calibri"/>
                <a:cs typeface="Calibri"/>
              </a:rPr>
              <a:t>n</a:t>
            </a:r>
            <a:r>
              <a:rPr lang="it-IT" sz="2133" b="1" dirty="0">
                <a:solidFill>
                  <a:schemeClr val="accent3">
                    <a:lumMod val="50000"/>
                  </a:schemeClr>
                </a:solidFill>
                <a:latin typeface="Calibri"/>
                <a:cs typeface="Calibri"/>
              </a:rPr>
              <a:t>t</a:t>
            </a:r>
            <a:r>
              <a:rPr lang="it-IT" sz="2133" b="1" spc="-11" dirty="0">
                <a:solidFill>
                  <a:schemeClr val="accent3">
                    <a:lumMod val="50000"/>
                  </a:schemeClr>
                </a:solidFill>
                <a:latin typeface="Calibri"/>
                <a:cs typeface="Calibri"/>
              </a:rPr>
              <a:t>i</a:t>
            </a:r>
            <a:r>
              <a:rPr lang="it-IT" sz="2133" b="1" spc="-21" dirty="0">
                <a:solidFill>
                  <a:schemeClr val="accent3">
                    <a:lumMod val="50000"/>
                  </a:schemeClr>
                </a:solidFill>
                <a:latin typeface="Calibri"/>
                <a:cs typeface="Calibri"/>
              </a:rPr>
              <a:t>v</a:t>
            </a:r>
            <a:r>
              <a:rPr lang="it-IT" sz="2133" b="1" dirty="0">
                <a:solidFill>
                  <a:schemeClr val="accent3">
                    <a:lumMod val="50000"/>
                  </a:schemeClr>
                </a:solidFill>
                <a:latin typeface="Calibri"/>
                <a:cs typeface="Calibri"/>
              </a:rPr>
              <a:t>e.</a:t>
            </a:r>
            <a:endParaRPr lang="it-IT" sz="2133" dirty="0">
              <a:solidFill>
                <a:schemeClr val="accent3">
                  <a:lumMod val="50000"/>
                </a:schemeClr>
              </a:solidFill>
              <a:latin typeface="Calibri"/>
              <a:cs typeface="Calibri"/>
            </a:endParaRPr>
          </a:p>
        </p:txBody>
      </p:sp>
      <p:pic>
        <p:nvPicPr>
          <p:cNvPr id="3" name="object 5"/>
          <p:cNvPicPr/>
          <p:nvPr/>
        </p:nvPicPr>
        <p:blipFill>
          <a:blip r:embed="rId2" cstate="print"/>
          <a:stretch>
            <a:fillRect/>
          </a:stretch>
        </p:blipFill>
        <p:spPr>
          <a:xfrm>
            <a:off x="11107605" y="8477982"/>
            <a:ext cx="1445498" cy="889537"/>
          </a:xfrm>
          <a:prstGeom prst="rect">
            <a:avLst/>
          </a:prstGeom>
        </p:spPr>
      </p:pic>
      <p:pic>
        <p:nvPicPr>
          <p:cNvPr id="4" name="object 6"/>
          <p:cNvPicPr/>
          <p:nvPr/>
        </p:nvPicPr>
        <p:blipFill>
          <a:blip r:embed="rId3" cstate="print"/>
          <a:stretch>
            <a:fillRect/>
          </a:stretch>
        </p:blipFill>
        <p:spPr>
          <a:xfrm>
            <a:off x="239250" y="160825"/>
            <a:ext cx="1500224" cy="889549"/>
          </a:xfrm>
          <a:prstGeom prst="rect">
            <a:avLst/>
          </a:prstGeom>
        </p:spPr>
      </p:pic>
    </p:spTree>
    <p:extLst>
      <p:ext uri="{BB962C8B-B14F-4D97-AF65-F5344CB8AC3E}">
        <p14:creationId xmlns:p14="http://schemas.microsoft.com/office/powerpoint/2010/main" val="22130561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5451" y="2202104"/>
            <a:ext cx="7625080" cy="724535"/>
          </a:xfrm>
          <a:prstGeom prst="rect">
            <a:avLst/>
          </a:prstGeom>
        </p:spPr>
        <p:txBody>
          <a:bodyPr vert="horz" wrap="square" lIns="0" tIns="17145" rIns="0" bIns="0" rtlCol="0">
            <a:spAutoFit/>
          </a:bodyPr>
          <a:lstStyle/>
          <a:p>
            <a:pPr marL="12700">
              <a:lnSpc>
                <a:spcPct val="100000"/>
              </a:lnSpc>
              <a:spcBef>
                <a:spcPts val="135"/>
              </a:spcBef>
            </a:pPr>
            <a:r>
              <a:rPr b="1" spc="260" dirty="0">
                <a:solidFill>
                  <a:srgbClr val="7030A0"/>
                </a:solidFill>
                <a:latin typeface="Calibri"/>
                <a:cs typeface="Calibri"/>
              </a:rPr>
              <a:t>Veriﬁca</a:t>
            </a:r>
            <a:r>
              <a:rPr b="1" spc="240" dirty="0">
                <a:solidFill>
                  <a:srgbClr val="7030A0"/>
                </a:solidFill>
                <a:latin typeface="Calibri"/>
                <a:cs typeface="Calibri"/>
              </a:rPr>
              <a:t> </a:t>
            </a:r>
            <a:r>
              <a:rPr b="1" spc="245" dirty="0">
                <a:solidFill>
                  <a:srgbClr val="7030A0"/>
                </a:solidFill>
                <a:latin typeface="Calibri"/>
                <a:cs typeface="Calibri"/>
              </a:rPr>
              <a:t>del</a:t>
            </a:r>
            <a:r>
              <a:rPr b="1" spc="250" dirty="0">
                <a:solidFill>
                  <a:srgbClr val="7030A0"/>
                </a:solidFill>
                <a:latin typeface="Calibri"/>
                <a:cs typeface="Calibri"/>
              </a:rPr>
              <a:t> </a:t>
            </a:r>
            <a:r>
              <a:rPr b="1" spc="165" dirty="0">
                <a:solidFill>
                  <a:srgbClr val="7030A0"/>
                </a:solidFill>
                <a:latin typeface="Calibri"/>
                <a:cs typeface="Calibri"/>
              </a:rPr>
              <a:t>titolare</a:t>
            </a:r>
            <a:r>
              <a:rPr b="1" spc="254" dirty="0">
                <a:solidFill>
                  <a:srgbClr val="7030A0"/>
                </a:solidFill>
                <a:latin typeface="Calibri"/>
                <a:cs typeface="Calibri"/>
              </a:rPr>
              <a:t> </a:t>
            </a:r>
            <a:r>
              <a:rPr b="1" spc="165" dirty="0">
                <a:solidFill>
                  <a:srgbClr val="7030A0"/>
                </a:solidFill>
                <a:latin typeface="Calibri"/>
                <a:cs typeface="Calibri"/>
              </a:rPr>
              <a:t>eﬀettivo</a:t>
            </a:r>
          </a:p>
        </p:txBody>
      </p:sp>
      <p:sp>
        <p:nvSpPr>
          <p:cNvPr id="3" name="object 3"/>
          <p:cNvSpPr txBox="1"/>
          <p:nvPr/>
        </p:nvSpPr>
        <p:spPr>
          <a:xfrm>
            <a:off x="1042020" y="4467283"/>
            <a:ext cx="10080625" cy="1667510"/>
          </a:xfrm>
          <a:prstGeom prst="rect">
            <a:avLst/>
          </a:prstGeom>
        </p:spPr>
        <p:txBody>
          <a:bodyPr vert="horz" wrap="square" lIns="0" tIns="12065" rIns="0" bIns="0" rtlCol="0">
            <a:spAutoFit/>
          </a:bodyPr>
          <a:lstStyle/>
          <a:p>
            <a:pPr marL="417195" marR="5080" indent="-405130">
              <a:lnSpc>
                <a:spcPct val="100400"/>
              </a:lnSpc>
              <a:spcBef>
                <a:spcPts val="95"/>
              </a:spcBef>
              <a:buSzPct val="79411"/>
              <a:buFont typeface="Segoe UI Symbol"/>
              <a:buChar char="⚫"/>
              <a:tabLst>
                <a:tab pos="417830" algn="l"/>
              </a:tabLst>
            </a:pPr>
            <a:r>
              <a:rPr sz="3400" dirty="0">
                <a:solidFill>
                  <a:srgbClr val="7030A0"/>
                </a:solidFill>
                <a:latin typeface="Gill Sans MT"/>
                <a:cs typeface="Gill Sans MT"/>
              </a:rPr>
              <a:t>Entro</a:t>
            </a:r>
            <a:r>
              <a:rPr sz="3400" spc="-55" dirty="0">
                <a:solidFill>
                  <a:srgbClr val="7030A0"/>
                </a:solidFill>
                <a:latin typeface="Gill Sans MT"/>
                <a:cs typeface="Gill Sans MT"/>
              </a:rPr>
              <a:t> </a:t>
            </a:r>
            <a:r>
              <a:rPr sz="3400" dirty="0">
                <a:solidFill>
                  <a:srgbClr val="7030A0"/>
                </a:solidFill>
                <a:latin typeface="Gill Sans MT"/>
                <a:cs typeface="Gill Sans MT"/>
              </a:rPr>
              <a:t>30</a:t>
            </a:r>
            <a:r>
              <a:rPr sz="3400" spc="-50" dirty="0">
                <a:solidFill>
                  <a:srgbClr val="7030A0"/>
                </a:solidFill>
                <a:latin typeface="Gill Sans MT"/>
                <a:cs typeface="Gill Sans MT"/>
              </a:rPr>
              <a:t> </a:t>
            </a:r>
            <a:r>
              <a:rPr sz="3400" dirty="0">
                <a:solidFill>
                  <a:srgbClr val="7030A0"/>
                </a:solidFill>
                <a:latin typeface="Gill Sans MT"/>
                <a:cs typeface="Gill Sans MT"/>
              </a:rPr>
              <a:t>gg</a:t>
            </a:r>
            <a:r>
              <a:rPr sz="3400" spc="-55" dirty="0">
                <a:solidFill>
                  <a:srgbClr val="7030A0"/>
                </a:solidFill>
                <a:latin typeface="Gill Sans MT"/>
                <a:cs typeface="Gill Sans MT"/>
              </a:rPr>
              <a:t> </a:t>
            </a:r>
            <a:r>
              <a:rPr sz="3400" dirty="0">
                <a:solidFill>
                  <a:srgbClr val="7030A0"/>
                </a:solidFill>
                <a:latin typeface="Gill Sans MT"/>
                <a:cs typeface="Gill Sans MT"/>
              </a:rPr>
              <a:t>vanno</a:t>
            </a:r>
            <a:r>
              <a:rPr sz="3400" spc="-55" dirty="0">
                <a:solidFill>
                  <a:srgbClr val="7030A0"/>
                </a:solidFill>
                <a:latin typeface="Gill Sans MT"/>
                <a:cs typeface="Gill Sans MT"/>
              </a:rPr>
              <a:t> </a:t>
            </a:r>
            <a:r>
              <a:rPr sz="3400" dirty="0">
                <a:solidFill>
                  <a:srgbClr val="7030A0"/>
                </a:solidFill>
                <a:latin typeface="Gill Sans MT"/>
                <a:cs typeface="Gill Sans MT"/>
              </a:rPr>
              <a:t>comunicate</a:t>
            </a:r>
            <a:r>
              <a:rPr sz="3400" spc="-50" dirty="0">
                <a:solidFill>
                  <a:srgbClr val="7030A0"/>
                </a:solidFill>
                <a:latin typeface="Gill Sans MT"/>
                <a:cs typeface="Gill Sans MT"/>
              </a:rPr>
              <a:t> </a:t>
            </a:r>
            <a:r>
              <a:rPr sz="3400" dirty="0">
                <a:solidFill>
                  <a:srgbClr val="7030A0"/>
                </a:solidFill>
                <a:latin typeface="Gill Sans MT"/>
                <a:cs typeface="Gill Sans MT"/>
              </a:rPr>
              <a:t>al</a:t>
            </a:r>
            <a:r>
              <a:rPr sz="3400" spc="-55" dirty="0">
                <a:solidFill>
                  <a:srgbClr val="7030A0"/>
                </a:solidFill>
                <a:latin typeface="Gill Sans MT"/>
                <a:cs typeface="Gill Sans MT"/>
              </a:rPr>
              <a:t> </a:t>
            </a:r>
            <a:r>
              <a:rPr sz="3400" dirty="0">
                <a:solidFill>
                  <a:srgbClr val="7030A0"/>
                </a:solidFill>
                <a:latin typeface="Gill Sans MT"/>
                <a:cs typeface="Gill Sans MT"/>
              </a:rPr>
              <a:t>registro</a:t>
            </a:r>
            <a:r>
              <a:rPr sz="3400" spc="-55" dirty="0">
                <a:solidFill>
                  <a:srgbClr val="7030A0"/>
                </a:solidFill>
                <a:latin typeface="Gill Sans MT"/>
                <a:cs typeface="Gill Sans MT"/>
              </a:rPr>
              <a:t> </a:t>
            </a:r>
            <a:r>
              <a:rPr sz="3400" dirty="0">
                <a:solidFill>
                  <a:srgbClr val="7030A0"/>
                </a:solidFill>
                <a:latin typeface="Gill Sans MT"/>
                <a:cs typeface="Gill Sans MT"/>
              </a:rPr>
              <a:t>delle</a:t>
            </a:r>
            <a:r>
              <a:rPr sz="3400" spc="-50" dirty="0">
                <a:solidFill>
                  <a:srgbClr val="7030A0"/>
                </a:solidFill>
                <a:latin typeface="Gill Sans MT"/>
                <a:cs typeface="Gill Sans MT"/>
              </a:rPr>
              <a:t> </a:t>
            </a:r>
            <a:r>
              <a:rPr sz="3400" spc="-10" dirty="0">
                <a:solidFill>
                  <a:srgbClr val="7030A0"/>
                </a:solidFill>
                <a:latin typeface="Gill Sans MT"/>
                <a:cs typeface="Gill Sans MT"/>
              </a:rPr>
              <a:t>imprese </a:t>
            </a:r>
            <a:r>
              <a:rPr sz="3400" dirty="0">
                <a:solidFill>
                  <a:srgbClr val="7030A0"/>
                </a:solidFill>
                <a:latin typeface="Gill Sans MT"/>
                <a:cs typeface="Gill Sans MT"/>
              </a:rPr>
              <a:t>eventuali</a:t>
            </a:r>
            <a:r>
              <a:rPr sz="3400" spc="-140" dirty="0">
                <a:solidFill>
                  <a:srgbClr val="7030A0"/>
                </a:solidFill>
                <a:latin typeface="Gill Sans MT"/>
                <a:cs typeface="Gill Sans MT"/>
              </a:rPr>
              <a:t> </a:t>
            </a:r>
            <a:r>
              <a:rPr sz="3400" spc="-10" dirty="0">
                <a:solidFill>
                  <a:srgbClr val="7030A0"/>
                </a:solidFill>
                <a:latin typeface="Gill Sans MT"/>
                <a:cs typeface="Gill Sans MT"/>
              </a:rPr>
              <a:t>variazioni</a:t>
            </a:r>
            <a:endParaRPr sz="3400">
              <a:latin typeface="Gill Sans MT"/>
              <a:cs typeface="Gill Sans MT"/>
            </a:endParaRPr>
          </a:p>
          <a:p>
            <a:pPr marL="417195" indent="-405130">
              <a:lnSpc>
                <a:spcPct val="100000"/>
              </a:lnSpc>
              <a:spcBef>
                <a:spcPts val="655"/>
              </a:spcBef>
              <a:buSzPct val="79411"/>
              <a:buFont typeface="Segoe UI Symbol"/>
              <a:buChar char="⚫"/>
              <a:tabLst>
                <a:tab pos="417830" algn="l"/>
              </a:tabLst>
            </a:pPr>
            <a:r>
              <a:rPr sz="3400" dirty="0">
                <a:solidFill>
                  <a:srgbClr val="7030A0"/>
                </a:solidFill>
                <a:latin typeface="Gill Sans MT"/>
                <a:cs typeface="Gill Sans MT"/>
              </a:rPr>
              <a:t>Annualmente</a:t>
            </a:r>
            <a:r>
              <a:rPr sz="3400" spc="-65" dirty="0">
                <a:solidFill>
                  <a:srgbClr val="7030A0"/>
                </a:solidFill>
                <a:latin typeface="Gill Sans MT"/>
                <a:cs typeface="Gill Sans MT"/>
              </a:rPr>
              <a:t> </a:t>
            </a:r>
            <a:r>
              <a:rPr sz="3400" dirty="0">
                <a:solidFill>
                  <a:srgbClr val="7030A0"/>
                </a:solidFill>
                <a:latin typeface="Gill Sans MT"/>
                <a:cs typeface="Gill Sans MT"/>
              </a:rPr>
              <a:t>i</a:t>
            </a:r>
            <a:r>
              <a:rPr sz="3400" spc="-65" dirty="0">
                <a:solidFill>
                  <a:srgbClr val="7030A0"/>
                </a:solidFill>
                <a:latin typeface="Gill Sans MT"/>
                <a:cs typeface="Gill Sans MT"/>
              </a:rPr>
              <a:t> </a:t>
            </a:r>
            <a:r>
              <a:rPr sz="3400" dirty="0">
                <a:solidFill>
                  <a:srgbClr val="7030A0"/>
                </a:solidFill>
                <a:latin typeface="Gill Sans MT"/>
                <a:cs typeface="Gill Sans MT"/>
              </a:rPr>
              <a:t>dati</a:t>
            </a:r>
            <a:r>
              <a:rPr sz="3400" spc="-60" dirty="0">
                <a:solidFill>
                  <a:srgbClr val="7030A0"/>
                </a:solidFill>
                <a:latin typeface="Gill Sans MT"/>
                <a:cs typeface="Gill Sans MT"/>
              </a:rPr>
              <a:t> </a:t>
            </a:r>
            <a:r>
              <a:rPr sz="3400" dirty="0">
                <a:solidFill>
                  <a:srgbClr val="7030A0"/>
                </a:solidFill>
                <a:latin typeface="Gill Sans MT"/>
                <a:cs typeface="Gill Sans MT"/>
              </a:rPr>
              <a:t>devono</a:t>
            </a:r>
            <a:r>
              <a:rPr sz="3400" spc="-65" dirty="0">
                <a:solidFill>
                  <a:srgbClr val="7030A0"/>
                </a:solidFill>
                <a:latin typeface="Gill Sans MT"/>
                <a:cs typeface="Gill Sans MT"/>
              </a:rPr>
              <a:t> </a:t>
            </a:r>
            <a:r>
              <a:rPr sz="3400" dirty="0">
                <a:solidFill>
                  <a:srgbClr val="7030A0"/>
                </a:solidFill>
                <a:latin typeface="Gill Sans MT"/>
                <a:cs typeface="Gill Sans MT"/>
              </a:rPr>
              <a:t>essere</a:t>
            </a:r>
            <a:r>
              <a:rPr sz="3400" spc="-60" dirty="0">
                <a:solidFill>
                  <a:srgbClr val="7030A0"/>
                </a:solidFill>
                <a:latin typeface="Gill Sans MT"/>
                <a:cs typeface="Gill Sans MT"/>
              </a:rPr>
              <a:t> </a:t>
            </a:r>
            <a:r>
              <a:rPr sz="3400" spc="-10" dirty="0">
                <a:solidFill>
                  <a:srgbClr val="7030A0"/>
                </a:solidFill>
                <a:latin typeface="Gill Sans MT"/>
                <a:cs typeface="Gill Sans MT"/>
              </a:rPr>
              <a:t>confermati</a:t>
            </a:r>
            <a:endParaRPr sz="3400">
              <a:latin typeface="Gill Sans MT"/>
              <a:cs typeface="Gill Sans MT"/>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3644" y="1395214"/>
            <a:ext cx="7978140" cy="1252855"/>
          </a:xfrm>
          <a:prstGeom prst="rect">
            <a:avLst/>
          </a:prstGeom>
        </p:spPr>
        <p:txBody>
          <a:bodyPr vert="horz" wrap="square" lIns="0" tIns="12700" rIns="0" bIns="0" rtlCol="0">
            <a:spAutoFit/>
          </a:bodyPr>
          <a:lstStyle/>
          <a:p>
            <a:pPr algn="ctr">
              <a:lnSpc>
                <a:spcPct val="100000"/>
              </a:lnSpc>
              <a:spcBef>
                <a:spcPts val="100"/>
              </a:spcBef>
            </a:pPr>
            <a:r>
              <a:rPr sz="4800" b="1" spc="254" dirty="0">
                <a:solidFill>
                  <a:srgbClr val="7030A0"/>
                </a:solidFill>
                <a:latin typeface="Calibri"/>
                <a:cs typeface="Calibri"/>
              </a:rPr>
              <a:t>Veriﬁca</a:t>
            </a:r>
            <a:r>
              <a:rPr sz="4800" b="1" spc="245" dirty="0">
                <a:solidFill>
                  <a:srgbClr val="7030A0"/>
                </a:solidFill>
                <a:latin typeface="Calibri"/>
                <a:cs typeface="Calibri"/>
              </a:rPr>
              <a:t> </a:t>
            </a:r>
            <a:r>
              <a:rPr sz="4800" b="1" spc="240" dirty="0">
                <a:solidFill>
                  <a:srgbClr val="7030A0"/>
                </a:solidFill>
                <a:latin typeface="Calibri"/>
                <a:cs typeface="Calibri"/>
              </a:rPr>
              <a:t>del </a:t>
            </a:r>
            <a:r>
              <a:rPr sz="4800" b="1" spc="160" dirty="0">
                <a:solidFill>
                  <a:srgbClr val="7030A0"/>
                </a:solidFill>
                <a:latin typeface="Calibri"/>
                <a:cs typeface="Calibri"/>
              </a:rPr>
              <a:t>titolare</a:t>
            </a:r>
            <a:r>
              <a:rPr sz="4800" b="1" spc="250" dirty="0">
                <a:solidFill>
                  <a:srgbClr val="7030A0"/>
                </a:solidFill>
                <a:latin typeface="Calibri"/>
                <a:cs typeface="Calibri"/>
              </a:rPr>
              <a:t> </a:t>
            </a:r>
            <a:r>
              <a:rPr sz="4800" b="1" spc="175" dirty="0">
                <a:solidFill>
                  <a:srgbClr val="7030A0"/>
                </a:solidFill>
                <a:latin typeface="Calibri"/>
                <a:cs typeface="Calibri"/>
              </a:rPr>
              <a:t>eﬀettivo</a:t>
            </a:r>
            <a:endParaRPr sz="4800">
              <a:latin typeface="Calibri"/>
              <a:cs typeface="Calibri"/>
            </a:endParaRPr>
          </a:p>
          <a:p>
            <a:pPr algn="ctr">
              <a:lnSpc>
                <a:spcPct val="100000"/>
              </a:lnSpc>
              <a:spcBef>
                <a:spcPts val="60"/>
              </a:spcBef>
            </a:pPr>
            <a:r>
              <a:rPr sz="3200" b="1" dirty="0">
                <a:solidFill>
                  <a:srgbClr val="F91F00"/>
                </a:solidFill>
                <a:latin typeface="Calibri"/>
                <a:cs typeface="Calibri"/>
              </a:rPr>
              <a:t>i</a:t>
            </a:r>
            <a:r>
              <a:rPr sz="3200" b="1" spc="165" dirty="0">
                <a:solidFill>
                  <a:srgbClr val="F91F00"/>
                </a:solidFill>
                <a:latin typeface="Calibri"/>
                <a:cs typeface="Calibri"/>
              </a:rPr>
              <a:t> </a:t>
            </a:r>
            <a:r>
              <a:rPr sz="3200" b="1" spc="120" dirty="0">
                <a:solidFill>
                  <a:srgbClr val="F91F00"/>
                </a:solidFill>
                <a:latin typeface="Calibri"/>
                <a:cs typeface="Calibri"/>
              </a:rPr>
              <a:t>dati</a:t>
            </a:r>
            <a:r>
              <a:rPr sz="3200" b="1" spc="170" dirty="0">
                <a:solidFill>
                  <a:srgbClr val="F91F00"/>
                </a:solidFill>
                <a:latin typeface="Calibri"/>
                <a:cs typeface="Calibri"/>
              </a:rPr>
              <a:t> </a:t>
            </a:r>
            <a:r>
              <a:rPr sz="3200" b="1" spc="210" dirty="0">
                <a:solidFill>
                  <a:srgbClr val="F91F00"/>
                </a:solidFill>
                <a:latin typeface="Calibri"/>
                <a:cs typeface="Calibri"/>
              </a:rPr>
              <a:t>VANNO</a:t>
            </a:r>
            <a:r>
              <a:rPr sz="3200" b="1" spc="175" dirty="0">
                <a:solidFill>
                  <a:srgbClr val="F91F00"/>
                </a:solidFill>
                <a:latin typeface="Calibri"/>
                <a:cs typeface="Calibri"/>
              </a:rPr>
              <a:t> </a:t>
            </a:r>
            <a:r>
              <a:rPr sz="3200" b="1" spc="295" dirty="0">
                <a:solidFill>
                  <a:srgbClr val="F91F00"/>
                </a:solidFill>
                <a:latin typeface="Calibri"/>
                <a:cs typeface="Calibri"/>
              </a:rPr>
              <a:t>INSERITI</a:t>
            </a:r>
            <a:r>
              <a:rPr sz="3200" b="1" spc="170" dirty="0">
                <a:solidFill>
                  <a:srgbClr val="F91F00"/>
                </a:solidFill>
                <a:latin typeface="Calibri"/>
                <a:cs typeface="Calibri"/>
              </a:rPr>
              <a:t> </a:t>
            </a:r>
            <a:r>
              <a:rPr sz="3200" b="1" spc="95" dirty="0">
                <a:solidFill>
                  <a:srgbClr val="F91F00"/>
                </a:solidFill>
                <a:latin typeface="Calibri"/>
                <a:cs typeface="Calibri"/>
              </a:rPr>
              <a:t>in</a:t>
            </a:r>
            <a:r>
              <a:rPr sz="3200" b="1" spc="165" dirty="0">
                <a:solidFill>
                  <a:srgbClr val="F91F00"/>
                </a:solidFill>
                <a:latin typeface="Calibri"/>
                <a:cs typeface="Calibri"/>
              </a:rPr>
              <a:t> </a:t>
            </a:r>
            <a:r>
              <a:rPr sz="3200" b="1" spc="140" dirty="0">
                <a:solidFill>
                  <a:srgbClr val="F91F00"/>
                </a:solidFill>
                <a:latin typeface="Calibri"/>
                <a:cs typeface="Calibri"/>
              </a:rPr>
              <a:t>piattaforma</a:t>
            </a:r>
            <a:endParaRPr sz="3200">
              <a:latin typeface="Calibri"/>
              <a:cs typeface="Calibri"/>
            </a:endParaRPr>
          </a:p>
        </p:txBody>
      </p:sp>
      <p:sp>
        <p:nvSpPr>
          <p:cNvPr id="3" name="object 3"/>
          <p:cNvSpPr txBox="1"/>
          <p:nvPr/>
        </p:nvSpPr>
        <p:spPr>
          <a:xfrm>
            <a:off x="140062" y="4025886"/>
            <a:ext cx="12299950" cy="3697604"/>
          </a:xfrm>
          <a:prstGeom prst="rect">
            <a:avLst/>
          </a:prstGeom>
        </p:spPr>
        <p:txBody>
          <a:bodyPr vert="horz" wrap="square" lIns="0" tIns="97790" rIns="0" bIns="0" rtlCol="0">
            <a:spAutoFit/>
          </a:bodyPr>
          <a:lstStyle/>
          <a:p>
            <a:pPr marL="398780" marR="128270" indent="-386715" algn="just">
              <a:lnSpc>
                <a:spcPct val="80000"/>
              </a:lnSpc>
              <a:spcBef>
                <a:spcPts val="770"/>
              </a:spcBef>
              <a:buSzPct val="78571"/>
              <a:buFont typeface="Segoe UI Symbol"/>
              <a:buChar char="⚫"/>
              <a:tabLst>
                <a:tab pos="399415" algn="l"/>
              </a:tabLst>
            </a:pPr>
            <a:r>
              <a:rPr sz="2800" dirty="0">
                <a:solidFill>
                  <a:srgbClr val="7030A0"/>
                </a:solidFill>
                <a:latin typeface="Gill Sans MT"/>
                <a:cs typeface="Gill Sans MT"/>
              </a:rPr>
              <a:t>La</a:t>
            </a:r>
            <a:r>
              <a:rPr sz="2800" spc="635" dirty="0">
                <a:solidFill>
                  <a:srgbClr val="7030A0"/>
                </a:solidFill>
                <a:latin typeface="Gill Sans MT"/>
                <a:cs typeface="Gill Sans MT"/>
              </a:rPr>
              <a:t> </a:t>
            </a:r>
            <a:r>
              <a:rPr sz="2800" dirty="0">
                <a:solidFill>
                  <a:srgbClr val="7030A0"/>
                </a:solidFill>
                <a:latin typeface="Gill Sans MT"/>
                <a:cs typeface="Gill Sans MT"/>
              </a:rPr>
              <a:t>verifica</a:t>
            </a:r>
            <a:r>
              <a:rPr sz="2800" spc="635" dirty="0">
                <a:solidFill>
                  <a:srgbClr val="7030A0"/>
                </a:solidFill>
                <a:latin typeface="Gill Sans MT"/>
                <a:cs typeface="Gill Sans MT"/>
              </a:rPr>
              <a:t> </a:t>
            </a:r>
            <a:r>
              <a:rPr sz="2800" dirty="0">
                <a:solidFill>
                  <a:srgbClr val="7030A0"/>
                </a:solidFill>
                <a:latin typeface="Gill Sans MT"/>
                <a:cs typeface="Gill Sans MT"/>
              </a:rPr>
              <a:t>del</a:t>
            </a:r>
            <a:r>
              <a:rPr sz="2800" spc="635" dirty="0">
                <a:solidFill>
                  <a:srgbClr val="7030A0"/>
                </a:solidFill>
                <a:latin typeface="Gill Sans MT"/>
                <a:cs typeface="Gill Sans MT"/>
              </a:rPr>
              <a:t> </a:t>
            </a:r>
            <a:r>
              <a:rPr sz="2800" dirty="0">
                <a:solidFill>
                  <a:srgbClr val="7030A0"/>
                </a:solidFill>
                <a:latin typeface="Gill Sans MT"/>
                <a:cs typeface="Gill Sans MT"/>
              </a:rPr>
              <a:t>titolare</a:t>
            </a:r>
            <a:r>
              <a:rPr sz="2800" spc="635" dirty="0">
                <a:solidFill>
                  <a:srgbClr val="7030A0"/>
                </a:solidFill>
                <a:latin typeface="Gill Sans MT"/>
                <a:cs typeface="Gill Sans MT"/>
              </a:rPr>
              <a:t> </a:t>
            </a:r>
            <a:r>
              <a:rPr sz="2800" dirty="0">
                <a:solidFill>
                  <a:srgbClr val="7030A0"/>
                </a:solidFill>
                <a:latin typeface="Gill Sans MT"/>
                <a:cs typeface="Gill Sans MT"/>
              </a:rPr>
              <a:t>effettivo,</a:t>
            </a:r>
            <a:r>
              <a:rPr sz="2800" spc="370" dirty="0">
                <a:solidFill>
                  <a:srgbClr val="7030A0"/>
                </a:solidFill>
                <a:latin typeface="Gill Sans MT"/>
                <a:cs typeface="Gill Sans MT"/>
              </a:rPr>
              <a:t> </a:t>
            </a:r>
            <a:r>
              <a:rPr sz="2800" dirty="0">
                <a:solidFill>
                  <a:srgbClr val="7030A0"/>
                </a:solidFill>
                <a:latin typeface="Gill Sans MT"/>
                <a:cs typeface="Gill Sans MT"/>
              </a:rPr>
              <a:t>verrà</a:t>
            </a:r>
            <a:r>
              <a:rPr sz="2800" spc="630" dirty="0">
                <a:solidFill>
                  <a:srgbClr val="7030A0"/>
                </a:solidFill>
                <a:latin typeface="Gill Sans MT"/>
                <a:cs typeface="Gill Sans MT"/>
              </a:rPr>
              <a:t> </a:t>
            </a:r>
            <a:r>
              <a:rPr sz="2800" dirty="0">
                <a:solidFill>
                  <a:srgbClr val="7030A0"/>
                </a:solidFill>
                <a:latin typeface="Gill Sans MT"/>
                <a:cs typeface="Gill Sans MT"/>
              </a:rPr>
              <a:t>svolta</a:t>
            </a:r>
            <a:r>
              <a:rPr sz="2800" spc="635" dirty="0">
                <a:solidFill>
                  <a:srgbClr val="7030A0"/>
                </a:solidFill>
                <a:latin typeface="Gill Sans MT"/>
                <a:cs typeface="Gill Sans MT"/>
              </a:rPr>
              <a:t> </a:t>
            </a:r>
            <a:r>
              <a:rPr sz="2800" dirty="0">
                <a:solidFill>
                  <a:srgbClr val="7030A0"/>
                </a:solidFill>
                <a:latin typeface="Gill Sans MT"/>
                <a:cs typeface="Gill Sans MT"/>
              </a:rPr>
              <a:t>attraverso</a:t>
            </a:r>
            <a:r>
              <a:rPr sz="2800" spc="635" dirty="0">
                <a:solidFill>
                  <a:srgbClr val="7030A0"/>
                </a:solidFill>
                <a:latin typeface="Gill Sans MT"/>
                <a:cs typeface="Gill Sans MT"/>
              </a:rPr>
              <a:t> </a:t>
            </a:r>
            <a:r>
              <a:rPr sz="2800" dirty="0">
                <a:solidFill>
                  <a:srgbClr val="7030A0"/>
                </a:solidFill>
                <a:latin typeface="Gill Sans MT"/>
                <a:cs typeface="Gill Sans MT"/>
              </a:rPr>
              <a:t>l’esame</a:t>
            </a:r>
            <a:r>
              <a:rPr sz="2800" spc="635" dirty="0">
                <a:solidFill>
                  <a:srgbClr val="7030A0"/>
                </a:solidFill>
                <a:latin typeface="Gill Sans MT"/>
                <a:cs typeface="Gill Sans MT"/>
              </a:rPr>
              <a:t> </a:t>
            </a:r>
            <a:r>
              <a:rPr sz="2800" dirty="0">
                <a:solidFill>
                  <a:srgbClr val="7030A0"/>
                </a:solidFill>
                <a:latin typeface="Gill Sans MT"/>
                <a:cs typeface="Gill Sans MT"/>
              </a:rPr>
              <a:t>della</a:t>
            </a:r>
            <a:r>
              <a:rPr sz="2800" spc="-15" dirty="0">
                <a:solidFill>
                  <a:srgbClr val="7030A0"/>
                </a:solidFill>
                <a:latin typeface="Gill Sans MT"/>
                <a:cs typeface="Gill Sans MT"/>
              </a:rPr>
              <a:t>  </a:t>
            </a:r>
            <a:r>
              <a:rPr sz="2800" b="1" spc="-10" dirty="0">
                <a:solidFill>
                  <a:srgbClr val="7030A0"/>
                </a:solidFill>
                <a:latin typeface="Gill Sans MT"/>
                <a:cs typeface="Gill Sans MT"/>
              </a:rPr>
              <a:t>visura </a:t>
            </a:r>
            <a:r>
              <a:rPr sz="2800" b="1" dirty="0">
                <a:solidFill>
                  <a:srgbClr val="7030A0"/>
                </a:solidFill>
                <a:latin typeface="Gill Sans MT"/>
                <a:cs typeface="Gill Sans MT"/>
              </a:rPr>
              <a:t>camerale</a:t>
            </a:r>
            <a:r>
              <a:rPr sz="2800" b="1" spc="125" dirty="0">
                <a:solidFill>
                  <a:srgbClr val="7030A0"/>
                </a:solidFill>
                <a:latin typeface="Gill Sans MT"/>
                <a:cs typeface="Gill Sans MT"/>
              </a:rPr>
              <a:t> </a:t>
            </a:r>
            <a:r>
              <a:rPr sz="2800" dirty="0">
                <a:solidFill>
                  <a:srgbClr val="7030A0"/>
                </a:solidFill>
                <a:latin typeface="Gill Sans MT"/>
                <a:cs typeface="Gill Sans MT"/>
              </a:rPr>
              <a:t>dalla</a:t>
            </a:r>
            <a:r>
              <a:rPr sz="2800" spc="135" dirty="0">
                <a:solidFill>
                  <a:srgbClr val="7030A0"/>
                </a:solidFill>
                <a:latin typeface="Gill Sans MT"/>
                <a:cs typeface="Gill Sans MT"/>
              </a:rPr>
              <a:t> </a:t>
            </a:r>
            <a:r>
              <a:rPr sz="2800" dirty="0">
                <a:solidFill>
                  <a:srgbClr val="7030A0"/>
                </a:solidFill>
                <a:latin typeface="Gill Sans MT"/>
                <a:cs typeface="Gill Sans MT"/>
              </a:rPr>
              <a:t>quale</a:t>
            </a:r>
            <a:r>
              <a:rPr sz="2800" spc="140" dirty="0">
                <a:solidFill>
                  <a:srgbClr val="7030A0"/>
                </a:solidFill>
                <a:latin typeface="Gill Sans MT"/>
                <a:cs typeface="Gill Sans MT"/>
              </a:rPr>
              <a:t> </a:t>
            </a:r>
            <a:r>
              <a:rPr sz="2800" dirty="0">
                <a:solidFill>
                  <a:srgbClr val="7030A0"/>
                </a:solidFill>
                <a:latin typeface="Gill Sans MT"/>
                <a:cs typeface="Gill Sans MT"/>
              </a:rPr>
              <a:t>si</a:t>
            </a:r>
            <a:r>
              <a:rPr sz="2800" spc="130" dirty="0">
                <a:solidFill>
                  <a:srgbClr val="7030A0"/>
                </a:solidFill>
                <a:latin typeface="Gill Sans MT"/>
                <a:cs typeface="Gill Sans MT"/>
              </a:rPr>
              <a:t> </a:t>
            </a:r>
            <a:r>
              <a:rPr sz="2800" dirty="0">
                <a:solidFill>
                  <a:srgbClr val="7030A0"/>
                </a:solidFill>
                <a:latin typeface="Gill Sans MT"/>
                <a:cs typeface="Gill Sans MT"/>
              </a:rPr>
              <a:t>evince</a:t>
            </a:r>
            <a:r>
              <a:rPr sz="2800" spc="130" dirty="0">
                <a:solidFill>
                  <a:srgbClr val="7030A0"/>
                </a:solidFill>
                <a:latin typeface="Gill Sans MT"/>
                <a:cs typeface="Gill Sans MT"/>
              </a:rPr>
              <a:t> </a:t>
            </a:r>
            <a:r>
              <a:rPr sz="2800" dirty="0">
                <a:solidFill>
                  <a:srgbClr val="7030A0"/>
                </a:solidFill>
                <a:latin typeface="Gill Sans MT"/>
                <a:cs typeface="Gill Sans MT"/>
              </a:rPr>
              <a:t>il</a:t>
            </a:r>
            <a:r>
              <a:rPr sz="2800" spc="135" dirty="0">
                <a:solidFill>
                  <a:srgbClr val="7030A0"/>
                </a:solidFill>
                <a:latin typeface="Gill Sans MT"/>
                <a:cs typeface="Gill Sans MT"/>
              </a:rPr>
              <a:t> </a:t>
            </a:r>
            <a:r>
              <a:rPr sz="2800" dirty="0">
                <a:solidFill>
                  <a:srgbClr val="7030A0"/>
                </a:solidFill>
                <a:latin typeface="Gill Sans MT"/>
                <a:cs typeface="Gill Sans MT"/>
              </a:rPr>
              <a:t>capitale</a:t>
            </a:r>
            <a:r>
              <a:rPr sz="2800" spc="140" dirty="0">
                <a:solidFill>
                  <a:srgbClr val="7030A0"/>
                </a:solidFill>
                <a:latin typeface="Gill Sans MT"/>
                <a:cs typeface="Gill Sans MT"/>
              </a:rPr>
              <a:t> </a:t>
            </a:r>
            <a:r>
              <a:rPr sz="2800" dirty="0">
                <a:solidFill>
                  <a:srgbClr val="7030A0"/>
                </a:solidFill>
                <a:latin typeface="Gill Sans MT"/>
                <a:cs typeface="Gill Sans MT"/>
              </a:rPr>
              <a:t>sociale</a:t>
            </a:r>
            <a:r>
              <a:rPr sz="2800" spc="130" dirty="0">
                <a:solidFill>
                  <a:srgbClr val="7030A0"/>
                </a:solidFill>
                <a:latin typeface="Gill Sans MT"/>
                <a:cs typeface="Gill Sans MT"/>
              </a:rPr>
              <a:t> </a:t>
            </a:r>
            <a:r>
              <a:rPr sz="2800" dirty="0">
                <a:solidFill>
                  <a:srgbClr val="7030A0"/>
                </a:solidFill>
                <a:latin typeface="Gill Sans MT"/>
                <a:cs typeface="Gill Sans MT"/>
              </a:rPr>
              <a:t>e</a:t>
            </a:r>
            <a:r>
              <a:rPr sz="2800" spc="140" dirty="0">
                <a:solidFill>
                  <a:srgbClr val="7030A0"/>
                </a:solidFill>
                <a:latin typeface="Gill Sans MT"/>
                <a:cs typeface="Gill Sans MT"/>
              </a:rPr>
              <a:t> </a:t>
            </a:r>
            <a:r>
              <a:rPr sz="2800" dirty="0">
                <a:solidFill>
                  <a:srgbClr val="7030A0"/>
                </a:solidFill>
                <a:latin typeface="Gill Sans MT"/>
                <a:cs typeface="Gill Sans MT"/>
              </a:rPr>
              <a:t>le</a:t>
            </a:r>
            <a:r>
              <a:rPr sz="2800" spc="135" dirty="0">
                <a:solidFill>
                  <a:srgbClr val="7030A0"/>
                </a:solidFill>
                <a:latin typeface="Gill Sans MT"/>
                <a:cs typeface="Gill Sans MT"/>
              </a:rPr>
              <a:t> </a:t>
            </a:r>
            <a:r>
              <a:rPr sz="2800" dirty="0">
                <a:solidFill>
                  <a:srgbClr val="7030A0"/>
                </a:solidFill>
                <a:latin typeface="Gill Sans MT"/>
                <a:cs typeface="Gill Sans MT"/>
              </a:rPr>
              <a:t>quote</a:t>
            </a:r>
            <a:r>
              <a:rPr sz="2800" spc="135" dirty="0">
                <a:solidFill>
                  <a:srgbClr val="7030A0"/>
                </a:solidFill>
                <a:latin typeface="Gill Sans MT"/>
                <a:cs typeface="Gill Sans MT"/>
              </a:rPr>
              <a:t> </a:t>
            </a:r>
            <a:r>
              <a:rPr sz="2800" dirty="0">
                <a:solidFill>
                  <a:srgbClr val="7030A0"/>
                </a:solidFill>
                <a:latin typeface="Gill Sans MT"/>
                <a:cs typeface="Gill Sans MT"/>
              </a:rPr>
              <a:t>di</a:t>
            </a:r>
            <a:r>
              <a:rPr sz="2800" spc="135" dirty="0">
                <a:solidFill>
                  <a:srgbClr val="7030A0"/>
                </a:solidFill>
                <a:latin typeface="Gill Sans MT"/>
                <a:cs typeface="Gill Sans MT"/>
              </a:rPr>
              <a:t> </a:t>
            </a:r>
            <a:r>
              <a:rPr sz="2800" dirty="0">
                <a:solidFill>
                  <a:srgbClr val="7030A0"/>
                </a:solidFill>
                <a:latin typeface="Gill Sans MT"/>
                <a:cs typeface="Gill Sans MT"/>
              </a:rPr>
              <a:t>proprietà</a:t>
            </a:r>
            <a:r>
              <a:rPr sz="2800" spc="135" dirty="0">
                <a:solidFill>
                  <a:srgbClr val="7030A0"/>
                </a:solidFill>
                <a:latin typeface="Gill Sans MT"/>
                <a:cs typeface="Gill Sans MT"/>
              </a:rPr>
              <a:t> </a:t>
            </a:r>
            <a:r>
              <a:rPr sz="2800" dirty="0">
                <a:solidFill>
                  <a:srgbClr val="7030A0"/>
                </a:solidFill>
                <a:latin typeface="Gill Sans MT"/>
                <a:cs typeface="Gill Sans MT"/>
              </a:rPr>
              <a:t>dei</a:t>
            </a:r>
            <a:r>
              <a:rPr sz="2800" spc="135" dirty="0">
                <a:solidFill>
                  <a:srgbClr val="7030A0"/>
                </a:solidFill>
                <a:latin typeface="Gill Sans MT"/>
                <a:cs typeface="Gill Sans MT"/>
              </a:rPr>
              <a:t> </a:t>
            </a:r>
            <a:r>
              <a:rPr sz="2800" spc="-20" dirty="0">
                <a:solidFill>
                  <a:srgbClr val="7030A0"/>
                </a:solidFill>
                <a:latin typeface="Gill Sans MT"/>
                <a:cs typeface="Gill Sans MT"/>
              </a:rPr>
              <a:t>soci </a:t>
            </a:r>
            <a:r>
              <a:rPr sz="2800" dirty="0">
                <a:solidFill>
                  <a:srgbClr val="7030A0"/>
                </a:solidFill>
                <a:latin typeface="Gill Sans MT"/>
                <a:cs typeface="Gill Sans MT"/>
              </a:rPr>
              <a:t>(anch’essi</a:t>
            </a:r>
            <a:r>
              <a:rPr sz="2800" spc="-35" dirty="0">
                <a:solidFill>
                  <a:srgbClr val="7030A0"/>
                </a:solidFill>
                <a:latin typeface="Gill Sans MT"/>
                <a:cs typeface="Gill Sans MT"/>
              </a:rPr>
              <a:t> </a:t>
            </a:r>
            <a:r>
              <a:rPr sz="2800" dirty="0">
                <a:solidFill>
                  <a:srgbClr val="7030A0"/>
                </a:solidFill>
                <a:latin typeface="Gill Sans MT"/>
                <a:cs typeface="Gill Sans MT"/>
              </a:rPr>
              <a:t>da</a:t>
            </a:r>
            <a:r>
              <a:rPr sz="2800" spc="-30" dirty="0">
                <a:solidFill>
                  <a:srgbClr val="7030A0"/>
                </a:solidFill>
                <a:latin typeface="Gill Sans MT"/>
                <a:cs typeface="Gill Sans MT"/>
              </a:rPr>
              <a:t> </a:t>
            </a:r>
            <a:r>
              <a:rPr sz="2800" spc="-10" dirty="0">
                <a:solidFill>
                  <a:srgbClr val="7030A0"/>
                </a:solidFill>
                <a:latin typeface="Gill Sans MT"/>
                <a:cs typeface="Gill Sans MT"/>
              </a:rPr>
              <a:t>verificare)</a:t>
            </a:r>
            <a:endParaRPr sz="2800">
              <a:latin typeface="Gill Sans MT"/>
              <a:cs typeface="Gill Sans MT"/>
            </a:endParaRPr>
          </a:p>
          <a:p>
            <a:pPr marL="398780" marR="1167765" indent="-386715" algn="just">
              <a:lnSpc>
                <a:spcPts val="2700"/>
              </a:lnSpc>
              <a:spcBef>
                <a:spcPts val="605"/>
              </a:spcBef>
              <a:buSzPct val="78571"/>
              <a:buFont typeface="Segoe UI Symbol"/>
              <a:buChar char="⚫"/>
              <a:tabLst>
                <a:tab pos="399415" algn="l"/>
              </a:tabLst>
            </a:pPr>
            <a:r>
              <a:rPr sz="2800" dirty="0">
                <a:solidFill>
                  <a:srgbClr val="7030A0"/>
                </a:solidFill>
                <a:latin typeface="Gill Sans MT"/>
                <a:cs typeface="Gill Sans MT"/>
              </a:rPr>
              <a:t>La</a:t>
            </a:r>
            <a:r>
              <a:rPr sz="2800" spc="-50" dirty="0">
                <a:solidFill>
                  <a:srgbClr val="7030A0"/>
                </a:solidFill>
                <a:latin typeface="Gill Sans MT"/>
                <a:cs typeface="Gill Sans MT"/>
              </a:rPr>
              <a:t> </a:t>
            </a:r>
            <a:r>
              <a:rPr sz="2800" dirty="0">
                <a:solidFill>
                  <a:srgbClr val="7030A0"/>
                </a:solidFill>
                <a:latin typeface="Gill Sans MT"/>
                <a:cs typeface="Gill Sans MT"/>
              </a:rPr>
              <a:t>verifica</a:t>
            </a:r>
            <a:r>
              <a:rPr sz="2800" spc="-40" dirty="0">
                <a:solidFill>
                  <a:srgbClr val="7030A0"/>
                </a:solidFill>
                <a:latin typeface="Gill Sans MT"/>
                <a:cs typeface="Gill Sans MT"/>
              </a:rPr>
              <a:t> </a:t>
            </a:r>
            <a:r>
              <a:rPr sz="2800" dirty="0">
                <a:solidFill>
                  <a:srgbClr val="7030A0"/>
                </a:solidFill>
                <a:latin typeface="Gill Sans MT"/>
                <a:cs typeface="Gill Sans MT"/>
              </a:rPr>
              <a:t>dovrà</a:t>
            </a:r>
            <a:r>
              <a:rPr sz="2800" spc="-45" dirty="0">
                <a:solidFill>
                  <a:srgbClr val="7030A0"/>
                </a:solidFill>
                <a:latin typeface="Gill Sans MT"/>
                <a:cs typeface="Gill Sans MT"/>
              </a:rPr>
              <a:t> </a:t>
            </a:r>
            <a:r>
              <a:rPr sz="2800" dirty="0">
                <a:solidFill>
                  <a:srgbClr val="7030A0"/>
                </a:solidFill>
                <a:latin typeface="Gill Sans MT"/>
                <a:cs typeface="Gill Sans MT"/>
              </a:rPr>
              <a:t>essere</a:t>
            </a:r>
            <a:r>
              <a:rPr sz="2800" spc="-35" dirty="0">
                <a:solidFill>
                  <a:srgbClr val="7030A0"/>
                </a:solidFill>
                <a:latin typeface="Gill Sans MT"/>
                <a:cs typeface="Gill Sans MT"/>
              </a:rPr>
              <a:t> </a:t>
            </a:r>
            <a:r>
              <a:rPr sz="2800" dirty="0">
                <a:solidFill>
                  <a:srgbClr val="7030A0"/>
                </a:solidFill>
                <a:latin typeface="Gill Sans MT"/>
                <a:cs typeface="Gill Sans MT"/>
              </a:rPr>
              <a:t>svolta</a:t>
            </a:r>
            <a:r>
              <a:rPr sz="2800" spc="-45" dirty="0">
                <a:solidFill>
                  <a:srgbClr val="7030A0"/>
                </a:solidFill>
                <a:latin typeface="Gill Sans MT"/>
                <a:cs typeface="Gill Sans MT"/>
              </a:rPr>
              <a:t> </a:t>
            </a:r>
            <a:r>
              <a:rPr sz="2800" dirty="0">
                <a:solidFill>
                  <a:srgbClr val="7030A0"/>
                </a:solidFill>
                <a:latin typeface="Gill Sans MT"/>
                <a:cs typeface="Gill Sans MT"/>
              </a:rPr>
              <a:t>in</a:t>
            </a:r>
            <a:r>
              <a:rPr sz="2800" spc="-40" dirty="0">
                <a:solidFill>
                  <a:srgbClr val="7030A0"/>
                </a:solidFill>
                <a:latin typeface="Gill Sans MT"/>
                <a:cs typeface="Gill Sans MT"/>
              </a:rPr>
              <a:t> </a:t>
            </a:r>
            <a:r>
              <a:rPr sz="2800" dirty="0">
                <a:solidFill>
                  <a:srgbClr val="7030A0"/>
                </a:solidFill>
                <a:latin typeface="Gill Sans MT"/>
                <a:cs typeface="Gill Sans MT"/>
              </a:rPr>
              <a:t>tutte</a:t>
            </a:r>
            <a:r>
              <a:rPr sz="2800" spc="-35" dirty="0">
                <a:solidFill>
                  <a:srgbClr val="7030A0"/>
                </a:solidFill>
                <a:latin typeface="Gill Sans MT"/>
                <a:cs typeface="Gill Sans MT"/>
              </a:rPr>
              <a:t> </a:t>
            </a:r>
            <a:r>
              <a:rPr sz="2800" dirty="0">
                <a:solidFill>
                  <a:srgbClr val="7030A0"/>
                </a:solidFill>
                <a:latin typeface="Gill Sans MT"/>
                <a:cs typeface="Gill Sans MT"/>
              </a:rPr>
              <a:t>le</a:t>
            </a:r>
            <a:r>
              <a:rPr sz="2800" spc="-40" dirty="0">
                <a:solidFill>
                  <a:srgbClr val="7030A0"/>
                </a:solidFill>
                <a:latin typeface="Gill Sans MT"/>
                <a:cs typeface="Gill Sans MT"/>
              </a:rPr>
              <a:t> </a:t>
            </a:r>
            <a:r>
              <a:rPr sz="2800" dirty="0">
                <a:solidFill>
                  <a:srgbClr val="7030A0"/>
                </a:solidFill>
                <a:latin typeface="Gill Sans MT"/>
                <a:cs typeface="Gill Sans MT"/>
              </a:rPr>
              <a:t>fasi</a:t>
            </a:r>
            <a:r>
              <a:rPr sz="2800" spc="-40" dirty="0">
                <a:solidFill>
                  <a:srgbClr val="7030A0"/>
                </a:solidFill>
                <a:latin typeface="Gill Sans MT"/>
                <a:cs typeface="Gill Sans MT"/>
              </a:rPr>
              <a:t> </a:t>
            </a:r>
            <a:r>
              <a:rPr sz="2800" dirty="0">
                <a:solidFill>
                  <a:srgbClr val="7030A0"/>
                </a:solidFill>
                <a:latin typeface="Gill Sans MT"/>
                <a:cs typeface="Gill Sans MT"/>
              </a:rPr>
              <a:t>del</a:t>
            </a:r>
            <a:r>
              <a:rPr sz="2800" spc="-40" dirty="0">
                <a:solidFill>
                  <a:srgbClr val="7030A0"/>
                </a:solidFill>
                <a:latin typeface="Gill Sans MT"/>
                <a:cs typeface="Gill Sans MT"/>
              </a:rPr>
              <a:t> </a:t>
            </a:r>
            <a:r>
              <a:rPr sz="2800" dirty="0">
                <a:solidFill>
                  <a:srgbClr val="7030A0"/>
                </a:solidFill>
                <a:latin typeface="Gill Sans MT"/>
                <a:cs typeface="Gill Sans MT"/>
              </a:rPr>
              <a:t>procedimento</a:t>
            </a:r>
            <a:r>
              <a:rPr sz="2800" spc="-45" dirty="0">
                <a:solidFill>
                  <a:srgbClr val="7030A0"/>
                </a:solidFill>
                <a:latin typeface="Gill Sans MT"/>
                <a:cs typeface="Gill Sans MT"/>
              </a:rPr>
              <a:t> </a:t>
            </a:r>
            <a:r>
              <a:rPr sz="2800" dirty="0">
                <a:solidFill>
                  <a:srgbClr val="7030A0"/>
                </a:solidFill>
                <a:latin typeface="Gill Sans MT"/>
                <a:cs typeface="Gill Sans MT"/>
              </a:rPr>
              <a:t>di</a:t>
            </a:r>
            <a:r>
              <a:rPr sz="2800" spc="-40" dirty="0">
                <a:solidFill>
                  <a:srgbClr val="7030A0"/>
                </a:solidFill>
                <a:latin typeface="Gill Sans MT"/>
                <a:cs typeface="Gill Sans MT"/>
              </a:rPr>
              <a:t> </a:t>
            </a:r>
            <a:r>
              <a:rPr sz="2800" spc="-10" dirty="0">
                <a:solidFill>
                  <a:srgbClr val="7030A0"/>
                </a:solidFill>
                <a:latin typeface="Gill Sans MT"/>
                <a:cs typeface="Gill Sans MT"/>
              </a:rPr>
              <a:t>acquisto: </a:t>
            </a:r>
            <a:r>
              <a:rPr sz="2800" dirty="0">
                <a:solidFill>
                  <a:srgbClr val="7030A0"/>
                </a:solidFill>
                <a:latin typeface="Gill Sans MT"/>
                <a:cs typeface="Gill Sans MT"/>
              </a:rPr>
              <a:t>dalla</a:t>
            </a:r>
            <a:r>
              <a:rPr sz="2800" spc="-40" dirty="0">
                <a:solidFill>
                  <a:srgbClr val="7030A0"/>
                </a:solidFill>
                <a:latin typeface="Gill Sans MT"/>
                <a:cs typeface="Gill Sans MT"/>
              </a:rPr>
              <a:t> </a:t>
            </a:r>
            <a:r>
              <a:rPr sz="2800" dirty="0">
                <a:solidFill>
                  <a:srgbClr val="7030A0"/>
                </a:solidFill>
                <a:latin typeface="Gill Sans MT"/>
                <a:cs typeface="Gill Sans MT"/>
              </a:rPr>
              <a:t>selezione</a:t>
            </a:r>
            <a:r>
              <a:rPr sz="2800" spc="-35" dirty="0">
                <a:solidFill>
                  <a:srgbClr val="7030A0"/>
                </a:solidFill>
                <a:latin typeface="Gill Sans MT"/>
                <a:cs typeface="Gill Sans MT"/>
              </a:rPr>
              <a:t> </a:t>
            </a:r>
            <a:r>
              <a:rPr sz="2800" dirty="0">
                <a:solidFill>
                  <a:srgbClr val="7030A0"/>
                </a:solidFill>
                <a:latin typeface="Gill Sans MT"/>
                <a:cs typeface="Gill Sans MT"/>
              </a:rPr>
              <a:t>dell’operatore</a:t>
            </a:r>
            <a:r>
              <a:rPr sz="2800" spc="-30" dirty="0">
                <a:solidFill>
                  <a:srgbClr val="7030A0"/>
                </a:solidFill>
                <a:latin typeface="Gill Sans MT"/>
                <a:cs typeface="Gill Sans MT"/>
              </a:rPr>
              <a:t> </a:t>
            </a:r>
            <a:r>
              <a:rPr sz="2800" dirty="0">
                <a:solidFill>
                  <a:srgbClr val="7030A0"/>
                </a:solidFill>
                <a:latin typeface="Gill Sans MT"/>
                <a:cs typeface="Gill Sans MT"/>
              </a:rPr>
              <a:t>economico</a:t>
            </a:r>
            <a:r>
              <a:rPr sz="2800" spc="-30" dirty="0">
                <a:solidFill>
                  <a:srgbClr val="7030A0"/>
                </a:solidFill>
                <a:latin typeface="Gill Sans MT"/>
                <a:cs typeface="Gill Sans MT"/>
              </a:rPr>
              <a:t> </a:t>
            </a:r>
            <a:r>
              <a:rPr sz="2800" dirty="0">
                <a:solidFill>
                  <a:srgbClr val="7030A0"/>
                </a:solidFill>
                <a:latin typeface="Gill Sans MT"/>
                <a:cs typeface="Gill Sans MT"/>
              </a:rPr>
              <a:t>fino</a:t>
            </a:r>
            <a:r>
              <a:rPr sz="2800" spc="-30" dirty="0">
                <a:solidFill>
                  <a:srgbClr val="7030A0"/>
                </a:solidFill>
                <a:latin typeface="Gill Sans MT"/>
                <a:cs typeface="Gill Sans MT"/>
              </a:rPr>
              <a:t> </a:t>
            </a:r>
            <a:r>
              <a:rPr sz="2800" dirty="0">
                <a:solidFill>
                  <a:srgbClr val="7030A0"/>
                </a:solidFill>
                <a:latin typeface="Gill Sans MT"/>
                <a:cs typeface="Gill Sans MT"/>
              </a:rPr>
              <a:t>al</a:t>
            </a:r>
            <a:r>
              <a:rPr sz="2800" spc="-35" dirty="0">
                <a:solidFill>
                  <a:srgbClr val="7030A0"/>
                </a:solidFill>
                <a:latin typeface="Gill Sans MT"/>
                <a:cs typeface="Gill Sans MT"/>
              </a:rPr>
              <a:t> </a:t>
            </a:r>
            <a:r>
              <a:rPr sz="2800" dirty="0">
                <a:solidFill>
                  <a:srgbClr val="7030A0"/>
                </a:solidFill>
                <a:latin typeface="Gill Sans MT"/>
                <a:cs typeface="Gill Sans MT"/>
              </a:rPr>
              <a:t>pagamento</a:t>
            </a:r>
            <a:r>
              <a:rPr sz="2800" spc="-30" dirty="0">
                <a:solidFill>
                  <a:srgbClr val="7030A0"/>
                </a:solidFill>
                <a:latin typeface="Gill Sans MT"/>
                <a:cs typeface="Gill Sans MT"/>
              </a:rPr>
              <a:t> </a:t>
            </a:r>
            <a:r>
              <a:rPr sz="2800" dirty="0">
                <a:solidFill>
                  <a:srgbClr val="7030A0"/>
                </a:solidFill>
                <a:latin typeface="Gill Sans MT"/>
                <a:cs typeface="Gill Sans MT"/>
              </a:rPr>
              <a:t>della</a:t>
            </a:r>
            <a:r>
              <a:rPr sz="2800" spc="-35" dirty="0">
                <a:solidFill>
                  <a:srgbClr val="7030A0"/>
                </a:solidFill>
                <a:latin typeface="Gill Sans MT"/>
                <a:cs typeface="Gill Sans MT"/>
              </a:rPr>
              <a:t> </a:t>
            </a:r>
            <a:r>
              <a:rPr sz="2800" spc="-10" dirty="0">
                <a:solidFill>
                  <a:srgbClr val="7030A0"/>
                </a:solidFill>
                <a:latin typeface="Gill Sans MT"/>
                <a:cs typeface="Gill Sans MT"/>
              </a:rPr>
              <a:t>fattura</a:t>
            </a:r>
            <a:endParaRPr sz="2800">
              <a:latin typeface="Gill Sans MT"/>
              <a:cs typeface="Gill Sans MT"/>
            </a:endParaRPr>
          </a:p>
          <a:p>
            <a:pPr marL="398780" marR="5080" indent="-386715" algn="just">
              <a:lnSpc>
                <a:spcPts val="2700"/>
              </a:lnSpc>
              <a:spcBef>
                <a:spcPts val="645"/>
              </a:spcBef>
              <a:buSzPct val="78571"/>
              <a:buFont typeface="Segoe UI Symbol"/>
              <a:buChar char="⚫"/>
              <a:tabLst>
                <a:tab pos="399415" algn="l"/>
              </a:tabLst>
            </a:pPr>
            <a:r>
              <a:rPr sz="2800" dirty="0">
                <a:solidFill>
                  <a:srgbClr val="7030A0"/>
                </a:solidFill>
                <a:latin typeface="Gill Sans MT"/>
                <a:cs typeface="Gill Sans MT"/>
              </a:rPr>
              <a:t>I</a:t>
            </a:r>
            <a:r>
              <a:rPr sz="2800" spc="570" dirty="0">
                <a:solidFill>
                  <a:srgbClr val="7030A0"/>
                </a:solidFill>
                <a:latin typeface="Gill Sans MT"/>
                <a:cs typeface="Gill Sans MT"/>
              </a:rPr>
              <a:t> </a:t>
            </a:r>
            <a:r>
              <a:rPr sz="2800" dirty="0">
                <a:solidFill>
                  <a:srgbClr val="7030A0"/>
                </a:solidFill>
                <a:latin typeface="Gill Sans MT"/>
                <a:cs typeface="Gill Sans MT"/>
              </a:rPr>
              <a:t>bandi</a:t>
            </a:r>
            <a:r>
              <a:rPr sz="2800" spc="565" dirty="0">
                <a:solidFill>
                  <a:srgbClr val="7030A0"/>
                </a:solidFill>
                <a:latin typeface="Gill Sans MT"/>
                <a:cs typeface="Gill Sans MT"/>
              </a:rPr>
              <a:t> </a:t>
            </a:r>
            <a:r>
              <a:rPr sz="2800" dirty="0">
                <a:solidFill>
                  <a:srgbClr val="7030A0"/>
                </a:solidFill>
                <a:latin typeface="Gill Sans MT"/>
                <a:cs typeface="Gill Sans MT"/>
              </a:rPr>
              <a:t>di</a:t>
            </a:r>
            <a:r>
              <a:rPr sz="2800" spc="570" dirty="0">
                <a:solidFill>
                  <a:srgbClr val="7030A0"/>
                </a:solidFill>
                <a:latin typeface="Gill Sans MT"/>
                <a:cs typeface="Gill Sans MT"/>
              </a:rPr>
              <a:t> </a:t>
            </a:r>
            <a:r>
              <a:rPr sz="2800" dirty="0">
                <a:solidFill>
                  <a:srgbClr val="7030A0"/>
                </a:solidFill>
                <a:latin typeface="Gill Sans MT"/>
                <a:cs typeface="Gill Sans MT"/>
              </a:rPr>
              <a:t>gara</a:t>
            </a:r>
            <a:r>
              <a:rPr sz="2800" spc="565" dirty="0">
                <a:solidFill>
                  <a:srgbClr val="7030A0"/>
                </a:solidFill>
                <a:latin typeface="Gill Sans MT"/>
                <a:cs typeface="Gill Sans MT"/>
              </a:rPr>
              <a:t> </a:t>
            </a:r>
            <a:r>
              <a:rPr sz="2800" dirty="0">
                <a:solidFill>
                  <a:srgbClr val="7030A0"/>
                </a:solidFill>
                <a:latin typeface="Gill Sans MT"/>
                <a:cs typeface="Gill Sans MT"/>
              </a:rPr>
              <a:t>e</a:t>
            </a:r>
            <a:r>
              <a:rPr sz="2800" spc="570" dirty="0">
                <a:solidFill>
                  <a:srgbClr val="7030A0"/>
                </a:solidFill>
                <a:latin typeface="Gill Sans MT"/>
                <a:cs typeface="Gill Sans MT"/>
              </a:rPr>
              <a:t> </a:t>
            </a:r>
            <a:r>
              <a:rPr sz="2800" dirty="0">
                <a:solidFill>
                  <a:srgbClr val="7030A0"/>
                </a:solidFill>
                <a:latin typeface="Gill Sans MT"/>
                <a:cs typeface="Gill Sans MT"/>
              </a:rPr>
              <a:t>le</a:t>
            </a:r>
            <a:r>
              <a:rPr sz="2800" spc="565" dirty="0">
                <a:solidFill>
                  <a:srgbClr val="7030A0"/>
                </a:solidFill>
                <a:latin typeface="Gill Sans MT"/>
                <a:cs typeface="Gill Sans MT"/>
              </a:rPr>
              <a:t> </a:t>
            </a:r>
            <a:r>
              <a:rPr sz="2800" dirty="0">
                <a:solidFill>
                  <a:srgbClr val="7030A0"/>
                </a:solidFill>
                <a:latin typeface="Gill Sans MT"/>
                <a:cs typeface="Gill Sans MT"/>
              </a:rPr>
              <a:t>richieste</a:t>
            </a:r>
            <a:r>
              <a:rPr sz="2800" spc="570" dirty="0">
                <a:solidFill>
                  <a:srgbClr val="7030A0"/>
                </a:solidFill>
                <a:latin typeface="Gill Sans MT"/>
                <a:cs typeface="Gill Sans MT"/>
              </a:rPr>
              <a:t> </a:t>
            </a:r>
            <a:r>
              <a:rPr sz="2800" dirty="0">
                <a:solidFill>
                  <a:srgbClr val="7030A0"/>
                </a:solidFill>
                <a:latin typeface="Gill Sans MT"/>
                <a:cs typeface="Gill Sans MT"/>
              </a:rPr>
              <a:t>di</a:t>
            </a:r>
            <a:r>
              <a:rPr sz="2800" spc="565" dirty="0">
                <a:solidFill>
                  <a:srgbClr val="7030A0"/>
                </a:solidFill>
                <a:latin typeface="Gill Sans MT"/>
                <a:cs typeface="Gill Sans MT"/>
              </a:rPr>
              <a:t> </a:t>
            </a:r>
            <a:r>
              <a:rPr sz="2800" dirty="0">
                <a:solidFill>
                  <a:srgbClr val="7030A0"/>
                </a:solidFill>
                <a:latin typeface="Gill Sans MT"/>
                <a:cs typeface="Gill Sans MT"/>
              </a:rPr>
              <a:t>offerta</a:t>
            </a:r>
            <a:r>
              <a:rPr sz="2800" spc="570" dirty="0">
                <a:solidFill>
                  <a:srgbClr val="7030A0"/>
                </a:solidFill>
                <a:latin typeface="Gill Sans MT"/>
                <a:cs typeface="Gill Sans MT"/>
              </a:rPr>
              <a:t> </a:t>
            </a:r>
            <a:r>
              <a:rPr sz="2800" dirty="0">
                <a:solidFill>
                  <a:srgbClr val="7030A0"/>
                </a:solidFill>
                <a:latin typeface="Gill Sans MT"/>
                <a:cs typeface="Gill Sans MT"/>
              </a:rPr>
              <a:t>(anche</a:t>
            </a:r>
            <a:r>
              <a:rPr sz="2800" spc="565" dirty="0">
                <a:solidFill>
                  <a:srgbClr val="7030A0"/>
                </a:solidFill>
                <a:latin typeface="Gill Sans MT"/>
                <a:cs typeface="Gill Sans MT"/>
              </a:rPr>
              <a:t> </a:t>
            </a:r>
            <a:r>
              <a:rPr sz="2800" dirty="0">
                <a:solidFill>
                  <a:srgbClr val="7030A0"/>
                </a:solidFill>
                <a:latin typeface="Gill Sans MT"/>
                <a:cs typeface="Gill Sans MT"/>
              </a:rPr>
              <a:t>in</a:t>
            </a:r>
            <a:r>
              <a:rPr sz="2800" spc="570" dirty="0">
                <a:solidFill>
                  <a:srgbClr val="7030A0"/>
                </a:solidFill>
                <a:latin typeface="Gill Sans MT"/>
                <a:cs typeface="Gill Sans MT"/>
              </a:rPr>
              <a:t> </a:t>
            </a:r>
            <a:r>
              <a:rPr sz="2800" dirty="0">
                <a:solidFill>
                  <a:srgbClr val="7030A0"/>
                </a:solidFill>
                <a:latin typeface="Gill Sans MT"/>
                <a:cs typeface="Gill Sans MT"/>
              </a:rPr>
              <a:t>caso</a:t>
            </a:r>
            <a:r>
              <a:rPr sz="2800" spc="565" dirty="0">
                <a:solidFill>
                  <a:srgbClr val="7030A0"/>
                </a:solidFill>
                <a:latin typeface="Gill Sans MT"/>
                <a:cs typeface="Gill Sans MT"/>
              </a:rPr>
              <a:t> </a:t>
            </a:r>
            <a:r>
              <a:rPr sz="2800" dirty="0">
                <a:solidFill>
                  <a:srgbClr val="7030A0"/>
                </a:solidFill>
                <a:latin typeface="Gill Sans MT"/>
                <a:cs typeface="Gill Sans MT"/>
              </a:rPr>
              <a:t>di</a:t>
            </a:r>
            <a:r>
              <a:rPr sz="2800" spc="570" dirty="0">
                <a:solidFill>
                  <a:srgbClr val="7030A0"/>
                </a:solidFill>
                <a:latin typeface="Gill Sans MT"/>
                <a:cs typeface="Gill Sans MT"/>
              </a:rPr>
              <a:t> </a:t>
            </a:r>
            <a:r>
              <a:rPr sz="2800" dirty="0">
                <a:solidFill>
                  <a:srgbClr val="7030A0"/>
                </a:solidFill>
                <a:latin typeface="Gill Sans MT"/>
                <a:cs typeface="Gill Sans MT"/>
              </a:rPr>
              <a:t>affidamento</a:t>
            </a:r>
            <a:r>
              <a:rPr sz="2800" spc="565" dirty="0">
                <a:solidFill>
                  <a:srgbClr val="7030A0"/>
                </a:solidFill>
                <a:latin typeface="Gill Sans MT"/>
                <a:cs typeface="Gill Sans MT"/>
              </a:rPr>
              <a:t> </a:t>
            </a:r>
            <a:r>
              <a:rPr sz="2800" spc="-10" dirty="0">
                <a:solidFill>
                  <a:srgbClr val="7030A0"/>
                </a:solidFill>
                <a:latin typeface="Gill Sans MT"/>
                <a:cs typeface="Gill Sans MT"/>
              </a:rPr>
              <a:t>diretto) </a:t>
            </a:r>
            <a:r>
              <a:rPr sz="2800" dirty="0">
                <a:solidFill>
                  <a:srgbClr val="7030A0"/>
                </a:solidFill>
                <a:latin typeface="Gill Sans MT"/>
                <a:cs typeface="Gill Sans MT"/>
              </a:rPr>
              <a:t>devono</a:t>
            </a:r>
            <a:r>
              <a:rPr sz="2800" spc="550" dirty="0">
                <a:solidFill>
                  <a:srgbClr val="7030A0"/>
                </a:solidFill>
                <a:latin typeface="Gill Sans MT"/>
                <a:cs typeface="Gill Sans MT"/>
              </a:rPr>
              <a:t> </a:t>
            </a:r>
            <a:r>
              <a:rPr sz="2800" dirty="0">
                <a:solidFill>
                  <a:srgbClr val="7030A0"/>
                </a:solidFill>
                <a:latin typeface="Gill Sans MT"/>
                <a:cs typeface="Gill Sans MT"/>
              </a:rPr>
              <a:t>prevedere</a:t>
            </a:r>
            <a:r>
              <a:rPr sz="2800" spc="560" dirty="0">
                <a:solidFill>
                  <a:srgbClr val="7030A0"/>
                </a:solidFill>
                <a:latin typeface="Gill Sans MT"/>
                <a:cs typeface="Gill Sans MT"/>
              </a:rPr>
              <a:t> </a:t>
            </a:r>
            <a:r>
              <a:rPr sz="2800" dirty="0">
                <a:solidFill>
                  <a:srgbClr val="7030A0"/>
                </a:solidFill>
                <a:latin typeface="Gill Sans MT"/>
                <a:cs typeface="Gill Sans MT"/>
              </a:rPr>
              <a:t>l’obbligo</a:t>
            </a:r>
            <a:r>
              <a:rPr sz="2800" spc="555" dirty="0">
                <a:solidFill>
                  <a:srgbClr val="7030A0"/>
                </a:solidFill>
                <a:latin typeface="Gill Sans MT"/>
                <a:cs typeface="Gill Sans MT"/>
              </a:rPr>
              <a:t> </a:t>
            </a:r>
            <a:r>
              <a:rPr sz="2800" dirty="0">
                <a:solidFill>
                  <a:srgbClr val="7030A0"/>
                </a:solidFill>
                <a:latin typeface="Gill Sans MT"/>
                <a:cs typeface="Gill Sans MT"/>
              </a:rPr>
              <a:t>da</a:t>
            </a:r>
            <a:r>
              <a:rPr sz="2800" spc="555" dirty="0">
                <a:solidFill>
                  <a:srgbClr val="7030A0"/>
                </a:solidFill>
                <a:latin typeface="Gill Sans MT"/>
                <a:cs typeface="Gill Sans MT"/>
              </a:rPr>
              <a:t> </a:t>
            </a:r>
            <a:r>
              <a:rPr sz="2800" dirty="0">
                <a:solidFill>
                  <a:srgbClr val="7030A0"/>
                </a:solidFill>
                <a:latin typeface="Gill Sans MT"/>
                <a:cs typeface="Gill Sans MT"/>
              </a:rPr>
              <a:t>parte</a:t>
            </a:r>
            <a:r>
              <a:rPr sz="2800" spc="560" dirty="0">
                <a:solidFill>
                  <a:srgbClr val="7030A0"/>
                </a:solidFill>
                <a:latin typeface="Gill Sans MT"/>
                <a:cs typeface="Gill Sans MT"/>
              </a:rPr>
              <a:t> </a:t>
            </a:r>
            <a:r>
              <a:rPr sz="2800" dirty="0">
                <a:solidFill>
                  <a:srgbClr val="7030A0"/>
                </a:solidFill>
                <a:latin typeface="Gill Sans MT"/>
                <a:cs typeface="Gill Sans MT"/>
              </a:rPr>
              <a:t>degli</a:t>
            </a:r>
            <a:r>
              <a:rPr sz="2800" spc="555" dirty="0">
                <a:solidFill>
                  <a:srgbClr val="7030A0"/>
                </a:solidFill>
                <a:latin typeface="Gill Sans MT"/>
                <a:cs typeface="Gill Sans MT"/>
              </a:rPr>
              <a:t> </a:t>
            </a:r>
            <a:r>
              <a:rPr sz="2800" dirty="0">
                <a:solidFill>
                  <a:srgbClr val="7030A0"/>
                </a:solidFill>
                <a:latin typeface="Gill Sans MT"/>
                <a:cs typeface="Gill Sans MT"/>
              </a:rPr>
              <a:t>operatori</a:t>
            </a:r>
            <a:r>
              <a:rPr sz="2800" spc="555" dirty="0">
                <a:solidFill>
                  <a:srgbClr val="7030A0"/>
                </a:solidFill>
                <a:latin typeface="Gill Sans MT"/>
                <a:cs typeface="Gill Sans MT"/>
              </a:rPr>
              <a:t> </a:t>
            </a:r>
            <a:r>
              <a:rPr sz="2800" dirty="0">
                <a:solidFill>
                  <a:srgbClr val="7030A0"/>
                </a:solidFill>
                <a:latin typeface="Gill Sans MT"/>
                <a:cs typeface="Gill Sans MT"/>
              </a:rPr>
              <a:t>economici</a:t>
            </a:r>
            <a:r>
              <a:rPr sz="2800" spc="560" dirty="0">
                <a:solidFill>
                  <a:srgbClr val="7030A0"/>
                </a:solidFill>
                <a:latin typeface="Gill Sans MT"/>
                <a:cs typeface="Gill Sans MT"/>
              </a:rPr>
              <a:t> </a:t>
            </a:r>
            <a:r>
              <a:rPr sz="2800" dirty="0">
                <a:solidFill>
                  <a:srgbClr val="7030A0"/>
                </a:solidFill>
                <a:latin typeface="Gill Sans MT"/>
                <a:cs typeface="Gill Sans MT"/>
              </a:rPr>
              <a:t>partecipanti</a:t>
            </a:r>
            <a:r>
              <a:rPr sz="2800" spc="560" dirty="0">
                <a:solidFill>
                  <a:srgbClr val="7030A0"/>
                </a:solidFill>
                <a:latin typeface="Gill Sans MT"/>
                <a:cs typeface="Gill Sans MT"/>
              </a:rPr>
              <a:t> </a:t>
            </a:r>
            <a:r>
              <a:rPr sz="2800" spc="-25" dirty="0">
                <a:solidFill>
                  <a:srgbClr val="7030A0"/>
                </a:solidFill>
                <a:latin typeface="Gill Sans MT"/>
                <a:cs typeface="Gill Sans MT"/>
              </a:rPr>
              <a:t>di </a:t>
            </a:r>
            <a:r>
              <a:rPr sz="2800" dirty="0">
                <a:solidFill>
                  <a:srgbClr val="7030A0"/>
                </a:solidFill>
                <a:latin typeface="Gill Sans MT"/>
                <a:cs typeface="Gill Sans MT"/>
              </a:rPr>
              <a:t>fornire</a:t>
            </a:r>
            <a:r>
              <a:rPr sz="2800" spc="105" dirty="0">
                <a:solidFill>
                  <a:srgbClr val="7030A0"/>
                </a:solidFill>
                <a:latin typeface="Gill Sans MT"/>
                <a:cs typeface="Gill Sans MT"/>
              </a:rPr>
              <a:t> </a:t>
            </a:r>
            <a:r>
              <a:rPr sz="2800" dirty="0">
                <a:solidFill>
                  <a:srgbClr val="7030A0"/>
                </a:solidFill>
                <a:latin typeface="Gill Sans MT"/>
                <a:cs typeface="Gill Sans MT"/>
              </a:rPr>
              <a:t>i</a:t>
            </a:r>
            <a:r>
              <a:rPr sz="2800" spc="105" dirty="0">
                <a:solidFill>
                  <a:srgbClr val="7030A0"/>
                </a:solidFill>
                <a:latin typeface="Gill Sans MT"/>
                <a:cs typeface="Gill Sans MT"/>
              </a:rPr>
              <a:t> </a:t>
            </a:r>
            <a:r>
              <a:rPr sz="2800" dirty="0">
                <a:solidFill>
                  <a:srgbClr val="7030A0"/>
                </a:solidFill>
                <a:latin typeface="Gill Sans MT"/>
                <a:cs typeface="Gill Sans MT"/>
              </a:rPr>
              <a:t>dati</a:t>
            </a:r>
            <a:r>
              <a:rPr sz="2800" spc="110" dirty="0">
                <a:solidFill>
                  <a:srgbClr val="7030A0"/>
                </a:solidFill>
                <a:latin typeface="Gill Sans MT"/>
                <a:cs typeface="Gill Sans MT"/>
              </a:rPr>
              <a:t> </a:t>
            </a:r>
            <a:r>
              <a:rPr sz="2800" dirty="0">
                <a:solidFill>
                  <a:srgbClr val="7030A0"/>
                </a:solidFill>
                <a:latin typeface="Gill Sans MT"/>
                <a:cs typeface="Gill Sans MT"/>
              </a:rPr>
              <a:t>necessari</a:t>
            </a:r>
            <a:r>
              <a:rPr sz="2800" spc="105" dirty="0">
                <a:solidFill>
                  <a:srgbClr val="7030A0"/>
                </a:solidFill>
                <a:latin typeface="Gill Sans MT"/>
                <a:cs typeface="Gill Sans MT"/>
              </a:rPr>
              <a:t> </a:t>
            </a:r>
            <a:r>
              <a:rPr sz="2800" dirty="0">
                <a:solidFill>
                  <a:srgbClr val="7030A0"/>
                </a:solidFill>
                <a:latin typeface="Gill Sans MT"/>
                <a:cs typeface="Gill Sans MT"/>
              </a:rPr>
              <a:t>per</a:t>
            </a:r>
            <a:r>
              <a:rPr sz="2800" spc="110" dirty="0">
                <a:solidFill>
                  <a:srgbClr val="7030A0"/>
                </a:solidFill>
                <a:latin typeface="Gill Sans MT"/>
                <a:cs typeface="Gill Sans MT"/>
              </a:rPr>
              <a:t> </a:t>
            </a:r>
            <a:r>
              <a:rPr sz="2800" dirty="0">
                <a:solidFill>
                  <a:srgbClr val="7030A0"/>
                </a:solidFill>
                <a:latin typeface="Gill Sans MT"/>
                <a:cs typeface="Gill Sans MT"/>
              </a:rPr>
              <a:t>l’identificazione</a:t>
            </a:r>
            <a:r>
              <a:rPr sz="2800" spc="105" dirty="0">
                <a:solidFill>
                  <a:srgbClr val="7030A0"/>
                </a:solidFill>
                <a:latin typeface="Gill Sans MT"/>
                <a:cs typeface="Gill Sans MT"/>
              </a:rPr>
              <a:t> </a:t>
            </a:r>
            <a:r>
              <a:rPr sz="2800" dirty="0">
                <a:solidFill>
                  <a:srgbClr val="7030A0"/>
                </a:solidFill>
                <a:latin typeface="Gill Sans MT"/>
                <a:cs typeface="Gill Sans MT"/>
              </a:rPr>
              <a:t>del</a:t>
            </a:r>
            <a:r>
              <a:rPr sz="2800" spc="105" dirty="0">
                <a:solidFill>
                  <a:srgbClr val="7030A0"/>
                </a:solidFill>
                <a:latin typeface="Gill Sans MT"/>
                <a:cs typeface="Gill Sans MT"/>
              </a:rPr>
              <a:t> </a:t>
            </a:r>
            <a:r>
              <a:rPr sz="2800" dirty="0">
                <a:solidFill>
                  <a:srgbClr val="7030A0"/>
                </a:solidFill>
                <a:latin typeface="Gill Sans MT"/>
                <a:cs typeface="Gill Sans MT"/>
              </a:rPr>
              <a:t>titolare</a:t>
            </a:r>
            <a:r>
              <a:rPr sz="2800" spc="110" dirty="0">
                <a:solidFill>
                  <a:srgbClr val="7030A0"/>
                </a:solidFill>
                <a:latin typeface="Gill Sans MT"/>
                <a:cs typeface="Gill Sans MT"/>
              </a:rPr>
              <a:t> </a:t>
            </a:r>
            <a:r>
              <a:rPr sz="2800" dirty="0">
                <a:solidFill>
                  <a:srgbClr val="7030A0"/>
                </a:solidFill>
                <a:latin typeface="Gill Sans MT"/>
                <a:cs typeface="Gill Sans MT"/>
              </a:rPr>
              <a:t>effettivo</a:t>
            </a:r>
            <a:r>
              <a:rPr sz="2800" spc="105" dirty="0">
                <a:solidFill>
                  <a:srgbClr val="7030A0"/>
                </a:solidFill>
                <a:latin typeface="Gill Sans MT"/>
                <a:cs typeface="Gill Sans MT"/>
              </a:rPr>
              <a:t> </a:t>
            </a:r>
            <a:r>
              <a:rPr sz="2800" dirty="0">
                <a:solidFill>
                  <a:srgbClr val="7030A0"/>
                </a:solidFill>
                <a:latin typeface="Gill Sans MT"/>
                <a:cs typeface="Gill Sans MT"/>
              </a:rPr>
              <a:t>oltre</a:t>
            </a:r>
            <a:r>
              <a:rPr sz="2800" spc="110" dirty="0">
                <a:solidFill>
                  <a:srgbClr val="7030A0"/>
                </a:solidFill>
                <a:latin typeface="Gill Sans MT"/>
                <a:cs typeface="Gill Sans MT"/>
              </a:rPr>
              <a:t> </a:t>
            </a:r>
            <a:r>
              <a:rPr sz="2800" dirty="0">
                <a:solidFill>
                  <a:srgbClr val="7030A0"/>
                </a:solidFill>
                <a:latin typeface="Gill Sans MT"/>
                <a:cs typeface="Gill Sans MT"/>
              </a:rPr>
              <a:t>al</a:t>
            </a:r>
            <a:r>
              <a:rPr sz="2800" spc="105" dirty="0">
                <a:solidFill>
                  <a:srgbClr val="7030A0"/>
                </a:solidFill>
                <a:latin typeface="Gill Sans MT"/>
                <a:cs typeface="Gill Sans MT"/>
              </a:rPr>
              <a:t> </a:t>
            </a:r>
            <a:r>
              <a:rPr sz="2800" dirty="0">
                <a:solidFill>
                  <a:srgbClr val="7030A0"/>
                </a:solidFill>
                <a:latin typeface="Gill Sans MT"/>
                <a:cs typeface="Gill Sans MT"/>
              </a:rPr>
              <a:t>rilascio</a:t>
            </a:r>
            <a:r>
              <a:rPr sz="2800" spc="105" dirty="0">
                <a:solidFill>
                  <a:srgbClr val="7030A0"/>
                </a:solidFill>
                <a:latin typeface="Gill Sans MT"/>
                <a:cs typeface="Gill Sans MT"/>
              </a:rPr>
              <a:t> </a:t>
            </a:r>
            <a:r>
              <a:rPr sz="2800" spc="-25" dirty="0">
                <a:solidFill>
                  <a:srgbClr val="7030A0"/>
                </a:solidFill>
                <a:latin typeface="Gill Sans MT"/>
                <a:cs typeface="Gill Sans MT"/>
              </a:rPr>
              <a:t>di </a:t>
            </a:r>
            <a:r>
              <a:rPr sz="2800" dirty="0">
                <a:solidFill>
                  <a:srgbClr val="7030A0"/>
                </a:solidFill>
                <a:latin typeface="Gill Sans MT"/>
                <a:cs typeface="Gill Sans MT"/>
              </a:rPr>
              <a:t>una</a:t>
            </a:r>
            <a:r>
              <a:rPr sz="2800" spc="70" dirty="0">
                <a:solidFill>
                  <a:srgbClr val="7030A0"/>
                </a:solidFill>
                <a:latin typeface="Gill Sans MT"/>
                <a:cs typeface="Gill Sans MT"/>
              </a:rPr>
              <a:t> </a:t>
            </a:r>
            <a:r>
              <a:rPr sz="2800" dirty="0">
                <a:solidFill>
                  <a:srgbClr val="7030A0"/>
                </a:solidFill>
                <a:latin typeface="Gill Sans MT"/>
                <a:cs typeface="Gill Sans MT"/>
              </a:rPr>
              <a:t>dichiarazione</a:t>
            </a:r>
            <a:r>
              <a:rPr sz="2800" spc="65" dirty="0">
                <a:solidFill>
                  <a:srgbClr val="7030A0"/>
                </a:solidFill>
                <a:latin typeface="Gill Sans MT"/>
                <a:cs typeface="Gill Sans MT"/>
              </a:rPr>
              <a:t> </a:t>
            </a:r>
            <a:r>
              <a:rPr sz="2800" dirty="0">
                <a:solidFill>
                  <a:srgbClr val="7030A0"/>
                </a:solidFill>
                <a:latin typeface="Gill Sans MT"/>
                <a:cs typeface="Gill Sans MT"/>
              </a:rPr>
              <a:t>di</a:t>
            </a:r>
            <a:r>
              <a:rPr sz="2800" spc="70" dirty="0">
                <a:solidFill>
                  <a:srgbClr val="7030A0"/>
                </a:solidFill>
                <a:latin typeface="Gill Sans MT"/>
                <a:cs typeface="Gill Sans MT"/>
              </a:rPr>
              <a:t> </a:t>
            </a:r>
            <a:r>
              <a:rPr sz="2800" dirty="0">
                <a:solidFill>
                  <a:srgbClr val="7030A0"/>
                </a:solidFill>
                <a:latin typeface="Gill Sans MT"/>
                <a:cs typeface="Gill Sans MT"/>
              </a:rPr>
              <a:t>assenza</a:t>
            </a:r>
            <a:r>
              <a:rPr sz="2800" spc="65" dirty="0">
                <a:solidFill>
                  <a:srgbClr val="7030A0"/>
                </a:solidFill>
                <a:latin typeface="Gill Sans MT"/>
                <a:cs typeface="Gill Sans MT"/>
              </a:rPr>
              <a:t> </a:t>
            </a:r>
            <a:r>
              <a:rPr sz="2800" dirty="0">
                <a:solidFill>
                  <a:srgbClr val="7030A0"/>
                </a:solidFill>
                <a:latin typeface="Gill Sans MT"/>
                <a:cs typeface="Gill Sans MT"/>
              </a:rPr>
              <a:t>di</a:t>
            </a:r>
            <a:r>
              <a:rPr sz="2800" spc="65" dirty="0">
                <a:solidFill>
                  <a:srgbClr val="7030A0"/>
                </a:solidFill>
                <a:latin typeface="Gill Sans MT"/>
                <a:cs typeface="Gill Sans MT"/>
              </a:rPr>
              <a:t> </a:t>
            </a:r>
            <a:r>
              <a:rPr sz="2800" dirty="0">
                <a:solidFill>
                  <a:srgbClr val="7030A0"/>
                </a:solidFill>
                <a:latin typeface="Gill Sans MT"/>
                <a:cs typeface="Gill Sans MT"/>
              </a:rPr>
              <a:t>conflitto</a:t>
            </a:r>
            <a:r>
              <a:rPr sz="2800" spc="70" dirty="0">
                <a:solidFill>
                  <a:srgbClr val="7030A0"/>
                </a:solidFill>
                <a:latin typeface="Gill Sans MT"/>
                <a:cs typeface="Gill Sans MT"/>
              </a:rPr>
              <a:t> </a:t>
            </a:r>
            <a:r>
              <a:rPr sz="2800" dirty="0">
                <a:solidFill>
                  <a:srgbClr val="7030A0"/>
                </a:solidFill>
                <a:latin typeface="Gill Sans MT"/>
                <a:cs typeface="Gill Sans MT"/>
              </a:rPr>
              <a:t>di</a:t>
            </a:r>
            <a:r>
              <a:rPr sz="2800" spc="65" dirty="0">
                <a:solidFill>
                  <a:srgbClr val="7030A0"/>
                </a:solidFill>
                <a:latin typeface="Gill Sans MT"/>
                <a:cs typeface="Gill Sans MT"/>
              </a:rPr>
              <a:t> </a:t>
            </a:r>
            <a:r>
              <a:rPr sz="2800" dirty="0">
                <a:solidFill>
                  <a:srgbClr val="7030A0"/>
                </a:solidFill>
                <a:latin typeface="Gill Sans MT"/>
                <a:cs typeface="Gill Sans MT"/>
              </a:rPr>
              <a:t>interessi</a:t>
            </a:r>
            <a:r>
              <a:rPr sz="2800" spc="75" dirty="0">
                <a:solidFill>
                  <a:srgbClr val="7030A0"/>
                </a:solidFill>
                <a:latin typeface="Gill Sans MT"/>
                <a:cs typeface="Gill Sans MT"/>
              </a:rPr>
              <a:t> </a:t>
            </a:r>
            <a:r>
              <a:rPr sz="2800" dirty="0">
                <a:solidFill>
                  <a:srgbClr val="7030A0"/>
                </a:solidFill>
                <a:latin typeface="Gill Sans MT"/>
                <a:cs typeface="Gill Sans MT"/>
              </a:rPr>
              <a:t>da</a:t>
            </a:r>
            <a:r>
              <a:rPr sz="2800" spc="65" dirty="0">
                <a:solidFill>
                  <a:srgbClr val="7030A0"/>
                </a:solidFill>
                <a:latin typeface="Gill Sans MT"/>
                <a:cs typeface="Gill Sans MT"/>
              </a:rPr>
              <a:t> </a:t>
            </a:r>
            <a:r>
              <a:rPr sz="2800" dirty="0">
                <a:solidFill>
                  <a:srgbClr val="7030A0"/>
                </a:solidFill>
                <a:latin typeface="Gill Sans MT"/>
                <a:cs typeface="Gill Sans MT"/>
              </a:rPr>
              <a:t>parte</a:t>
            </a:r>
            <a:r>
              <a:rPr sz="2800" spc="70" dirty="0">
                <a:solidFill>
                  <a:srgbClr val="7030A0"/>
                </a:solidFill>
                <a:latin typeface="Gill Sans MT"/>
                <a:cs typeface="Gill Sans MT"/>
              </a:rPr>
              <a:t> </a:t>
            </a:r>
            <a:r>
              <a:rPr sz="2800" dirty="0">
                <a:solidFill>
                  <a:srgbClr val="7030A0"/>
                </a:solidFill>
                <a:latin typeface="Gill Sans MT"/>
                <a:cs typeface="Gill Sans MT"/>
              </a:rPr>
              <a:t>dei</a:t>
            </a:r>
            <a:r>
              <a:rPr sz="2800" spc="70" dirty="0">
                <a:solidFill>
                  <a:srgbClr val="7030A0"/>
                </a:solidFill>
                <a:latin typeface="Gill Sans MT"/>
                <a:cs typeface="Gill Sans MT"/>
              </a:rPr>
              <a:t> </a:t>
            </a:r>
            <a:r>
              <a:rPr sz="2800" dirty="0">
                <a:solidFill>
                  <a:srgbClr val="7030A0"/>
                </a:solidFill>
                <a:latin typeface="Gill Sans MT"/>
                <a:cs typeface="Gill Sans MT"/>
              </a:rPr>
              <a:t>partecipanti</a:t>
            </a:r>
            <a:r>
              <a:rPr sz="2800" spc="70" dirty="0">
                <a:solidFill>
                  <a:srgbClr val="7030A0"/>
                </a:solidFill>
                <a:latin typeface="Gill Sans MT"/>
                <a:cs typeface="Gill Sans MT"/>
              </a:rPr>
              <a:t> </a:t>
            </a:r>
            <a:r>
              <a:rPr sz="2800" dirty="0">
                <a:solidFill>
                  <a:srgbClr val="7030A0"/>
                </a:solidFill>
                <a:latin typeface="Gill Sans MT"/>
                <a:cs typeface="Gill Sans MT"/>
              </a:rPr>
              <a:t>e</a:t>
            </a:r>
            <a:r>
              <a:rPr sz="2800" spc="75" dirty="0">
                <a:solidFill>
                  <a:srgbClr val="7030A0"/>
                </a:solidFill>
                <a:latin typeface="Gill Sans MT"/>
                <a:cs typeface="Gill Sans MT"/>
              </a:rPr>
              <a:t> </a:t>
            </a:r>
            <a:r>
              <a:rPr sz="2800" spc="-25" dirty="0">
                <a:solidFill>
                  <a:srgbClr val="7030A0"/>
                </a:solidFill>
                <a:latin typeface="Gill Sans MT"/>
                <a:cs typeface="Gill Sans MT"/>
              </a:rPr>
              <a:t>dei </a:t>
            </a:r>
            <a:r>
              <a:rPr sz="2800" dirty="0">
                <a:solidFill>
                  <a:srgbClr val="7030A0"/>
                </a:solidFill>
                <a:latin typeface="Gill Sans MT"/>
                <a:cs typeface="Gill Sans MT"/>
              </a:rPr>
              <a:t>titolari</a:t>
            </a:r>
            <a:r>
              <a:rPr sz="2800" spc="-5" dirty="0">
                <a:solidFill>
                  <a:srgbClr val="7030A0"/>
                </a:solidFill>
                <a:latin typeface="Gill Sans MT"/>
                <a:cs typeface="Gill Sans MT"/>
              </a:rPr>
              <a:t> </a:t>
            </a:r>
            <a:r>
              <a:rPr sz="2800" spc="-10" dirty="0">
                <a:solidFill>
                  <a:srgbClr val="7030A0"/>
                </a:solidFill>
                <a:latin typeface="Gill Sans MT"/>
                <a:cs typeface="Gill Sans MT"/>
              </a:rPr>
              <a:t>effettivi.</a:t>
            </a:r>
            <a:endParaRPr sz="2800">
              <a:latin typeface="Gill Sans MT"/>
              <a:cs typeface="Gill Sans MT"/>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5398" y="461547"/>
            <a:ext cx="6574155" cy="676275"/>
          </a:xfrm>
          <a:prstGeom prst="rect">
            <a:avLst/>
          </a:prstGeom>
        </p:spPr>
        <p:txBody>
          <a:bodyPr vert="horz" wrap="square" lIns="0" tIns="14604" rIns="0" bIns="0" rtlCol="0">
            <a:spAutoFit/>
          </a:bodyPr>
          <a:lstStyle/>
          <a:p>
            <a:pPr marL="12700">
              <a:lnSpc>
                <a:spcPct val="100000"/>
              </a:lnSpc>
              <a:spcBef>
                <a:spcPts val="114"/>
              </a:spcBef>
            </a:pPr>
            <a:r>
              <a:rPr sz="4250" b="1" i="1" dirty="0">
                <a:solidFill>
                  <a:srgbClr val="002060"/>
                </a:solidFill>
                <a:latin typeface="Garamond"/>
                <a:cs typeface="Garamond"/>
              </a:rPr>
              <a:t>Il</a:t>
            </a:r>
            <a:r>
              <a:rPr sz="4250" b="1" i="1" spc="-100" dirty="0">
                <a:solidFill>
                  <a:srgbClr val="002060"/>
                </a:solidFill>
                <a:latin typeface="Garamond"/>
                <a:cs typeface="Garamond"/>
              </a:rPr>
              <a:t> </a:t>
            </a:r>
            <a:r>
              <a:rPr sz="4250" b="1" i="1" spc="-145" dirty="0">
                <a:solidFill>
                  <a:srgbClr val="002060"/>
                </a:solidFill>
                <a:latin typeface="Garamond"/>
                <a:cs typeface="Garamond"/>
              </a:rPr>
              <a:t>rispetto</a:t>
            </a:r>
            <a:r>
              <a:rPr sz="4250" b="1" i="1" spc="-90" dirty="0">
                <a:solidFill>
                  <a:srgbClr val="002060"/>
                </a:solidFill>
                <a:latin typeface="Garamond"/>
                <a:cs typeface="Garamond"/>
              </a:rPr>
              <a:t> </a:t>
            </a:r>
            <a:r>
              <a:rPr sz="4250" b="1" i="1" spc="-114" dirty="0">
                <a:solidFill>
                  <a:srgbClr val="002060"/>
                </a:solidFill>
                <a:latin typeface="Garamond"/>
                <a:cs typeface="Garamond"/>
              </a:rPr>
              <a:t>del</a:t>
            </a:r>
            <a:r>
              <a:rPr sz="4250" b="1" i="1" spc="-100" dirty="0">
                <a:solidFill>
                  <a:srgbClr val="002060"/>
                </a:solidFill>
                <a:latin typeface="Garamond"/>
                <a:cs typeface="Garamond"/>
              </a:rPr>
              <a:t> </a:t>
            </a:r>
            <a:r>
              <a:rPr sz="4250" b="1" i="1" spc="-140" dirty="0">
                <a:solidFill>
                  <a:srgbClr val="002060"/>
                </a:solidFill>
                <a:latin typeface="Garamond"/>
                <a:cs typeface="Garamond"/>
              </a:rPr>
              <a:t>principio</a:t>
            </a:r>
            <a:r>
              <a:rPr sz="4250" b="1" i="1" spc="-95" dirty="0">
                <a:solidFill>
                  <a:srgbClr val="002060"/>
                </a:solidFill>
                <a:latin typeface="Garamond"/>
                <a:cs typeface="Garamond"/>
              </a:rPr>
              <a:t> </a:t>
            </a:r>
            <a:r>
              <a:rPr sz="4250" b="1" i="1" spc="-110" dirty="0">
                <a:solidFill>
                  <a:srgbClr val="002060"/>
                </a:solidFill>
                <a:latin typeface="Garamond"/>
                <a:cs typeface="Garamond"/>
              </a:rPr>
              <a:t>DNSH</a:t>
            </a:r>
            <a:endParaRPr sz="4250">
              <a:latin typeface="Garamond"/>
              <a:cs typeface="Garamond"/>
            </a:endParaRPr>
          </a:p>
        </p:txBody>
      </p:sp>
      <p:sp>
        <p:nvSpPr>
          <p:cNvPr id="3" name="object 3"/>
          <p:cNvSpPr txBox="1"/>
          <p:nvPr/>
        </p:nvSpPr>
        <p:spPr>
          <a:xfrm>
            <a:off x="623633" y="1454856"/>
            <a:ext cx="11979910" cy="6501130"/>
          </a:xfrm>
          <a:prstGeom prst="rect">
            <a:avLst/>
          </a:prstGeom>
        </p:spPr>
        <p:txBody>
          <a:bodyPr vert="horz" wrap="square" lIns="0" tIns="11430" rIns="0" bIns="0" rtlCol="0">
            <a:spAutoFit/>
          </a:bodyPr>
          <a:lstStyle/>
          <a:p>
            <a:pPr marL="81280" marR="553085" algn="just">
              <a:lnSpc>
                <a:spcPct val="101299"/>
              </a:lnSpc>
              <a:spcBef>
                <a:spcPts val="90"/>
              </a:spcBef>
            </a:pPr>
            <a:r>
              <a:rPr sz="2950" spc="95" dirty="0">
                <a:solidFill>
                  <a:srgbClr val="F91F00"/>
                </a:solidFill>
                <a:latin typeface="Calibri"/>
                <a:cs typeface="Calibri"/>
              </a:rPr>
              <a:t>“non</a:t>
            </a:r>
            <a:r>
              <a:rPr sz="2950" spc="325" dirty="0">
                <a:solidFill>
                  <a:srgbClr val="F91F00"/>
                </a:solidFill>
                <a:latin typeface="Calibri"/>
                <a:cs typeface="Calibri"/>
              </a:rPr>
              <a:t>   </a:t>
            </a:r>
            <a:r>
              <a:rPr sz="2950" spc="90" dirty="0">
                <a:solidFill>
                  <a:srgbClr val="F91F00"/>
                </a:solidFill>
                <a:latin typeface="Calibri"/>
                <a:cs typeface="Calibri"/>
              </a:rPr>
              <a:t>arrecare</a:t>
            </a:r>
            <a:r>
              <a:rPr sz="2950" spc="330" dirty="0">
                <a:solidFill>
                  <a:srgbClr val="F91F00"/>
                </a:solidFill>
                <a:latin typeface="Calibri"/>
                <a:cs typeface="Calibri"/>
              </a:rPr>
              <a:t>   </a:t>
            </a:r>
            <a:r>
              <a:rPr sz="2950" spc="145" dirty="0">
                <a:solidFill>
                  <a:srgbClr val="F91F00"/>
                </a:solidFill>
                <a:latin typeface="Calibri"/>
                <a:cs typeface="Calibri"/>
              </a:rPr>
              <a:t>danno</a:t>
            </a:r>
            <a:r>
              <a:rPr sz="2950" spc="325" dirty="0">
                <a:solidFill>
                  <a:srgbClr val="F91F00"/>
                </a:solidFill>
                <a:latin typeface="Calibri"/>
                <a:cs typeface="Calibri"/>
              </a:rPr>
              <a:t>   </a:t>
            </a:r>
            <a:r>
              <a:rPr sz="2950" spc="114" dirty="0">
                <a:solidFill>
                  <a:srgbClr val="F91F00"/>
                </a:solidFill>
                <a:latin typeface="Calibri"/>
                <a:cs typeface="Calibri"/>
              </a:rPr>
              <a:t>signiﬁcativo</a:t>
            </a:r>
            <a:r>
              <a:rPr sz="2950" spc="330" dirty="0">
                <a:solidFill>
                  <a:srgbClr val="F91F00"/>
                </a:solidFill>
                <a:latin typeface="Calibri"/>
                <a:cs typeface="Calibri"/>
              </a:rPr>
              <a:t>   </a:t>
            </a:r>
            <a:r>
              <a:rPr sz="2950" spc="110" dirty="0">
                <a:solidFill>
                  <a:srgbClr val="F91F00"/>
                </a:solidFill>
                <a:latin typeface="Calibri"/>
                <a:cs typeface="Calibri"/>
              </a:rPr>
              <a:t>agli</a:t>
            </a:r>
            <a:r>
              <a:rPr sz="2950" spc="330" dirty="0">
                <a:solidFill>
                  <a:srgbClr val="F91F00"/>
                </a:solidFill>
                <a:latin typeface="Calibri"/>
                <a:cs typeface="Calibri"/>
              </a:rPr>
              <a:t>   </a:t>
            </a:r>
            <a:r>
              <a:rPr sz="2950" spc="50" dirty="0">
                <a:solidFill>
                  <a:srgbClr val="F91F00"/>
                </a:solidFill>
                <a:latin typeface="Calibri"/>
                <a:cs typeface="Calibri"/>
              </a:rPr>
              <a:t>obiettivi</a:t>
            </a:r>
            <a:r>
              <a:rPr sz="2950" spc="325" dirty="0">
                <a:solidFill>
                  <a:srgbClr val="F91F00"/>
                </a:solidFill>
                <a:latin typeface="Calibri"/>
                <a:cs typeface="Calibri"/>
              </a:rPr>
              <a:t>   </a:t>
            </a:r>
            <a:r>
              <a:rPr sz="2950" spc="70" dirty="0">
                <a:solidFill>
                  <a:srgbClr val="F91F00"/>
                </a:solidFill>
                <a:latin typeface="Calibri"/>
                <a:cs typeface="Calibri"/>
              </a:rPr>
              <a:t>ambientali” </a:t>
            </a:r>
            <a:r>
              <a:rPr sz="2950" spc="75" dirty="0">
                <a:solidFill>
                  <a:srgbClr val="F91F00"/>
                </a:solidFill>
                <a:latin typeface="Calibri"/>
                <a:cs typeface="Calibri"/>
              </a:rPr>
              <a:t>(principio</a:t>
            </a:r>
            <a:r>
              <a:rPr sz="2950" spc="409" dirty="0">
                <a:solidFill>
                  <a:srgbClr val="F91F00"/>
                </a:solidFill>
                <a:latin typeface="Calibri"/>
                <a:cs typeface="Calibri"/>
              </a:rPr>
              <a:t> </a:t>
            </a:r>
            <a:r>
              <a:rPr sz="2950" spc="105" dirty="0">
                <a:solidFill>
                  <a:srgbClr val="F91F00"/>
                </a:solidFill>
                <a:latin typeface="Calibri"/>
                <a:cs typeface="Calibri"/>
              </a:rPr>
              <a:t>del</a:t>
            </a:r>
            <a:r>
              <a:rPr sz="2950" spc="420" dirty="0">
                <a:solidFill>
                  <a:srgbClr val="F91F00"/>
                </a:solidFill>
                <a:latin typeface="Calibri"/>
                <a:cs typeface="Calibri"/>
              </a:rPr>
              <a:t> </a:t>
            </a:r>
            <a:r>
              <a:rPr sz="2950" spc="185" dirty="0">
                <a:solidFill>
                  <a:srgbClr val="F91F00"/>
                </a:solidFill>
                <a:latin typeface="Calibri"/>
                <a:cs typeface="Calibri"/>
              </a:rPr>
              <a:t>“</a:t>
            </a:r>
            <a:r>
              <a:rPr sz="2950" i="1" spc="185" dirty="0">
                <a:solidFill>
                  <a:srgbClr val="F91F00"/>
                </a:solidFill>
                <a:latin typeface="Calibri"/>
                <a:cs typeface="Calibri"/>
              </a:rPr>
              <a:t>Do</a:t>
            </a:r>
            <a:r>
              <a:rPr sz="2950" i="1" spc="425" dirty="0">
                <a:solidFill>
                  <a:srgbClr val="F91F00"/>
                </a:solidFill>
                <a:latin typeface="Calibri"/>
                <a:cs typeface="Calibri"/>
              </a:rPr>
              <a:t> </a:t>
            </a:r>
            <a:r>
              <a:rPr sz="2950" i="1" spc="215" dirty="0">
                <a:solidFill>
                  <a:srgbClr val="F91F00"/>
                </a:solidFill>
                <a:latin typeface="Calibri"/>
                <a:cs typeface="Calibri"/>
              </a:rPr>
              <a:t>No</a:t>
            </a:r>
            <a:r>
              <a:rPr sz="2950" i="1" spc="425" dirty="0">
                <a:solidFill>
                  <a:srgbClr val="F91F00"/>
                </a:solidFill>
                <a:latin typeface="Calibri"/>
                <a:cs typeface="Calibri"/>
              </a:rPr>
              <a:t> </a:t>
            </a:r>
            <a:r>
              <a:rPr sz="2950" i="1" spc="125" dirty="0">
                <a:solidFill>
                  <a:srgbClr val="F91F00"/>
                </a:solidFill>
                <a:latin typeface="Calibri"/>
                <a:cs typeface="Calibri"/>
              </a:rPr>
              <a:t>Signiﬁcant</a:t>
            </a:r>
            <a:r>
              <a:rPr sz="2950" i="1" spc="420" dirty="0">
                <a:solidFill>
                  <a:srgbClr val="F91F00"/>
                </a:solidFill>
                <a:latin typeface="Calibri"/>
                <a:cs typeface="Calibri"/>
              </a:rPr>
              <a:t> </a:t>
            </a:r>
            <a:r>
              <a:rPr sz="2950" i="1" spc="55" dirty="0">
                <a:solidFill>
                  <a:srgbClr val="F91F00"/>
                </a:solidFill>
                <a:latin typeface="Calibri"/>
                <a:cs typeface="Calibri"/>
              </a:rPr>
              <a:t>Harm</a:t>
            </a:r>
            <a:r>
              <a:rPr sz="2950" spc="55" dirty="0">
                <a:solidFill>
                  <a:srgbClr val="F91F00"/>
                </a:solidFill>
                <a:latin typeface="Calibri"/>
                <a:cs typeface="Calibri"/>
              </a:rPr>
              <a:t>”,</a:t>
            </a:r>
            <a:r>
              <a:rPr sz="2950" spc="420" dirty="0">
                <a:solidFill>
                  <a:srgbClr val="F91F00"/>
                </a:solidFill>
                <a:latin typeface="Calibri"/>
                <a:cs typeface="Calibri"/>
              </a:rPr>
              <a:t> </a:t>
            </a:r>
            <a:r>
              <a:rPr sz="2950" spc="220" dirty="0">
                <a:solidFill>
                  <a:srgbClr val="F91F00"/>
                </a:solidFill>
                <a:latin typeface="Calibri"/>
                <a:cs typeface="Calibri"/>
              </a:rPr>
              <a:t>DNSH),</a:t>
            </a:r>
            <a:r>
              <a:rPr sz="2950" spc="430" dirty="0">
                <a:solidFill>
                  <a:srgbClr val="F91F00"/>
                </a:solidFill>
                <a:latin typeface="Calibri"/>
                <a:cs typeface="Calibri"/>
              </a:rPr>
              <a:t> </a:t>
            </a:r>
            <a:r>
              <a:rPr sz="2950" spc="195" dirty="0">
                <a:solidFill>
                  <a:srgbClr val="F91F00"/>
                </a:solidFill>
                <a:latin typeface="Calibri"/>
                <a:cs typeface="Calibri"/>
              </a:rPr>
              <a:t>con</a:t>
            </a:r>
            <a:r>
              <a:rPr sz="2950" spc="425" dirty="0">
                <a:solidFill>
                  <a:srgbClr val="F91F00"/>
                </a:solidFill>
                <a:latin typeface="Calibri"/>
                <a:cs typeface="Calibri"/>
              </a:rPr>
              <a:t> </a:t>
            </a:r>
            <a:r>
              <a:rPr sz="2950" dirty="0">
                <a:solidFill>
                  <a:srgbClr val="F91F00"/>
                </a:solidFill>
                <a:latin typeface="Calibri"/>
                <a:cs typeface="Calibri"/>
              </a:rPr>
              <a:t>riferimento</a:t>
            </a:r>
            <a:r>
              <a:rPr sz="2950" spc="425" dirty="0">
                <a:solidFill>
                  <a:srgbClr val="F91F00"/>
                </a:solidFill>
                <a:latin typeface="Calibri"/>
                <a:cs typeface="Calibri"/>
              </a:rPr>
              <a:t> </a:t>
            </a:r>
            <a:r>
              <a:rPr sz="2950" spc="50" dirty="0">
                <a:solidFill>
                  <a:srgbClr val="F91F00"/>
                </a:solidFill>
                <a:latin typeface="Calibri"/>
                <a:cs typeface="Calibri"/>
              </a:rPr>
              <a:t>al </a:t>
            </a:r>
            <a:r>
              <a:rPr sz="2950" spc="145" dirty="0">
                <a:solidFill>
                  <a:srgbClr val="F91F00"/>
                </a:solidFill>
                <a:latin typeface="Calibri"/>
                <a:cs typeface="Calibri"/>
              </a:rPr>
              <a:t>sistema</a:t>
            </a:r>
            <a:r>
              <a:rPr sz="2950" spc="245" dirty="0">
                <a:solidFill>
                  <a:srgbClr val="F91F00"/>
                </a:solidFill>
                <a:latin typeface="Calibri"/>
                <a:cs typeface="Calibri"/>
              </a:rPr>
              <a:t> </a:t>
            </a:r>
            <a:r>
              <a:rPr sz="2950" spc="95" dirty="0">
                <a:solidFill>
                  <a:srgbClr val="F91F00"/>
                </a:solidFill>
                <a:latin typeface="Calibri"/>
                <a:cs typeface="Calibri"/>
              </a:rPr>
              <a:t>di</a:t>
            </a:r>
            <a:r>
              <a:rPr sz="2950" spc="235" dirty="0">
                <a:solidFill>
                  <a:srgbClr val="F91F00"/>
                </a:solidFill>
                <a:latin typeface="Calibri"/>
                <a:cs typeface="Calibri"/>
              </a:rPr>
              <a:t> </a:t>
            </a:r>
            <a:r>
              <a:rPr sz="2950" spc="140" dirty="0">
                <a:solidFill>
                  <a:srgbClr val="F91F00"/>
                </a:solidFill>
                <a:latin typeface="Calibri"/>
                <a:cs typeface="Calibri"/>
              </a:rPr>
              <a:t>tassonomia</a:t>
            </a:r>
            <a:r>
              <a:rPr sz="2950" spc="240" dirty="0">
                <a:solidFill>
                  <a:srgbClr val="F91F00"/>
                </a:solidFill>
                <a:latin typeface="Calibri"/>
                <a:cs typeface="Calibri"/>
              </a:rPr>
              <a:t> </a:t>
            </a:r>
            <a:r>
              <a:rPr sz="2950" spc="75" dirty="0">
                <a:solidFill>
                  <a:srgbClr val="F91F00"/>
                </a:solidFill>
                <a:latin typeface="Calibri"/>
                <a:cs typeface="Calibri"/>
              </a:rPr>
              <a:t>delle</a:t>
            </a:r>
            <a:r>
              <a:rPr sz="2950" spc="240" dirty="0">
                <a:solidFill>
                  <a:srgbClr val="F91F00"/>
                </a:solidFill>
                <a:latin typeface="Calibri"/>
                <a:cs typeface="Calibri"/>
              </a:rPr>
              <a:t> </a:t>
            </a:r>
            <a:r>
              <a:rPr sz="2950" dirty="0">
                <a:solidFill>
                  <a:srgbClr val="F91F00"/>
                </a:solidFill>
                <a:latin typeface="Calibri"/>
                <a:cs typeface="Calibri"/>
              </a:rPr>
              <a:t>attività</a:t>
            </a:r>
            <a:r>
              <a:rPr sz="2950" spc="240" dirty="0">
                <a:solidFill>
                  <a:srgbClr val="F91F00"/>
                </a:solidFill>
                <a:latin typeface="Calibri"/>
                <a:cs typeface="Calibri"/>
              </a:rPr>
              <a:t> </a:t>
            </a:r>
            <a:r>
              <a:rPr sz="2950" spc="114" dirty="0">
                <a:solidFill>
                  <a:srgbClr val="F91F00"/>
                </a:solidFill>
                <a:latin typeface="Calibri"/>
                <a:cs typeface="Calibri"/>
              </a:rPr>
              <a:t>ecosostenibili,</a:t>
            </a:r>
            <a:r>
              <a:rPr sz="2950" spc="245" dirty="0">
                <a:solidFill>
                  <a:srgbClr val="F91F00"/>
                </a:solidFill>
                <a:latin typeface="Calibri"/>
                <a:cs typeface="Calibri"/>
              </a:rPr>
              <a:t> </a:t>
            </a:r>
            <a:r>
              <a:rPr sz="2950" spc="95" dirty="0">
                <a:solidFill>
                  <a:srgbClr val="F91F00"/>
                </a:solidFill>
                <a:latin typeface="Calibri"/>
                <a:cs typeface="Calibri"/>
              </a:rPr>
              <a:t>di</a:t>
            </a:r>
            <a:r>
              <a:rPr sz="2950" spc="240" dirty="0">
                <a:solidFill>
                  <a:srgbClr val="F91F00"/>
                </a:solidFill>
                <a:latin typeface="Calibri"/>
                <a:cs typeface="Calibri"/>
              </a:rPr>
              <a:t> </a:t>
            </a:r>
            <a:r>
              <a:rPr sz="2950" spc="145" dirty="0">
                <a:solidFill>
                  <a:srgbClr val="F91F00"/>
                </a:solidFill>
                <a:latin typeface="Calibri"/>
                <a:cs typeface="Calibri"/>
              </a:rPr>
              <a:t>cui</a:t>
            </a:r>
            <a:r>
              <a:rPr sz="2950" spc="240" dirty="0">
                <a:solidFill>
                  <a:srgbClr val="F91F00"/>
                </a:solidFill>
                <a:latin typeface="Calibri"/>
                <a:cs typeface="Calibri"/>
              </a:rPr>
              <a:t> </a:t>
            </a:r>
            <a:r>
              <a:rPr sz="2950" spc="55" dirty="0">
                <a:solidFill>
                  <a:srgbClr val="F91F00"/>
                </a:solidFill>
                <a:latin typeface="Calibri"/>
                <a:cs typeface="Calibri"/>
              </a:rPr>
              <a:t>all’articolo </a:t>
            </a:r>
            <a:r>
              <a:rPr sz="2950" spc="160" dirty="0">
                <a:solidFill>
                  <a:srgbClr val="F91F00"/>
                </a:solidFill>
                <a:latin typeface="Calibri"/>
                <a:cs typeface="Calibri"/>
              </a:rPr>
              <a:t>17 </a:t>
            </a:r>
            <a:r>
              <a:rPr sz="2950" spc="105" dirty="0">
                <a:solidFill>
                  <a:srgbClr val="F91F00"/>
                </a:solidFill>
                <a:latin typeface="Calibri"/>
                <a:cs typeface="Calibri"/>
              </a:rPr>
              <a:t>del</a:t>
            </a:r>
            <a:r>
              <a:rPr sz="2950" spc="165" dirty="0">
                <a:solidFill>
                  <a:srgbClr val="F91F00"/>
                </a:solidFill>
                <a:latin typeface="Calibri"/>
                <a:cs typeface="Calibri"/>
              </a:rPr>
              <a:t> </a:t>
            </a:r>
            <a:r>
              <a:rPr sz="2950" spc="150" dirty="0">
                <a:solidFill>
                  <a:srgbClr val="F91F00"/>
                </a:solidFill>
                <a:latin typeface="Calibri"/>
                <a:cs typeface="Calibri"/>
              </a:rPr>
              <a:t>Regolamento</a:t>
            </a:r>
            <a:r>
              <a:rPr sz="2950" spc="160" dirty="0">
                <a:solidFill>
                  <a:srgbClr val="F91F00"/>
                </a:solidFill>
                <a:latin typeface="Calibri"/>
                <a:cs typeface="Calibri"/>
              </a:rPr>
              <a:t> </a:t>
            </a:r>
            <a:r>
              <a:rPr sz="2950" spc="85" dirty="0">
                <a:solidFill>
                  <a:srgbClr val="F91F00"/>
                </a:solidFill>
                <a:latin typeface="Calibri"/>
                <a:cs typeface="Calibri"/>
              </a:rPr>
              <a:t>(UE)</a:t>
            </a:r>
            <a:r>
              <a:rPr sz="2950" spc="160" dirty="0">
                <a:solidFill>
                  <a:srgbClr val="F91F00"/>
                </a:solidFill>
                <a:latin typeface="Calibri"/>
                <a:cs typeface="Calibri"/>
              </a:rPr>
              <a:t> </a:t>
            </a:r>
            <a:r>
              <a:rPr sz="2950" spc="90" dirty="0">
                <a:solidFill>
                  <a:srgbClr val="F91F00"/>
                </a:solidFill>
                <a:latin typeface="Calibri"/>
                <a:cs typeface="Calibri"/>
              </a:rPr>
              <a:t>2020/852.</a:t>
            </a:r>
            <a:endParaRPr sz="2950">
              <a:latin typeface="Calibri"/>
              <a:cs typeface="Calibri"/>
            </a:endParaRPr>
          </a:p>
          <a:p>
            <a:pPr marL="12700" marR="81915">
              <a:lnSpc>
                <a:spcPct val="116399"/>
              </a:lnSpc>
              <a:spcBef>
                <a:spcPts val="625"/>
              </a:spcBef>
            </a:pPr>
            <a:r>
              <a:rPr sz="2950" b="1" dirty="0">
                <a:solidFill>
                  <a:srgbClr val="002060"/>
                </a:solidFill>
                <a:latin typeface="Calibri"/>
                <a:cs typeface="Calibri"/>
              </a:rPr>
              <a:t>Rispetto</a:t>
            </a:r>
            <a:r>
              <a:rPr sz="2950" b="1" spc="285" dirty="0">
                <a:solidFill>
                  <a:srgbClr val="002060"/>
                </a:solidFill>
                <a:latin typeface="Calibri"/>
                <a:cs typeface="Calibri"/>
              </a:rPr>
              <a:t> </a:t>
            </a:r>
            <a:r>
              <a:rPr sz="2950" b="1" dirty="0">
                <a:solidFill>
                  <a:srgbClr val="002060"/>
                </a:solidFill>
                <a:latin typeface="Calibri"/>
                <a:cs typeface="Calibri"/>
              </a:rPr>
              <a:t>del</a:t>
            </a:r>
            <a:r>
              <a:rPr sz="2950" b="1" spc="280" dirty="0">
                <a:solidFill>
                  <a:srgbClr val="002060"/>
                </a:solidFill>
                <a:latin typeface="Calibri"/>
                <a:cs typeface="Calibri"/>
              </a:rPr>
              <a:t> </a:t>
            </a:r>
            <a:r>
              <a:rPr sz="2950" b="1" dirty="0">
                <a:solidFill>
                  <a:srgbClr val="002060"/>
                </a:solidFill>
                <a:latin typeface="Calibri"/>
                <a:cs typeface="Calibri"/>
              </a:rPr>
              <a:t>principio</a:t>
            </a:r>
            <a:r>
              <a:rPr sz="2950" b="1" spc="285" dirty="0">
                <a:solidFill>
                  <a:srgbClr val="002060"/>
                </a:solidFill>
                <a:latin typeface="Calibri"/>
                <a:cs typeface="Calibri"/>
              </a:rPr>
              <a:t> </a:t>
            </a:r>
            <a:r>
              <a:rPr sz="2950" b="1" dirty="0">
                <a:solidFill>
                  <a:srgbClr val="002060"/>
                </a:solidFill>
                <a:latin typeface="Calibri"/>
                <a:cs typeface="Calibri"/>
              </a:rPr>
              <a:t>di</a:t>
            </a:r>
            <a:r>
              <a:rPr sz="2950" b="1" spc="285" dirty="0">
                <a:solidFill>
                  <a:srgbClr val="002060"/>
                </a:solidFill>
                <a:latin typeface="Calibri"/>
                <a:cs typeface="Calibri"/>
              </a:rPr>
              <a:t> </a:t>
            </a:r>
            <a:r>
              <a:rPr sz="2950" b="1" dirty="0">
                <a:solidFill>
                  <a:srgbClr val="002060"/>
                </a:solidFill>
                <a:latin typeface="Calibri"/>
                <a:cs typeface="Calibri"/>
              </a:rPr>
              <a:t>non</a:t>
            </a:r>
            <a:r>
              <a:rPr sz="2950" b="1" spc="280" dirty="0">
                <a:solidFill>
                  <a:srgbClr val="002060"/>
                </a:solidFill>
                <a:latin typeface="Calibri"/>
                <a:cs typeface="Calibri"/>
              </a:rPr>
              <a:t> </a:t>
            </a:r>
            <a:r>
              <a:rPr sz="2950" b="1" dirty="0">
                <a:solidFill>
                  <a:srgbClr val="002060"/>
                </a:solidFill>
                <a:latin typeface="Calibri"/>
                <a:cs typeface="Calibri"/>
              </a:rPr>
              <a:t>arrecare</a:t>
            </a:r>
            <a:r>
              <a:rPr sz="2950" b="1" spc="290" dirty="0">
                <a:solidFill>
                  <a:srgbClr val="002060"/>
                </a:solidFill>
                <a:latin typeface="Calibri"/>
                <a:cs typeface="Calibri"/>
              </a:rPr>
              <a:t> </a:t>
            </a:r>
            <a:r>
              <a:rPr sz="2950" b="1" dirty="0">
                <a:solidFill>
                  <a:srgbClr val="002060"/>
                </a:solidFill>
                <a:latin typeface="Calibri"/>
                <a:cs typeface="Calibri"/>
              </a:rPr>
              <a:t>danno</a:t>
            </a:r>
            <a:r>
              <a:rPr sz="2950" b="1" spc="285" dirty="0">
                <a:solidFill>
                  <a:srgbClr val="002060"/>
                </a:solidFill>
                <a:latin typeface="Calibri"/>
                <a:cs typeface="Calibri"/>
              </a:rPr>
              <a:t> </a:t>
            </a:r>
            <a:r>
              <a:rPr sz="2950" b="1" dirty="0">
                <a:solidFill>
                  <a:srgbClr val="002060"/>
                </a:solidFill>
                <a:latin typeface="Calibri"/>
                <a:cs typeface="Calibri"/>
              </a:rPr>
              <a:t>significativo</a:t>
            </a:r>
            <a:r>
              <a:rPr sz="2950" b="1" spc="280" dirty="0">
                <a:solidFill>
                  <a:srgbClr val="002060"/>
                </a:solidFill>
                <a:latin typeface="Calibri"/>
                <a:cs typeface="Calibri"/>
              </a:rPr>
              <a:t> </a:t>
            </a:r>
            <a:r>
              <a:rPr sz="2950" b="1" dirty="0">
                <a:solidFill>
                  <a:srgbClr val="002060"/>
                </a:solidFill>
                <a:latin typeface="Calibri"/>
                <a:cs typeface="Calibri"/>
              </a:rPr>
              <a:t>all’ambiente</a:t>
            </a:r>
            <a:r>
              <a:rPr sz="2950" b="1" spc="290" dirty="0">
                <a:solidFill>
                  <a:srgbClr val="002060"/>
                </a:solidFill>
                <a:latin typeface="Calibri"/>
                <a:cs typeface="Calibri"/>
              </a:rPr>
              <a:t> </a:t>
            </a:r>
            <a:r>
              <a:rPr sz="2950" b="1" spc="-20" dirty="0">
                <a:solidFill>
                  <a:srgbClr val="002060"/>
                </a:solidFill>
                <a:latin typeface="Calibri"/>
                <a:cs typeface="Calibri"/>
              </a:rPr>
              <a:t>(cd. </a:t>
            </a:r>
            <a:r>
              <a:rPr sz="2950" b="1" dirty="0">
                <a:solidFill>
                  <a:srgbClr val="002060"/>
                </a:solidFill>
                <a:latin typeface="Calibri"/>
                <a:cs typeface="Calibri"/>
              </a:rPr>
              <a:t>DNSH):</a:t>
            </a:r>
            <a:r>
              <a:rPr sz="2950" b="1" spc="25" dirty="0">
                <a:solidFill>
                  <a:srgbClr val="002060"/>
                </a:solidFill>
                <a:latin typeface="Calibri"/>
                <a:cs typeface="Calibri"/>
              </a:rPr>
              <a:t> </a:t>
            </a:r>
            <a:r>
              <a:rPr sz="2950" b="1" dirty="0">
                <a:solidFill>
                  <a:srgbClr val="002060"/>
                </a:solidFill>
                <a:latin typeface="Calibri"/>
                <a:cs typeface="Calibri"/>
              </a:rPr>
              <a:t>guida</a:t>
            </a:r>
            <a:r>
              <a:rPr sz="2950" b="1" spc="30" dirty="0">
                <a:solidFill>
                  <a:srgbClr val="002060"/>
                </a:solidFill>
                <a:latin typeface="Calibri"/>
                <a:cs typeface="Calibri"/>
              </a:rPr>
              <a:t> </a:t>
            </a:r>
            <a:r>
              <a:rPr sz="2950" b="1" dirty="0">
                <a:solidFill>
                  <a:srgbClr val="002060"/>
                </a:solidFill>
                <a:latin typeface="Calibri"/>
                <a:cs typeface="Calibri"/>
              </a:rPr>
              <a:t>operativa</a:t>
            </a:r>
            <a:r>
              <a:rPr sz="2950" b="1" spc="20" dirty="0">
                <a:solidFill>
                  <a:srgbClr val="002060"/>
                </a:solidFill>
                <a:latin typeface="Calibri"/>
                <a:cs typeface="Calibri"/>
              </a:rPr>
              <a:t> </a:t>
            </a:r>
            <a:r>
              <a:rPr sz="2950" b="1" dirty="0">
                <a:solidFill>
                  <a:srgbClr val="002060"/>
                </a:solidFill>
                <a:latin typeface="Calibri"/>
                <a:cs typeface="Calibri"/>
              </a:rPr>
              <a:t>per</a:t>
            </a:r>
            <a:r>
              <a:rPr sz="2950" b="1" spc="25" dirty="0">
                <a:solidFill>
                  <a:srgbClr val="002060"/>
                </a:solidFill>
                <a:latin typeface="Calibri"/>
                <a:cs typeface="Calibri"/>
              </a:rPr>
              <a:t> </a:t>
            </a:r>
            <a:r>
              <a:rPr sz="2950" b="1" dirty="0">
                <a:solidFill>
                  <a:srgbClr val="002060"/>
                </a:solidFill>
                <a:latin typeface="Calibri"/>
                <a:cs typeface="Calibri"/>
              </a:rPr>
              <a:t>le</a:t>
            </a:r>
            <a:r>
              <a:rPr sz="2950" b="1" spc="20" dirty="0">
                <a:solidFill>
                  <a:srgbClr val="002060"/>
                </a:solidFill>
                <a:latin typeface="Calibri"/>
                <a:cs typeface="Calibri"/>
              </a:rPr>
              <a:t> </a:t>
            </a:r>
            <a:r>
              <a:rPr sz="2950" b="1" spc="-10" dirty="0">
                <a:solidFill>
                  <a:srgbClr val="002060"/>
                </a:solidFill>
                <a:latin typeface="Calibri"/>
                <a:cs typeface="Calibri"/>
              </a:rPr>
              <a:t>Scuole.</a:t>
            </a:r>
            <a:endParaRPr sz="2950">
              <a:latin typeface="Calibri"/>
              <a:cs typeface="Calibri"/>
            </a:endParaRPr>
          </a:p>
          <a:p>
            <a:pPr marL="12700" marR="5080">
              <a:lnSpc>
                <a:spcPct val="114999"/>
              </a:lnSpc>
              <a:spcBef>
                <a:spcPts val="2580"/>
              </a:spcBef>
            </a:pPr>
            <a:r>
              <a:rPr sz="2000" dirty="0">
                <a:solidFill>
                  <a:srgbClr val="002060"/>
                </a:solidFill>
                <a:latin typeface="Calibri"/>
                <a:cs typeface="Calibri"/>
              </a:rPr>
              <a:t>Il</a:t>
            </a:r>
            <a:r>
              <a:rPr sz="2000" spc="-40" dirty="0">
                <a:solidFill>
                  <a:srgbClr val="002060"/>
                </a:solidFill>
                <a:latin typeface="Calibri"/>
                <a:cs typeface="Calibri"/>
              </a:rPr>
              <a:t> </a:t>
            </a:r>
            <a:r>
              <a:rPr sz="2000" dirty="0">
                <a:solidFill>
                  <a:srgbClr val="002060"/>
                </a:solidFill>
                <a:latin typeface="Calibri"/>
                <a:cs typeface="Calibri"/>
              </a:rPr>
              <a:t>Dispositivo</a:t>
            </a:r>
            <a:r>
              <a:rPr sz="2000" spc="-35" dirty="0">
                <a:solidFill>
                  <a:srgbClr val="002060"/>
                </a:solidFill>
                <a:latin typeface="Calibri"/>
                <a:cs typeface="Calibri"/>
              </a:rPr>
              <a:t> </a:t>
            </a:r>
            <a:r>
              <a:rPr sz="2000" dirty="0">
                <a:solidFill>
                  <a:srgbClr val="002060"/>
                </a:solidFill>
                <a:latin typeface="Calibri"/>
                <a:cs typeface="Calibri"/>
              </a:rPr>
              <a:t>per</a:t>
            </a:r>
            <a:r>
              <a:rPr sz="2000" spc="-40" dirty="0">
                <a:solidFill>
                  <a:srgbClr val="002060"/>
                </a:solidFill>
                <a:latin typeface="Calibri"/>
                <a:cs typeface="Calibri"/>
              </a:rPr>
              <a:t> </a:t>
            </a:r>
            <a:r>
              <a:rPr sz="2000" dirty="0">
                <a:solidFill>
                  <a:srgbClr val="002060"/>
                </a:solidFill>
                <a:latin typeface="Calibri"/>
                <a:cs typeface="Calibri"/>
              </a:rPr>
              <a:t>la</a:t>
            </a:r>
            <a:r>
              <a:rPr sz="2000" spc="-35" dirty="0">
                <a:solidFill>
                  <a:srgbClr val="002060"/>
                </a:solidFill>
                <a:latin typeface="Calibri"/>
                <a:cs typeface="Calibri"/>
              </a:rPr>
              <a:t> </a:t>
            </a:r>
            <a:r>
              <a:rPr sz="2000" dirty="0">
                <a:solidFill>
                  <a:srgbClr val="002060"/>
                </a:solidFill>
                <a:latin typeface="Calibri"/>
                <a:cs typeface="Calibri"/>
              </a:rPr>
              <a:t>ripresa</a:t>
            </a:r>
            <a:r>
              <a:rPr sz="2000" spc="-40" dirty="0">
                <a:solidFill>
                  <a:srgbClr val="002060"/>
                </a:solidFill>
                <a:latin typeface="Calibri"/>
                <a:cs typeface="Calibri"/>
              </a:rPr>
              <a:t> </a:t>
            </a:r>
            <a:r>
              <a:rPr sz="2000" dirty="0">
                <a:solidFill>
                  <a:srgbClr val="002060"/>
                </a:solidFill>
                <a:latin typeface="Calibri"/>
                <a:cs typeface="Calibri"/>
              </a:rPr>
              <a:t>e</a:t>
            </a:r>
            <a:r>
              <a:rPr sz="2000" spc="-35" dirty="0">
                <a:solidFill>
                  <a:srgbClr val="002060"/>
                </a:solidFill>
                <a:latin typeface="Calibri"/>
                <a:cs typeface="Calibri"/>
              </a:rPr>
              <a:t> </a:t>
            </a:r>
            <a:r>
              <a:rPr sz="2000" dirty="0">
                <a:solidFill>
                  <a:srgbClr val="002060"/>
                </a:solidFill>
                <a:latin typeface="Calibri"/>
                <a:cs typeface="Calibri"/>
              </a:rPr>
              <a:t>la</a:t>
            </a:r>
            <a:r>
              <a:rPr sz="2000" spc="-40" dirty="0">
                <a:solidFill>
                  <a:srgbClr val="002060"/>
                </a:solidFill>
                <a:latin typeface="Calibri"/>
                <a:cs typeface="Calibri"/>
              </a:rPr>
              <a:t> </a:t>
            </a:r>
            <a:r>
              <a:rPr sz="2000" dirty="0">
                <a:solidFill>
                  <a:srgbClr val="002060"/>
                </a:solidFill>
                <a:latin typeface="Calibri"/>
                <a:cs typeface="Calibri"/>
              </a:rPr>
              <a:t>resilienza</a:t>
            </a:r>
            <a:r>
              <a:rPr sz="2000" spc="-35" dirty="0">
                <a:solidFill>
                  <a:srgbClr val="002060"/>
                </a:solidFill>
                <a:latin typeface="Calibri"/>
                <a:cs typeface="Calibri"/>
              </a:rPr>
              <a:t> </a:t>
            </a:r>
            <a:r>
              <a:rPr sz="2000" spc="-10" dirty="0">
                <a:solidFill>
                  <a:srgbClr val="002060"/>
                </a:solidFill>
                <a:latin typeface="Calibri"/>
                <a:cs typeface="Calibri"/>
              </a:rPr>
              <a:t>(Regolamento</a:t>
            </a:r>
            <a:r>
              <a:rPr sz="2000" spc="-40" dirty="0">
                <a:solidFill>
                  <a:srgbClr val="002060"/>
                </a:solidFill>
                <a:latin typeface="Calibri"/>
                <a:cs typeface="Calibri"/>
              </a:rPr>
              <a:t> </a:t>
            </a:r>
            <a:r>
              <a:rPr sz="2000" dirty="0">
                <a:solidFill>
                  <a:srgbClr val="002060"/>
                </a:solidFill>
                <a:latin typeface="Calibri"/>
                <a:cs typeface="Calibri"/>
              </a:rPr>
              <a:t>UE</a:t>
            </a:r>
            <a:r>
              <a:rPr sz="2000" spc="-35" dirty="0">
                <a:solidFill>
                  <a:srgbClr val="002060"/>
                </a:solidFill>
                <a:latin typeface="Calibri"/>
                <a:cs typeface="Calibri"/>
              </a:rPr>
              <a:t> </a:t>
            </a:r>
            <a:r>
              <a:rPr sz="2000" dirty="0">
                <a:solidFill>
                  <a:srgbClr val="002060"/>
                </a:solidFill>
                <a:latin typeface="Calibri"/>
                <a:cs typeface="Calibri"/>
              </a:rPr>
              <a:t>241/2021)</a:t>
            </a:r>
            <a:r>
              <a:rPr sz="2000" spc="-40" dirty="0">
                <a:solidFill>
                  <a:srgbClr val="002060"/>
                </a:solidFill>
                <a:latin typeface="Calibri"/>
                <a:cs typeface="Calibri"/>
              </a:rPr>
              <a:t> </a:t>
            </a:r>
            <a:r>
              <a:rPr sz="2000" dirty="0">
                <a:solidFill>
                  <a:srgbClr val="002060"/>
                </a:solidFill>
                <a:latin typeface="Calibri"/>
                <a:cs typeface="Calibri"/>
              </a:rPr>
              <a:t>stabilisce</a:t>
            </a:r>
            <a:r>
              <a:rPr sz="2000" spc="-35" dirty="0">
                <a:solidFill>
                  <a:srgbClr val="002060"/>
                </a:solidFill>
                <a:latin typeface="Calibri"/>
                <a:cs typeface="Calibri"/>
              </a:rPr>
              <a:t> </a:t>
            </a:r>
            <a:r>
              <a:rPr sz="2000" dirty="0">
                <a:solidFill>
                  <a:srgbClr val="002060"/>
                </a:solidFill>
                <a:latin typeface="Calibri"/>
                <a:cs typeface="Calibri"/>
              </a:rPr>
              <a:t>che</a:t>
            </a:r>
            <a:r>
              <a:rPr sz="2000" spc="-40" dirty="0">
                <a:solidFill>
                  <a:srgbClr val="002060"/>
                </a:solidFill>
                <a:latin typeface="Calibri"/>
                <a:cs typeface="Calibri"/>
              </a:rPr>
              <a:t> </a:t>
            </a:r>
            <a:r>
              <a:rPr sz="2000" dirty="0">
                <a:solidFill>
                  <a:srgbClr val="002060"/>
                </a:solidFill>
                <a:latin typeface="Calibri"/>
                <a:cs typeface="Calibri"/>
              </a:rPr>
              <a:t>tutte</a:t>
            </a:r>
            <a:r>
              <a:rPr sz="2000" spc="-35" dirty="0">
                <a:solidFill>
                  <a:srgbClr val="002060"/>
                </a:solidFill>
                <a:latin typeface="Calibri"/>
                <a:cs typeface="Calibri"/>
              </a:rPr>
              <a:t> </a:t>
            </a:r>
            <a:r>
              <a:rPr sz="2000" dirty="0">
                <a:solidFill>
                  <a:srgbClr val="002060"/>
                </a:solidFill>
                <a:latin typeface="Calibri"/>
                <a:cs typeface="Calibri"/>
              </a:rPr>
              <a:t>le</a:t>
            </a:r>
            <a:r>
              <a:rPr sz="2000" spc="-40" dirty="0">
                <a:solidFill>
                  <a:srgbClr val="002060"/>
                </a:solidFill>
                <a:latin typeface="Calibri"/>
                <a:cs typeface="Calibri"/>
              </a:rPr>
              <a:t> </a:t>
            </a:r>
            <a:r>
              <a:rPr sz="2000" dirty="0">
                <a:solidFill>
                  <a:srgbClr val="002060"/>
                </a:solidFill>
                <a:latin typeface="Calibri"/>
                <a:cs typeface="Calibri"/>
              </a:rPr>
              <a:t>misure</a:t>
            </a:r>
            <a:r>
              <a:rPr sz="2000" spc="-35" dirty="0">
                <a:solidFill>
                  <a:srgbClr val="002060"/>
                </a:solidFill>
                <a:latin typeface="Calibri"/>
                <a:cs typeface="Calibri"/>
              </a:rPr>
              <a:t> </a:t>
            </a:r>
            <a:r>
              <a:rPr sz="2000" dirty="0">
                <a:solidFill>
                  <a:srgbClr val="002060"/>
                </a:solidFill>
                <a:latin typeface="Calibri"/>
                <a:cs typeface="Calibri"/>
              </a:rPr>
              <a:t>previste</a:t>
            </a:r>
            <a:r>
              <a:rPr sz="2000" spc="-40" dirty="0">
                <a:solidFill>
                  <a:srgbClr val="002060"/>
                </a:solidFill>
                <a:latin typeface="Calibri"/>
                <a:cs typeface="Calibri"/>
              </a:rPr>
              <a:t> </a:t>
            </a:r>
            <a:r>
              <a:rPr sz="2000" dirty="0">
                <a:solidFill>
                  <a:srgbClr val="002060"/>
                </a:solidFill>
                <a:latin typeface="Calibri"/>
                <a:cs typeface="Calibri"/>
              </a:rPr>
              <a:t>da</a:t>
            </a:r>
            <a:r>
              <a:rPr sz="2000" spc="60" dirty="0">
                <a:solidFill>
                  <a:srgbClr val="002060"/>
                </a:solidFill>
                <a:latin typeface="Calibri"/>
                <a:cs typeface="Calibri"/>
              </a:rPr>
              <a:t> </a:t>
            </a:r>
            <a:r>
              <a:rPr sz="2000" spc="-20" dirty="0">
                <a:solidFill>
                  <a:srgbClr val="002060"/>
                </a:solidFill>
                <a:latin typeface="Calibri"/>
                <a:cs typeface="Calibri"/>
              </a:rPr>
              <a:t>PNRR </a:t>
            </a:r>
            <a:r>
              <a:rPr sz="2000" dirty="0">
                <a:solidFill>
                  <a:srgbClr val="002060"/>
                </a:solidFill>
                <a:latin typeface="Calibri"/>
                <a:cs typeface="Calibri"/>
              </a:rPr>
              <a:t>devono</a:t>
            </a:r>
            <a:r>
              <a:rPr sz="2000" spc="-55" dirty="0">
                <a:solidFill>
                  <a:srgbClr val="002060"/>
                </a:solidFill>
                <a:latin typeface="Calibri"/>
                <a:cs typeface="Calibri"/>
              </a:rPr>
              <a:t> </a:t>
            </a:r>
            <a:r>
              <a:rPr sz="2000" spc="-10" dirty="0">
                <a:solidFill>
                  <a:srgbClr val="002060"/>
                </a:solidFill>
                <a:latin typeface="Calibri"/>
                <a:cs typeface="Calibri"/>
              </a:rPr>
              <a:t>soddisfare</a:t>
            </a:r>
            <a:r>
              <a:rPr sz="2000" spc="-40" dirty="0">
                <a:solidFill>
                  <a:srgbClr val="002060"/>
                </a:solidFill>
                <a:latin typeface="Calibri"/>
                <a:cs typeface="Calibri"/>
              </a:rPr>
              <a:t> </a:t>
            </a:r>
            <a:r>
              <a:rPr sz="2000" dirty="0">
                <a:solidFill>
                  <a:srgbClr val="002060"/>
                </a:solidFill>
                <a:latin typeface="Calibri"/>
                <a:cs typeface="Calibri"/>
              </a:rPr>
              <a:t>il</a:t>
            </a:r>
            <a:r>
              <a:rPr sz="2000" spc="-45" dirty="0">
                <a:solidFill>
                  <a:srgbClr val="002060"/>
                </a:solidFill>
                <a:latin typeface="Calibri"/>
                <a:cs typeface="Calibri"/>
              </a:rPr>
              <a:t> </a:t>
            </a:r>
            <a:r>
              <a:rPr sz="2000" dirty="0">
                <a:solidFill>
                  <a:srgbClr val="002060"/>
                </a:solidFill>
                <a:latin typeface="Calibri"/>
                <a:cs typeface="Calibri"/>
              </a:rPr>
              <a:t>principio</a:t>
            </a:r>
            <a:r>
              <a:rPr sz="2000" spc="-40" dirty="0">
                <a:solidFill>
                  <a:srgbClr val="002060"/>
                </a:solidFill>
                <a:latin typeface="Calibri"/>
                <a:cs typeface="Calibri"/>
              </a:rPr>
              <a:t> </a:t>
            </a:r>
            <a:r>
              <a:rPr sz="2000" dirty="0">
                <a:solidFill>
                  <a:srgbClr val="002060"/>
                </a:solidFill>
                <a:latin typeface="Calibri"/>
                <a:cs typeface="Calibri"/>
              </a:rPr>
              <a:t>di</a:t>
            </a:r>
            <a:r>
              <a:rPr sz="2000" spc="-25" dirty="0">
                <a:solidFill>
                  <a:srgbClr val="002060"/>
                </a:solidFill>
                <a:latin typeface="Calibri"/>
                <a:cs typeface="Calibri"/>
              </a:rPr>
              <a:t> </a:t>
            </a:r>
            <a:r>
              <a:rPr sz="2000" b="1" u="heavy" dirty="0">
                <a:solidFill>
                  <a:srgbClr val="002060"/>
                </a:solidFill>
                <a:uFill>
                  <a:solidFill>
                    <a:srgbClr val="002060"/>
                  </a:solidFill>
                </a:uFill>
                <a:latin typeface="Calibri"/>
                <a:cs typeface="Calibri"/>
              </a:rPr>
              <a:t>non</a:t>
            </a:r>
            <a:r>
              <a:rPr sz="2000" b="1" u="heavy" spc="-40" dirty="0">
                <a:solidFill>
                  <a:srgbClr val="002060"/>
                </a:solidFill>
                <a:uFill>
                  <a:solidFill>
                    <a:srgbClr val="002060"/>
                  </a:solidFill>
                </a:uFill>
                <a:latin typeface="Calibri"/>
                <a:cs typeface="Calibri"/>
              </a:rPr>
              <a:t> </a:t>
            </a:r>
            <a:r>
              <a:rPr sz="2000" b="1" u="heavy" dirty="0">
                <a:solidFill>
                  <a:srgbClr val="002060"/>
                </a:solidFill>
                <a:uFill>
                  <a:solidFill>
                    <a:srgbClr val="002060"/>
                  </a:solidFill>
                </a:uFill>
                <a:latin typeface="Calibri"/>
                <a:cs typeface="Calibri"/>
              </a:rPr>
              <a:t>arrecare</a:t>
            </a:r>
            <a:r>
              <a:rPr sz="2000" b="1" u="heavy" spc="-45" dirty="0">
                <a:solidFill>
                  <a:srgbClr val="002060"/>
                </a:solidFill>
                <a:uFill>
                  <a:solidFill>
                    <a:srgbClr val="002060"/>
                  </a:solidFill>
                </a:uFill>
                <a:latin typeface="Calibri"/>
                <a:cs typeface="Calibri"/>
              </a:rPr>
              <a:t> </a:t>
            </a:r>
            <a:r>
              <a:rPr sz="2000" b="1" u="heavy" dirty="0">
                <a:solidFill>
                  <a:srgbClr val="002060"/>
                </a:solidFill>
                <a:uFill>
                  <a:solidFill>
                    <a:srgbClr val="002060"/>
                  </a:solidFill>
                </a:uFill>
                <a:latin typeface="Calibri"/>
                <a:cs typeface="Calibri"/>
              </a:rPr>
              <a:t>danno</a:t>
            </a:r>
            <a:r>
              <a:rPr sz="2000" b="1" u="heavy" spc="-40" dirty="0">
                <a:solidFill>
                  <a:srgbClr val="002060"/>
                </a:solidFill>
                <a:uFill>
                  <a:solidFill>
                    <a:srgbClr val="002060"/>
                  </a:solidFill>
                </a:uFill>
                <a:latin typeface="Calibri"/>
                <a:cs typeface="Calibri"/>
              </a:rPr>
              <a:t> </a:t>
            </a:r>
            <a:r>
              <a:rPr sz="2000" b="1" u="heavy" dirty="0">
                <a:solidFill>
                  <a:srgbClr val="002060"/>
                </a:solidFill>
                <a:uFill>
                  <a:solidFill>
                    <a:srgbClr val="002060"/>
                  </a:solidFill>
                </a:uFill>
                <a:latin typeface="Calibri"/>
                <a:cs typeface="Calibri"/>
              </a:rPr>
              <a:t>significativo</a:t>
            </a:r>
            <a:r>
              <a:rPr sz="2000" b="1" u="heavy" spc="-45" dirty="0">
                <a:solidFill>
                  <a:srgbClr val="002060"/>
                </a:solidFill>
                <a:uFill>
                  <a:solidFill>
                    <a:srgbClr val="002060"/>
                  </a:solidFill>
                </a:uFill>
                <a:latin typeface="Calibri"/>
                <a:cs typeface="Calibri"/>
              </a:rPr>
              <a:t> </a:t>
            </a:r>
            <a:r>
              <a:rPr sz="2000" b="1" u="heavy" dirty="0">
                <a:solidFill>
                  <a:srgbClr val="002060"/>
                </a:solidFill>
                <a:uFill>
                  <a:solidFill>
                    <a:srgbClr val="002060"/>
                  </a:solidFill>
                </a:uFill>
                <a:latin typeface="Calibri"/>
                <a:cs typeface="Calibri"/>
              </a:rPr>
              <a:t>agli</a:t>
            </a:r>
            <a:r>
              <a:rPr sz="2000" b="1" u="heavy" spc="-40" dirty="0">
                <a:solidFill>
                  <a:srgbClr val="002060"/>
                </a:solidFill>
                <a:uFill>
                  <a:solidFill>
                    <a:srgbClr val="002060"/>
                  </a:solidFill>
                </a:uFill>
                <a:latin typeface="Calibri"/>
                <a:cs typeface="Calibri"/>
              </a:rPr>
              <a:t> </a:t>
            </a:r>
            <a:r>
              <a:rPr sz="2000" b="1" u="heavy" dirty="0">
                <a:solidFill>
                  <a:srgbClr val="002060"/>
                </a:solidFill>
                <a:uFill>
                  <a:solidFill>
                    <a:srgbClr val="002060"/>
                  </a:solidFill>
                </a:uFill>
                <a:latin typeface="Calibri"/>
                <a:cs typeface="Calibri"/>
              </a:rPr>
              <a:t>obiettivi</a:t>
            </a:r>
            <a:r>
              <a:rPr sz="2000" b="1" u="heavy" spc="-40" dirty="0">
                <a:solidFill>
                  <a:srgbClr val="002060"/>
                </a:solidFill>
                <a:uFill>
                  <a:solidFill>
                    <a:srgbClr val="002060"/>
                  </a:solidFill>
                </a:uFill>
                <a:latin typeface="Calibri"/>
                <a:cs typeface="Calibri"/>
              </a:rPr>
              <a:t> </a:t>
            </a:r>
            <a:r>
              <a:rPr sz="2000" b="1" u="heavy" spc="-10" dirty="0">
                <a:solidFill>
                  <a:srgbClr val="002060"/>
                </a:solidFill>
                <a:uFill>
                  <a:solidFill>
                    <a:srgbClr val="002060"/>
                  </a:solidFill>
                </a:uFill>
                <a:latin typeface="Calibri"/>
                <a:cs typeface="Calibri"/>
              </a:rPr>
              <a:t>ambientali</a:t>
            </a:r>
            <a:r>
              <a:rPr sz="2000" spc="-10" dirty="0">
                <a:solidFill>
                  <a:srgbClr val="002060"/>
                </a:solidFill>
                <a:latin typeface="Calibri"/>
                <a:cs typeface="Calibri"/>
              </a:rPr>
              <a:t>.</a:t>
            </a:r>
            <a:endParaRPr sz="2000">
              <a:latin typeface="Calibri"/>
              <a:cs typeface="Calibri"/>
            </a:endParaRPr>
          </a:p>
          <a:p>
            <a:pPr marL="12700" marR="76200">
              <a:lnSpc>
                <a:spcPct val="111900"/>
              </a:lnSpc>
              <a:spcBef>
                <a:spcPts val="75"/>
              </a:spcBef>
            </a:pPr>
            <a:r>
              <a:rPr sz="2000" dirty="0">
                <a:solidFill>
                  <a:srgbClr val="002060"/>
                </a:solidFill>
                <a:latin typeface="Calibri"/>
                <a:cs typeface="Calibri"/>
              </a:rPr>
              <a:t>Ne</a:t>
            </a:r>
            <a:r>
              <a:rPr sz="2000" spc="409" dirty="0">
                <a:solidFill>
                  <a:srgbClr val="002060"/>
                </a:solidFill>
                <a:latin typeface="Calibri"/>
                <a:cs typeface="Calibri"/>
              </a:rPr>
              <a:t> </a:t>
            </a:r>
            <a:r>
              <a:rPr sz="2000" dirty="0">
                <a:solidFill>
                  <a:srgbClr val="002060"/>
                </a:solidFill>
                <a:latin typeface="Calibri"/>
                <a:cs typeface="Calibri"/>
              </a:rPr>
              <a:t>consegue</a:t>
            </a:r>
            <a:r>
              <a:rPr sz="2000" spc="425" dirty="0">
                <a:solidFill>
                  <a:srgbClr val="002060"/>
                </a:solidFill>
                <a:latin typeface="Calibri"/>
                <a:cs typeface="Calibri"/>
              </a:rPr>
              <a:t> </a:t>
            </a:r>
            <a:r>
              <a:rPr sz="2000" dirty="0">
                <a:solidFill>
                  <a:srgbClr val="002060"/>
                </a:solidFill>
                <a:latin typeface="Calibri"/>
                <a:cs typeface="Calibri"/>
              </a:rPr>
              <a:t>che</a:t>
            </a:r>
            <a:r>
              <a:rPr sz="2000" spc="415" dirty="0">
                <a:solidFill>
                  <a:srgbClr val="002060"/>
                </a:solidFill>
                <a:latin typeface="Calibri"/>
                <a:cs typeface="Calibri"/>
              </a:rPr>
              <a:t> </a:t>
            </a:r>
            <a:r>
              <a:rPr sz="2000" dirty="0">
                <a:solidFill>
                  <a:srgbClr val="002060"/>
                </a:solidFill>
                <a:latin typeface="Calibri"/>
                <a:cs typeface="Calibri"/>
              </a:rPr>
              <a:t>le</a:t>
            </a:r>
            <a:r>
              <a:rPr sz="2000" spc="425" dirty="0">
                <a:solidFill>
                  <a:srgbClr val="002060"/>
                </a:solidFill>
                <a:latin typeface="Calibri"/>
                <a:cs typeface="Calibri"/>
              </a:rPr>
              <a:t> </a:t>
            </a:r>
            <a:r>
              <a:rPr sz="2000" dirty="0">
                <a:solidFill>
                  <a:srgbClr val="002060"/>
                </a:solidFill>
                <a:latin typeface="Calibri"/>
                <a:cs typeface="Calibri"/>
              </a:rPr>
              <a:t>stazioni</a:t>
            </a:r>
            <a:r>
              <a:rPr sz="2000" spc="420" dirty="0">
                <a:solidFill>
                  <a:srgbClr val="002060"/>
                </a:solidFill>
                <a:latin typeface="Calibri"/>
                <a:cs typeface="Calibri"/>
              </a:rPr>
              <a:t> </a:t>
            </a:r>
            <a:r>
              <a:rPr sz="2000" dirty="0">
                <a:solidFill>
                  <a:srgbClr val="002060"/>
                </a:solidFill>
                <a:latin typeface="Calibri"/>
                <a:cs typeface="Calibri"/>
              </a:rPr>
              <a:t>appaltanti</a:t>
            </a:r>
            <a:r>
              <a:rPr sz="2000" spc="420" dirty="0">
                <a:solidFill>
                  <a:srgbClr val="002060"/>
                </a:solidFill>
                <a:latin typeface="Calibri"/>
                <a:cs typeface="Calibri"/>
              </a:rPr>
              <a:t> </a:t>
            </a:r>
            <a:r>
              <a:rPr sz="2000" dirty="0">
                <a:solidFill>
                  <a:srgbClr val="002060"/>
                </a:solidFill>
                <a:latin typeface="Calibri"/>
                <a:cs typeface="Calibri"/>
              </a:rPr>
              <a:t>dovranno</a:t>
            </a:r>
            <a:r>
              <a:rPr sz="2000" spc="425" dirty="0">
                <a:solidFill>
                  <a:srgbClr val="002060"/>
                </a:solidFill>
                <a:latin typeface="Calibri"/>
                <a:cs typeface="Calibri"/>
              </a:rPr>
              <a:t> </a:t>
            </a:r>
            <a:r>
              <a:rPr sz="2000" dirty="0">
                <a:solidFill>
                  <a:srgbClr val="002060"/>
                </a:solidFill>
                <a:latin typeface="Calibri"/>
                <a:cs typeface="Calibri"/>
              </a:rPr>
              <a:t>effettuare</a:t>
            </a:r>
            <a:r>
              <a:rPr sz="2000" spc="420" dirty="0">
                <a:solidFill>
                  <a:srgbClr val="002060"/>
                </a:solidFill>
                <a:latin typeface="Calibri"/>
                <a:cs typeface="Calibri"/>
              </a:rPr>
              <a:t> </a:t>
            </a:r>
            <a:r>
              <a:rPr sz="2000" dirty="0">
                <a:solidFill>
                  <a:srgbClr val="002060"/>
                </a:solidFill>
                <a:latin typeface="Calibri"/>
                <a:cs typeface="Calibri"/>
              </a:rPr>
              <a:t>una</a:t>
            </a:r>
            <a:r>
              <a:rPr sz="2000" spc="425" dirty="0">
                <a:solidFill>
                  <a:srgbClr val="002060"/>
                </a:solidFill>
                <a:latin typeface="Calibri"/>
                <a:cs typeface="Calibri"/>
              </a:rPr>
              <a:t> </a:t>
            </a:r>
            <a:r>
              <a:rPr sz="2000" dirty="0">
                <a:solidFill>
                  <a:srgbClr val="002060"/>
                </a:solidFill>
                <a:latin typeface="Calibri"/>
                <a:cs typeface="Calibri"/>
              </a:rPr>
              <a:t>valutazione</a:t>
            </a:r>
            <a:r>
              <a:rPr sz="2000" spc="420" dirty="0">
                <a:solidFill>
                  <a:srgbClr val="002060"/>
                </a:solidFill>
                <a:latin typeface="Calibri"/>
                <a:cs typeface="Calibri"/>
              </a:rPr>
              <a:t> </a:t>
            </a:r>
            <a:r>
              <a:rPr sz="2000" dirty="0">
                <a:solidFill>
                  <a:srgbClr val="002060"/>
                </a:solidFill>
                <a:latin typeface="Calibri"/>
                <a:cs typeface="Calibri"/>
              </a:rPr>
              <a:t>di</a:t>
            </a:r>
            <a:r>
              <a:rPr sz="2000" spc="425" dirty="0">
                <a:solidFill>
                  <a:srgbClr val="002060"/>
                </a:solidFill>
                <a:latin typeface="Calibri"/>
                <a:cs typeface="Calibri"/>
              </a:rPr>
              <a:t> </a:t>
            </a:r>
            <a:r>
              <a:rPr sz="2000" dirty="0">
                <a:solidFill>
                  <a:srgbClr val="002060"/>
                </a:solidFill>
                <a:latin typeface="Calibri"/>
                <a:cs typeface="Calibri"/>
              </a:rPr>
              <a:t>conformità</a:t>
            </a:r>
            <a:r>
              <a:rPr sz="2000" spc="420" dirty="0">
                <a:solidFill>
                  <a:srgbClr val="002060"/>
                </a:solidFill>
                <a:latin typeface="Calibri"/>
                <a:cs typeface="Calibri"/>
              </a:rPr>
              <a:t> </a:t>
            </a:r>
            <a:r>
              <a:rPr sz="2000" dirty="0">
                <a:solidFill>
                  <a:srgbClr val="002060"/>
                </a:solidFill>
                <a:latin typeface="Calibri"/>
                <a:cs typeface="Calibri"/>
              </a:rPr>
              <a:t>degli</a:t>
            </a:r>
            <a:r>
              <a:rPr sz="2000" spc="425" dirty="0">
                <a:solidFill>
                  <a:srgbClr val="002060"/>
                </a:solidFill>
                <a:latin typeface="Calibri"/>
                <a:cs typeface="Calibri"/>
              </a:rPr>
              <a:t> </a:t>
            </a:r>
            <a:r>
              <a:rPr sz="2000" dirty="0">
                <a:solidFill>
                  <a:srgbClr val="002060"/>
                </a:solidFill>
                <a:latin typeface="Calibri"/>
                <a:cs typeface="Calibri"/>
              </a:rPr>
              <a:t>interventi</a:t>
            </a:r>
            <a:r>
              <a:rPr sz="2000" spc="420" dirty="0">
                <a:solidFill>
                  <a:srgbClr val="002060"/>
                </a:solidFill>
                <a:latin typeface="Calibri"/>
                <a:cs typeface="Calibri"/>
              </a:rPr>
              <a:t> </a:t>
            </a:r>
            <a:r>
              <a:rPr sz="2000" spc="-25" dirty="0">
                <a:solidFill>
                  <a:srgbClr val="002060"/>
                </a:solidFill>
                <a:latin typeface="Calibri"/>
                <a:cs typeface="Calibri"/>
              </a:rPr>
              <a:t>al </a:t>
            </a:r>
            <a:r>
              <a:rPr sz="2000" dirty="0">
                <a:solidFill>
                  <a:srgbClr val="002060"/>
                </a:solidFill>
                <a:latin typeface="Calibri"/>
                <a:cs typeface="Calibri"/>
              </a:rPr>
              <a:t>principio</a:t>
            </a:r>
            <a:r>
              <a:rPr sz="2000" spc="-30" dirty="0">
                <a:solidFill>
                  <a:srgbClr val="002060"/>
                </a:solidFill>
                <a:latin typeface="Calibri"/>
                <a:cs typeface="Calibri"/>
              </a:rPr>
              <a:t> </a:t>
            </a:r>
            <a:r>
              <a:rPr sz="2000" dirty="0">
                <a:solidFill>
                  <a:srgbClr val="002060"/>
                </a:solidFill>
                <a:latin typeface="Calibri"/>
                <a:cs typeface="Calibri"/>
              </a:rPr>
              <a:t>del</a:t>
            </a:r>
            <a:r>
              <a:rPr sz="2000" spc="-25" dirty="0">
                <a:solidFill>
                  <a:srgbClr val="002060"/>
                </a:solidFill>
                <a:latin typeface="Calibri"/>
                <a:cs typeface="Calibri"/>
              </a:rPr>
              <a:t> </a:t>
            </a:r>
            <a:r>
              <a:rPr sz="2000" dirty="0">
                <a:solidFill>
                  <a:srgbClr val="002060"/>
                </a:solidFill>
                <a:latin typeface="Calibri"/>
                <a:cs typeface="Calibri"/>
              </a:rPr>
              <a:t>“Do</a:t>
            </a:r>
            <a:r>
              <a:rPr sz="2000" spc="-25" dirty="0">
                <a:solidFill>
                  <a:srgbClr val="002060"/>
                </a:solidFill>
                <a:latin typeface="Calibri"/>
                <a:cs typeface="Calibri"/>
              </a:rPr>
              <a:t> </a:t>
            </a:r>
            <a:r>
              <a:rPr sz="2000" dirty="0">
                <a:solidFill>
                  <a:srgbClr val="002060"/>
                </a:solidFill>
                <a:latin typeface="Calibri"/>
                <a:cs typeface="Calibri"/>
              </a:rPr>
              <a:t>No</a:t>
            </a:r>
            <a:r>
              <a:rPr sz="2000" spc="-30" dirty="0">
                <a:solidFill>
                  <a:srgbClr val="002060"/>
                </a:solidFill>
                <a:latin typeface="Calibri"/>
                <a:cs typeface="Calibri"/>
              </a:rPr>
              <a:t> </a:t>
            </a:r>
            <a:r>
              <a:rPr sz="2000" dirty="0">
                <a:solidFill>
                  <a:srgbClr val="002060"/>
                </a:solidFill>
                <a:latin typeface="Calibri"/>
                <a:cs typeface="Calibri"/>
              </a:rPr>
              <a:t>Significant</a:t>
            </a:r>
            <a:r>
              <a:rPr sz="2000" spc="-25" dirty="0">
                <a:solidFill>
                  <a:srgbClr val="002060"/>
                </a:solidFill>
                <a:latin typeface="Calibri"/>
                <a:cs typeface="Calibri"/>
              </a:rPr>
              <a:t> </a:t>
            </a:r>
            <a:r>
              <a:rPr sz="2000" dirty="0">
                <a:solidFill>
                  <a:srgbClr val="002060"/>
                </a:solidFill>
                <a:latin typeface="Calibri"/>
                <a:cs typeface="Calibri"/>
              </a:rPr>
              <a:t>Harm”</a:t>
            </a:r>
            <a:r>
              <a:rPr sz="2000" spc="-25" dirty="0">
                <a:solidFill>
                  <a:srgbClr val="002060"/>
                </a:solidFill>
                <a:latin typeface="Calibri"/>
                <a:cs typeface="Calibri"/>
              </a:rPr>
              <a:t> </a:t>
            </a:r>
            <a:r>
              <a:rPr sz="2000" dirty="0">
                <a:solidFill>
                  <a:srgbClr val="002060"/>
                </a:solidFill>
                <a:latin typeface="Calibri"/>
                <a:cs typeface="Calibri"/>
              </a:rPr>
              <a:t>(DNSH)</a:t>
            </a:r>
            <a:r>
              <a:rPr sz="2000" spc="5" dirty="0">
                <a:solidFill>
                  <a:srgbClr val="002060"/>
                </a:solidFill>
                <a:latin typeface="Calibri"/>
                <a:cs typeface="Calibri"/>
              </a:rPr>
              <a:t> </a:t>
            </a:r>
            <a:r>
              <a:rPr sz="4250" b="1" i="1" dirty="0">
                <a:solidFill>
                  <a:srgbClr val="FF0000"/>
                </a:solidFill>
                <a:latin typeface="Calibri"/>
                <a:cs typeface="Calibri"/>
              </a:rPr>
              <a:t>ex</a:t>
            </a:r>
            <a:r>
              <a:rPr sz="4250" b="1" i="1" spc="-50" dirty="0">
                <a:solidFill>
                  <a:srgbClr val="FF0000"/>
                </a:solidFill>
                <a:latin typeface="Calibri"/>
                <a:cs typeface="Calibri"/>
              </a:rPr>
              <a:t> </a:t>
            </a:r>
            <a:r>
              <a:rPr sz="4250" b="1" i="1" dirty="0">
                <a:solidFill>
                  <a:srgbClr val="FF0000"/>
                </a:solidFill>
                <a:latin typeface="Calibri"/>
                <a:cs typeface="Calibri"/>
              </a:rPr>
              <a:t>ante</a:t>
            </a:r>
            <a:r>
              <a:rPr sz="4250" b="1" dirty="0">
                <a:solidFill>
                  <a:srgbClr val="FF0000"/>
                </a:solidFill>
                <a:latin typeface="Calibri"/>
                <a:cs typeface="Calibri"/>
              </a:rPr>
              <a:t>,</a:t>
            </a:r>
            <a:r>
              <a:rPr sz="4250" b="1" spc="-45" dirty="0">
                <a:solidFill>
                  <a:srgbClr val="FF0000"/>
                </a:solidFill>
                <a:latin typeface="Calibri"/>
                <a:cs typeface="Calibri"/>
              </a:rPr>
              <a:t> </a:t>
            </a:r>
            <a:r>
              <a:rPr sz="4250" b="1" i="1" dirty="0">
                <a:solidFill>
                  <a:srgbClr val="FF0000"/>
                </a:solidFill>
                <a:latin typeface="Calibri"/>
                <a:cs typeface="Calibri"/>
              </a:rPr>
              <a:t>in</a:t>
            </a:r>
            <a:r>
              <a:rPr sz="4250" b="1" i="1" spc="-55" dirty="0">
                <a:solidFill>
                  <a:srgbClr val="FF0000"/>
                </a:solidFill>
                <a:latin typeface="Calibri"/>
                <a:cs typeface="Calibri"/>
              </a:rPr>
              <a:t> </a:t>
            </a:r>
            <a:r>
              <a:rPr sz="4250" b="1" i="1" dirty="0">
                <a:solidFill>
                  <a:srgbClr val="FF0000"/>
                </a:solidFill>
                <a:latin typeface="Calibri"/>
                <a:cs typeface="Calibri"/>
              </a:rPr>
              <a:t>itinere</a:t>
            </a:r>
            <a:r>
              <a:rPr sz="4250" b="1" i="1" spc="-20" dirty="0">
                <a:solidFill>
                  <a:srgbClr val="FF0000"/>
                </a:solidFill>
                <a:latin typeface="Calibri"/>
                <a:cs typeface="Calibri"/>
              </a:rPr>
              <a:t> </a:t>
            </a:r>
            <a:r>
              <a:rPr sz="4250" b="1" dirty="0">
                <a:solidFill>
                  <a:srgbClr val="FF0000"/>
                </a:solidFill>
                <a:latin typeface="Calibri"/>
                <a:cs typeface="Calibri"/>
              </a:rPr>
              <a:t>ed</a:t>
            </a:r>
            <a:r>
              <a:rPr sz="4250" b="1" spc="-40" dirty="0">
                <a:solidFill>
                  <a:srgbClr val="FF0000"/>
                </a:solidFill>
                <a:latin typeface="Calibri"/>
                <a:cs typeface="Calibri"/>
              </a:rPr>
              <a:t> </a:t>
            </a:r>
            <a:r>
              <a:rPr sz="4250" b="1" i="1" spc="-80" dirty="0">
                <a:solidFill>
                  <a:srgbClr val="FF0000"/>
                </a:solidFill>
                <a:latin typeface="Calibri"/>
                <a:cs typeface="Calibri"/>
              </a:rPr>
              <a:t>ex-</a:t>
            </a:r>
            <a:r>
              <a:rPr sz="4250" b="1" i="1" spc="-10" dirty="0">
                <a:solidFill>
                  <a:srgbClr val="FF0000"/>
                </a:solidFill>
                <a:latin typeface="Calibri"/>
                <a:cs typeface="Calibri"/>
              </a:rPr>
              <a:t>post</a:t>
            </a:r>
            <a:r>
              <a:rPr sz="1700" spc="-10" dirty="0">
                <a:solidFill>
                  <a:srgbClr val="002060"/>
                </a:solidFill>
                <a:latin typeface="Calibri"/>
                <a:cs typeface="Calibri"/>
              </a:rPr>
              <a:t>.</a:t>
            </a:r>
            <a:endParaRPr sz="1700">
              <a:latin typeface="Calibri"/>
              <a:cs typeface="Calibri"/>
            </a:endParaRPr>
          </a:p>
          <a:p>
            <a:pPr marL="12700" marR="63500">
              <a:lnSpc>
                <a:spcPct val="114999"/>
              </a:lnSpc>
              <a:spcBef>
                <a:spcPts val="500"/>
              </a:spcBef>
            </a:pPr>
            <a:r>
              <a:rPr sz="2000" dirty="0">
                <a:solidFill>
                  <a:srgbClr val="002060"/>
                </a:solidFill>
                <a:latin typeface="Calibri"/>
                <a:cs typeface="Calibri"/>
              </a:rPr>
              <a:t>I</a:t>
            </a:r>
            <a:r>
              <a:rPr sz="2000" spc="280" dirty="0">
                <a:solidFill>
                  <a:srgbClr val="002060"/>
                </a:solidFill>
                <a:latin typeface="Calibri"/>
                <a:cs typeface="Calibri"/>
              </a:rPr>
              <a:t> </a:t>
            </a:r>
            <a:r>
              <a:rPr sz="2000" dirty="0">
                <a:solidFill>
                  <a:srgbClr val="002060"/>
                </a:solidFill>
                <a:latin typeface="Calibri"/>
                <a:cs typeface="Calibri"/>
              </a:rPr>
              <a:t>controlli</a:t>
            </a:r>
            <a:r>
              <a:rPr sz="2000" spc="295" dirty="0">
                <a:solidFill>
                  <a:srgbClr val="002060"/>
                </a:solidFill>
                <a:latin typeface="Calibri"/>
                <a:cs typeface="Calibri"/>
              </a:rPr>
              <a:t> </a:t>
            </a:r>
            <a:r>
              <a:rPr sz="2000" dirty="0">
                <a:solidFill>
                  <a:srgbClr val="002060"/>
                </a:solidFill>
                <a:latin typeface="Calibri"/>
                <a:cs typeface="Calibri"/>
              </a:rPr>
              <a:t>richiesti</a:t>
            </a:r>
            <a:r>
              <a:rPr sz="2000" spc="290" dirty="0">
                <a:solidFill>
                  <a:srgbClr val="002060"/>
                </a:solidFill>
                <a:latin typeface="Calibri"/>
                <a:cs typeface="Calibri"/>
              </a:rPr>
              <a:t> </a:t>
            </a:r>
            <a:r>
              <a:rPr sz="2000" dirty="0">
                <a:solidFill>
                  <a:srgbClr val="002060"/>
                </a:solidFill>
                <a:latin typeface="Calibri"/>
                <a:cs typeface="Calibri"/>
              </a:rPr>
              <a:t>per</a:t>
            </a:r>
            <a:r>
              <a:rPr sz="2000" spc="295" dirty="0">
                <a:solidFill>
                  <a:srgbClr val="002060"/>
                </a:solidFill>
                <a:latin typeface="Calibri"/>
                <a:cs typeface="Calibri"/>
              </a:rPr>
              <a:t> </a:t>
            </a:r>
            <a:r>
              <a:rPr sz="2000" dirty="0">
                <a:solidFill>
                  <a:srgbClr val="002060"/>
                </a:solidFill>
                <a:latin typeface="Calibri"/>
                <a:cs typeface="Calibri"/>
              </a:rPr>
              <a:t>dimostrare</a:t>
            </a:r>
            <a:r>
              <a:rPr sz="2000" spc="295" dirty="0">
                <a:solidFill>
                  <a:srgbClr val="002060"/>
                </a:solidFill>
                <a:latin typeface="Calibri"/>
                <a:cs typeface="Calibri"/>
              </a:rPr>
              <a:t> </a:t>
            </a:r>
            <a:r>
              <a:rPr sz="2000" dirty="0">
                <a:solidFill>
                  <a:srgbClr val="002060"/>
                </a:solidFill>
                <a:latin typeface="Calibri"/>
                <a:cs typeface="Calibri"/>
              </a:rPr>
              <a:t>la</a:t>
            </a:r>
            <a:r>
              <a:rPr sz="2000" spc="295" dirty="0">
                <a:solidFill>
                  <a:srgbClr val="002060"/>
                </a:solidFill>
                <a:latin typeface="Calibri"/>
                <a:cs typeface="Calibri"/>
              </a:rPr>
              <a:t> </a:t>
            </a:r>
            <a:r>
              <a:rPr sz="2000" dirty="0">
                <a:solidFill>
                  <a:srgbClr val="002060"/>
                </a:solidFill>
                <a:latin typeface="Calibri"/>
                <a:cs typeface="Calibri"/>
              </a:rPr>
              <a:t>conformità</a:t>
            </a:r>
            <a:r>
              <a:rPr sz="2000" spc="295" dirty="0">
                <a:solidFill>
                  <a:srgbClr val="002060"/>
                </a:solidFill>
                <a:latin typeface="Calibri"/>
                <a:cs typeface="Calibri"/>
              </a:rPr>
              <a:t> </a:t>
            </a:r>
            <a:r>
              <a:rPr sz="2000" dirty="0">
                <a:solidFill>
                  <a:srgbClr val="002060"/>
                </a:solidFill>
                <a:latin typeface="Calibri"/>
                <a:cs typeface="Calibri"/>
              </a:rPr>
              <a:t>ai</a:t>
            </a:r>
            <a:r>
              <a:rPr sz="2000" spc="300" dirty="0">
                <a:solidFill>
                  <a:srgbClr val="002060"/>
                </a:solidFill>
                <a:latin typeface="Calibri"/>
                <a:cs typeface="Calibri"/>
              </a:rPr>
              <a:t> </a:t>
            </a:r>
            <a:r>
              <a:rPr sz="2000" dirty="0">
                <a:solidFill>
                  <a:srgbClr val="002060"/>
                </a:solidFill>
                <a:latin typeface="Calibri"/>
                <a:cs typeface="Calibri"/>
              </a:rPr>
              <a:t>principi</a:t>
            </a:r>
            <a:r>
              <a:rPr sz="2000" spc="295" dirty="0">
                <a:solidFill>
                  <a:srgbClr val="002060"/>
                </a:solidFill>
                <a:latin typeface="Calibri"/>
                <a:cs typeface="Calibri"/>
              </a:rPr>
              <a:t> </a:t>
            </a:r>
            <a:r>
              <a:rPr sz="2000" dirty="0">
                <a:solidFill>
                  <a:srgbClr val="002060"/>
                </a:solidFill>
                <a:latin typeface="Calibri"/>
                <a:cs typeface="Calibri"/>
              </a:rPr>
              <a:t>DNSH</a:t>
            </a:r>
            <a:r>
              <a:rPr sz="2000" spc="295" dirty="0">
                <a:solidFill>
                  <a:srgbClr val="002060"/>
                </a:solidFill>
                <a:latin typeface="Calibri"/>
                <a:cs typeface="Calibri"/>
              </a:rPr>
              <a:t> </a:t>
            </a:r>
            <a:r>
              <a:rPr sz="2000" dirty="0">
                <a:solidFill>
                  <a:srgbClr val="002060"/>
                </a:solidFill>
                <a:latin typeface="Calibri"/>
                <a:cs typeface="Calibri"/>
              </a:rPr>
              <a:t>degli</a:t>
            </a:r>
            <a:r>
              <a:rPr sz="2000" spc="295" dirty="0">
                <a:solidFill>
                  <a:srgbClr val="002060"/>
                </a:solidFill>
                <a:latin typeface="Calibri"/>
                <a:cs typeface="Calibri"/>
              </a:rPr>
              <a:t> </a:t>
            </a:r>
            <a:r>
              <a:rPr sz="2000" dirty="0">
                <a:solidFill>
                  <a:srgbClr val="002060"/>
                </a:solidFill>
                <a:latin typeface="Calibri"/>
                <a:cs typeface="Calibri"/>
              </a:rPr>
              <a:t>interventi</a:t>
            </a:r>
            <a:r>
              <a:rPr sz="2000" spc="290" dirty="0">
                <a:solidFill>
                  <a:srgbClr val="002060"/>
                </a:solidFill>
                <a:latin typeface="Calibri"/>
                <a:cs typeface="Calibri"/>
              </a:rPr>
              <a:t> </a:t>
            </a:r>
            <a:r>
              <a:rPr sz="2000" dirty="0">
                <a:solidFill>
                  <a:srgbClr val="002060"/>
                </a:solidFill>
                <a:latin typeface="Calibri"/>
                <a:cs typeface="Calibri"/>
              </a:rPr>
              <a:t>del</a:t>
            </a:r>
            <a:r>
              <a:rPr sz="2000" spc="295" dirty="0">
                <a:solidFill>
                  <a:srgbClr val="002060"/>
                </a:solidFill>
                <a:latin typeface="Calibri"/>
                <a:cs typeface="Calibri"/>
              </a:rPr>
              <a:t> </a:t>
            </a:r>
            <a:r>
              <a:rPr sz="2000" dirty="0">
                <a:solidFill>
                  <a:srgbClr val="002060"/>
                </a:solidFill>
                <a:latin typeface="Calibri"/>
                <a:cs typeface="Calibri"/>
              </a:rPr>
              <a:t>PNRR</a:t>
            </a:r>
            <a:r>
              <a:rPr sz="2000" spc="295" dirty="0">
                <a:solidFill>
                  <a:srgbClr val="002060"/>
                </a:solidFill>
                <a:latin typeface="Calibri"/>
                <a:cs typeface="Calibri"/>
              </a:rPr>
              <a:t> </a:t>
            </a:r>
            <a:r>
              <a:rPr sz="2000" dirty="0">
                <a:solidFill>
                  <a:srgbClr val="002060"/>
                </a:solidFill>
                <a:latin typeface="Calibri"/>
                <a:cs typeface="Calibri"/>
              </a:rPr>
              <a:t>sono</a:t>
            </a:r>
            <a:r>
              <a:rPr sz="2000" spc="295" dirty="0">
                <a:solidFill>
                  <a:srgbClr val="002060"/>
                </a:solidFill>
                <a:latin typeface="Calibri"/>
                <a:cs typeface="Calibri"/>
              </a:rPr>
              <a:t> </a:t>
            </a:r>
            <a:r>
              <a:rPr sz="2000" dirty="0">
                <a:solidFill>
                  <a:srgbClr val="002060"/>
                </a:solidFill>
                <a:latin typeface="Calibri"/>
                <a:cs typeface="Calibri"/>
              </a:rPr>
              <a:t>riportati</a:t>
            </a:r>
            <a:r>
              <a:rPr sz="2000" spc="295" dirty="0">
                <a:solidFill>
                  <a:srgbClr val="002060"/>
                </a:solidFill>
                <a:latin typeface="Calibri"/>
                <a:cs typeface="Calibri"/>
              </a:rPr>
              <a:t> </a:t>
            </a:r>
            <a:r>
              <a:rPr sz="2000" spc="-10" dirty="0">
                <a:solidFill>
                  <a:srgbClr val="002060"/>
                </a:solidFill>
                <a:latin typeface="Calibri"/>
                <a:cs typeface="Calibri"/>
              </a:rPr>
              <a:t>nella </a:t>
            </a:r>
            <a:r>
              <a:rPr sz="2000" dirty="0">
                <a:solidFill>
                  <a:srgbClr val="002060"/>
                </a:solidFill>
                <a:latin typeface="Calibri"/>
                <a:cs typeface="Calibri"/>
              </a:rPr>
              <a:t>“GUIDA</a:t>
            </a:r>
            <a:r>
              <a:rPr sz="2000" spc="35" dirty="0">
                <a:solidFill>
                  <a:srgbClr val="002060"/>
                </a:solidFill>
                <a:latin typeface="Calibri"/>
                <a:cs typeface="Calibri"/>
              </a:rPr>
              <a:t> </a:t>
            </a:r>
            <a:r>
              <a:rPr sz="2000" spc="-10" dirty="0">
                <a:solidFill>
                  <a:srgbClr val="002060"/>
                </a:solidFill>
                <a:latin typeface="Calibri"/>
                <a:cs typeface="Calibri"/>
              </a:rPr>
              <a:t>OPERATIVA</a:t>
            </a:r>
            <a:r>
              <a:rPr sz="2000" spc="50" dirty="0">
                <a:solidFill>
                  <a:srgbClr val="002060"/>
                </a:solidFill>
                <a:latin typeface="Calibri"/>
                <a:cs typeface="Calibri"/>
              </a:rPr>
              <a:t> </a:t>
            </a:r>
            <a:r>
              <a:rPr sz="2000" dirty="0">
                <a:solidFill>
                  <a:srgbClr val="002060"/>
                </a:solidFill>
                <a:latin typeface="Calibri"/>
                <a:cs typeface="Calibri"/>
              </a:rPr>
              <a:t>PER</a:t>
            </a:r>
            <a:r>
              <a:rPr sz="2000" spc="50" dirty="0">
                <a:solidFill>
                  <a:srgbClr val="002060"/>
                </a:solidFill>
                <a:latin typeface="Calibri"/>
                <a:cs typeface="Calibri"/>
              </a:rPr>
              <a:t> </a:t>
            </a:r>
            <a:r>
              <a:rPr sz="2000" dirty="0">
                <a:solidFill>
                  <a:srgbClr val="002060"/>
                </a:solidFill>
                <a:latin typeface="Calibri"/>
                <a:cs typeface="Calibri"/>
              </a:rPr>
              <a:t>IL</a:t>
            </a:r>
            <a:r>
              <a:rPr sz="2000" spc="50" dirty="0">
                <a:solidFill>
                  <a:srgbClr val="002060"/>
                </a:solidFill>
                <a:latin typeface="Calibri"/>
                <a:cs typeface="Calibri"/>
              </a:rPr>
              <a:t> </a:t>
            </a:r>
            <a:r>
              <a:rPr sz="2000" dirty="0">
                <a:solidFill>
                  <a:srgbClr val="002060"/>
                </a:solidFill>
                <a:latin typeface="Calibri"/>
                <a:cs typeface="Calibri"/>
              </a:rPr>
              <a:t>RISPETTO</a:t>
            </a:r>
            <a:r>
              <a:rPr sz="2000" spc="50" dirty="0">
                <a:solidFill>
                  <a:srgbClr val="002060"/>
                </a:solidFill>
                <a:latin typeface="Calibri"/>
                <a:cs typeface="Calibri"/>
              </a:rPr>
              <a:t> </a:t>
            </a:r>
            <a:r>
              <a:rPr sz="2000" dirty="0">
                <a:solidFill>
                  <a:srgbClr val="002060"/>
                </a:solidFill>
                <a:latin typeface="Calibri"/>
                <a:cs typeface="Calibri"/>
              </a:rPr>
              <a:t>DEL</a:t>
            </a:r>
            <a:r>
              <a:rPr sz="2000" spc="50" dirty="0">
                <a:solidFill>
                  <a:srgbClr val="002060"/>
                </a:solidFill>
                <a:latin typeface="Calibri"/>
                <a:cs typeface="Calibri"/>
              </a:rPr>
              <a:t> </a:t>
            </a:r>
            <a:r>
              <a:rPr sz="2000" dirty="0">
                <a:solidFill>
                  <a:srgbClr val="002060"/>
                </a:solidFill>
                <a:latin typeface="Calibri"/>
                <a:cs typeface="Calibri"/>
              </a:rPr>
              <a:t>PRINCIPIO</a:t>
            </a:r>
            <a:r>
              <a:rPr sz="2000" spc="50" dirty="0">
                <a:solidFill>
                  <a:srgbClr val="002060"/>
                </a:solidFill>
                <a:latin typeface="Calibri"/>
                <a:cs typeface="Calibri"/>
              </a:rPr>
              <a:t> </a:t>
            </a:r>
            <a:r>
              <a:rPr sz="2000" dirty="0">
                <a:solidFill>
                  <a:srgbClr val="002060"/>
                </a:solidFill>
                <a:latin typeface="Calibri"/>
                <a:cs typeface="Calibri"/>
              </a:rPr>
              <a:t>DI</a:t>
            </a:r>
            <a:r>
              <a:rPr sz="2000" spc="50" dirty="0">
                <a:solidFill>
                  <a:srgbClr val="002060"/>
                </a:solidFill>
                <a:latin typeface="Calibri"/>
                <a:cs typeface="Calibri"/>
              </a:rPr>
              <a:t> </a:t>
            </a:r>
            <a:r>
              <a:rPr sz="2000" dirty="0">
                <a:solidFill>
                  <a:srgbClr val="002060"/>
                </a:solidFill>
                <a:latin typeface="Calibri"/>
                <a:cs typeface="Calibri"/>
              </a:rPr>
              <a:t>NON</a:t>
            </a:r>
            <a:r>
              <a:rPr sz="2000" spc="50" dirty="0">
                <a:solidFill>
                  <a:srgbClr val="002060"/>
                </a:solidFill>
                <a:latin typeface="Calibri"/>
                <a:cs typeface="Calibri"/>
              </a:rPr>
              <a:t> </a:t>
            </a:r>
            <a:r>
              <a:rPr sz="2000" dirty="0">
                <a:solidFill>
                  <a:srgbClr val="002060"/>
                </a:solidFill>
                <a:latin typeface="Calibri"/>
                <a:cs typeface="Calibri"/>
              </a:rPr>
              <a:t>ARRECARE</a:t>
            </a:r>
            <a:r>
              <a:rPr sz="2000" spc="50" dirty="0">
                <a:solidFill>
                  <a:srgbClr val="002060"/>
                </a:solidFill>
                <a:latin typeface="Calibri"/>
                <a:cs typeface="Calibri"/>
              </a:rPr>
              <a:t> </a:t>
            </a:r>
            <a:r>
              <a:rPr sz="2000" dirty="0">
                <a:solidFill>
                  <a:srgbClr val="002060"/>
                </a:solidFill>
                <a:latin typeface="Calibri"/>
                <a:cs typeface="Calibri"/>
              </a:rPr>
              <a:t>DANNO</a:t>
            </a:r>
            <a:r>
              <a:rPr sz="2000" spc="50" dirty="0">
                <a:solidFill>
                  <a:srgbClr val="002060"/>
                </a:solidFill>
                <a:latin typeface="Calibri"/>
                <a:cs typeface="Calibri"/>
              </a:rPr>
              <a:t> </a:t>
            </a:r>
            <a:r>
              <a:rPr sz="2000" spc="-10" dirty="0">
                <a:solidFill>
                  <a:srgbClr val="002060"/>
                </a:solidFill>
                <a:latin typeface="Calibri"/>
                <a:cs typeface="Calibri"/>
              </a:rPr>
              <a:t>SIGNIFICATIVO</a:t>
            </a:r>
            <a:r>
              <a:rPr sz="2000" spc="50" dirty="0">
                <a:solidFill>
                  <a:srgbClr val="002060"/>
                </a:solidFill>
                <a:latin typeface="Calibri"/>
                <a:cs typeface="Calibri"/>
              </a:rPr>
              <a:t> </a:t>
            </a:r>
            <a:r>
              <a:rPr sz="2000" spc="-30" dirty="0">
                <a:solidFill>
                  <a:srgbClr val="002060"/>
                </a:solidFill>
                <a:latin typeface="Calibri"/>
                <a:cs typeface="Calibri"/>
              </a:rPr>
              <a:t>ALL’AMBIENTE</a:t>
            </a:r>
            <a:r>
              <a:rPr sz="2000" spc="50" dirty="0">
                <a:solidFill>
                  <a:srgbClr val="002060"/>
                </a:solidFill>
                <a:latin typeface="Calibri"/>
                <a:cs typeface="Calibri"/>
              </a:rPr>
              <a:t> </a:t>
            </a:r>
            <a:r>
              <a:rPr sz="2000" spc="-20" dirty="0">
                <a:solidFill>
                  <a:srgbClr val="002060"/>
                </a:solidFill>
                <a:latin typeface="Calibri"/>
                <a:cs typeface="Calibri"/>
              </a:rPr>
              <a:t>(cd.</a:t>
            </a:r>
            <a:endParaRPr sz="2000">
              <a:latin typeface="Calibri"/>
              <a:cs typeface="Calibri"/>
            </a:endParaRPr>
          </a:p>
          <a:p>
            <a:pPr marL="12700" marR="69850">
              <a:lnSpc>
                <a:spcPct val="114999"/>
              </a:lnSpc>
            </a:pPr>
            <a:r>
              <a:rPr sz="2000" dirty="0">
                <a:solidFill>
                  <a:srgbClr val="002060"/>
                </a:solidFill>
                <a:latin typeface="Calibri"/>
                <a:cs typeface="Calibri"/>
              </a:rPr>
              <a:t>DNSH)</a:t>
            </a:r>
            <a:r>
              <a:rPr sz="2000" spc="409" dirty="0">
                <a:solidFill>
                  <a:srgbClr val="002060"/>
                </a:solidFill>
                <a:latin typeface="Calibri"/>
                <a:cs typeface="Calibri"/>
              </a:rPr>
              <a:t> </a:t>
            </a:r>
            <a:r>
              <a:rPr sz="2000" dirty="0">
                <a:solidFill>
                  <a:srgbClr val="002060"/>
                </a:solidFill>
                <a:latin typeface="Calibri"/>
                <a:cs typeface="Calibri"/>
              </a:rPr>
              <a:t>-</a:t>
            </a:r>
            <a:r>
              <a:rPr sz="2000" spc="409" dirty="0">
                <a:solidFill>
                  <a:srgbClr val="002060"/>
                </a:solidFill>
                <a:latin typeface="Calibri"/>
                <a:cs typeface="Calibri"/>
              </a:rPr>
              <a:t> </a:t>
            </a:r>
            <a:r>
              <a:rPr sz="2000" dirty="0">
                <a:solidFill>
                  <a:srgbClr val="002060"/>
                </a:solidFill>
                <a:latin typeface="Calibri"/>
                <a:cs typeface="Calibri"/>
              </a:rPr>
              <a:t>Edizione</a:t>
            </a:r>
            <a:r>
              <a:rPr sz="2000" spc="415" dirty="0">
                <a:solidFill>
                  <a:srgbClr val="002060"/>
                </a:solidFill>
                <a:latin typeface="Calibri"/>
                <a:cs typeface="Calibri"/>
              </a:rPr>
              <a:t> </a:t>
            </a:r>
            <a:r>
              <a:rPr sz="2000" dirty="0">
                <a:solidFill>
                  <a:srgbClr val="002060"/>
                </a:solidFill>
                <a:latin typeface="Calibri"/>
                <a:cs typeface="Calibri"/>
              </a:rPr>
              <a:t>aggiornata</a:t>
            </a:r>
            <a:r>
              <a:rPr sz="2000" spc="409" dirty="0">
                <a:solidFill>
                  <a:srgbClr val="002060"/>
                </a:solidFill>
                <a:latin typeface="Calibri"/>
                <a:cs typeface="Calibri"/>
              </a:rPr>
              <a:t> </a:t>
            </a:r>
            <a:r>
              <a:rPr sz="2000" dirty="0">
                <a:solidFill>
                  <a:srgbClr val="002060"/>
                </a:solidFill>
                <a:latin typeface="Calibri"/>
                <a:cs typeface="Calibri"/>
              </a:rPr>
              <a:t>allegata</a:t>
            </a:r>
            <a:r>
              <a:rPr sz="2000" spc="415" dirty="0">
                <a:solidFill>
                  <a:srgbClr val="002060"/>
                </a:solidFill>
                <a:latin typeface="Calibri"/>
                <a:cs typeface="Calibri"/>
              </a:rPr>
              <a:t> </a:t>
            </a:r>
            <a:r>
              <a:rPr sz="2000" dirty="0">
                <a:solidFill>
                  <a:srgbClr val="002060"/>
                </a:solidFill>
                <a:latin typeface="Calibri"/>
                <a:cs typeface="Calibri"/>
              </a:rPr>
              <a:t>alla</a:t>
            </a:r>
            <a:r>
              <a:rPr sz="2000" spc="425" dirty="0">
                <a:solidFill>
                  <a:srgbClr val="002060"/>
                </a:solidFill>
                <a:latin typeface="Calibri"/>
                <a:cs typeface="Calibri"/>
              </a:rPr>
              <a:t> </a:t>
            </a:r>
            <a:r>
              <a:rPr sz="2000" b="1" dirty="0">
                <a:solidFill>
                  <a:srgbClr val="002060"/>
                </a:solidFill>
                <a:latin typeface="Calibri"/>
                <a:cs typeface="Calibri"/>
              </a:rPr>
              <a:t>circolare</a:t>
            </a:r>
            <a:r>
              <a:rPr sz="2000" b="1" spc="409" dirty="0">
                <a:solidFill>
                  <a:srgbClr val="002060"/>
                </a:solidFill>
                <a:latin typeface="Calibri"/>
                <a:cs typeface="Calibri"/>
              </a:rPr>
              <a:t> </a:t>
            </a:r>
            <a:r>
              <a:rPr sz="2000" b="1" dirty="0">
                <a:solidFill>
                  <a:srgbClr val="002060"/>
                </a:solidFill>
                <a:latin typeface="Calibri"/>
                <a:cs typeface="Calibri"/>
              </a:rPr>
              <a:t>del</a:t>
            </a:r>
            <a:r>
              <a:rPr sz="2000" b="1" spc="415" dirty="0">
                <a:solidFill>
                  <a:srgbClr val="002060"/>
                </a:solidFill>
                <a:latin typeface="Calibri"/>
                <a:cs typeface="Calibri"/>
              </a:rPr>
              <a:t> </a:t>
            </a:r>
            <a:r>
              <a:rPr sz="2000" b="1" dirty="0">
                <a:solidFill>
                  <a:srgbClr val="002060"/>
                </a:solidFill>
                <a:latin typeface="Calibri"/>
                <a:cs typeface="Calibri"/>
              </a:rPr>
              <a:t>MEF</a:t>
            </a:r>
            <a:r>
              <a:rPr sz="2000" b="1" spc="409" dirty="0">
                <a:solidFill>
                  <a:srgbClr val="002060"/>
                </a:solidFill>
                <a:latin typeface="Calibri"/>
                <a:cs typeface="Calibri"/>
              </a:rPr>
              <a:t> </a:t>
            </a:r>
            <a:r>
              <a:rPr sz="2000" b="1" dirty="0">
                <a:solidFill>
                  <a:srgbClr val="002060"/>
                </a:solidFill>
                <a:latin typeface="Calibri"/>
                <a:cs typeface="Calibri"/>
              </a:rPr>
              <a:t>-</a:t>
            </a:r>
            <a:r>
              <a:rPr sz="2000" b="1" spc="415" dirty="0">
                <a:solidFill>
                  <a:srgbClr val="002060"/>
                </a:solidFill>
                <a:latin typeface="Calibri"/>
                <a:cs typeface="Calibri"/>
              </a:rPr>
              <a:t> </a:t>
            </a:r>
            <a:r>
              <a:rPr sz="2000" b="1" dirty="0">
                <a:solidFill>
                  <a:srgbClr val="002060"/>
                </a:solidFill>
                <a:latin typeface="Calibri"/>
                <a:cs typeface="Calibri"/>
              </a:rPr>
              <a:t>Dipartimento</a:t>
            </a:r>
            <a:r>
              <a:rPr sz="2000" b="1" spc="409" dirty="0">
                <a:solidFill>
                  <a:srgbClr val="002060"/>
                </a:solidFill>
                <a:latin typeface="Calibri"/>
                <a:cs typeface="Calibri"/>
              </a:rPr>
              <a:t> </a:t>
            </a:r>
            <a:r>
              <a:rPr sz="2000" b="1" dirty="0">
                <a:solidFill>
                  <a:srgbClr val="002060"/>
                </a:solidFill>
                <a:latin typeface="Calibri"/>
                <a:cs typeface="Calibri"/>
              </a:rPr>
              <a:t>RGS</a:t>
            </a:r>
            <a:r>
              <a:rPr sz="2000" b="1" spc="409" dirty="0">
                <a:solidFill>
                  <a:srgbClr val="002060"/>
                </a:solidFill>
                <a:latin typeface="Calibri"/>
                <a:cs typeface="Calibri"/>
              </a:rPr>
              <a:t> </a:t>
            </a:r>
            <a:r>
              <a:rPr sz="2000" b="1" dirty="0">
                <a:solidFill>
                  <a:srgbClr val="002060"/>
                </a:solidFill>
                <a:latin typeface="Calibri"/>
                <a:cs typeface="Calibri"/>
              </a:rPr>
              <a:t>n.</a:t>
            </a:r>
            <a:r>
              <a:rPr sz="2000" b="1" spc="415" dirty="0">
                <a:solidFill>
                  <a:srgbClr val="002060"/>
                </a:solidFill>
                <a:latin typeface="Calibri"/>
                <a:cs typeface="Calibri"/>
              </a:rPr>
              <a:t> </a:t>
            </a:r>
            <a:r>
              <a:rPr sz="2000" b="1" dirty="0">
                <a:solidFill>
                  <a:srgbClr val="002060"/>
                </a:solidFill>
                <a:latin typeface="Calibri"/>
                <a:cs typeface="Calibri"/>
              </a:rPr>
              <a:t>33</a:t>
            </a:r>
            <a:r>
              <a:rPr sz="2000" b="1" spc="405" dirty="0">
                <a:solidFill>
                  <a:srgbClr val="002060"/>
                </a:solidFill>
                <a:latin typeface="Calibri"/>
                <a:cs typeface="Calibri"/>
              </a:rPr>
              <a:t> </a:t>
            </a:r>
            <a:r>
              <a:rPr sz="2000" b="1" dirty="0">
                <a:solidFill>
                  <a:srgbClr val="002060"/>
                </a:solidFill>
                <a:latin typeface="Calibri"/>
                <a:cs typeface="Calibri"/>
              </a:rPr>
              <a:t>del</a:t>
            </a:r>
            <a:r>
              <a:rPr sz="2000" b="1" spc="415" dirty="0">
                <a:solidFill>
                  <a:srgbClr val="002060"/>
                </a:solidFill>
                <a:latin typeface="Calibri"/>
                <a:cs typeface="Calibri"/>
              </a:rPr>
              <a:t> </a:t>
            </a:r>
            <a:r>
              <a:rPr sz="2000" b="1" dirty="0">
                <a:solidFill>
                  <a:srgbClr val="002060"/>
                </a:solidFill>
                <a:latin typeface="Calibri"/>
                <a:cs typeface="Calibri"/>
              </a:rPr>
              <a:t>13</a:t>
            </a:r>
            <a:r>
              <a:rPr sz="2000" b="1" spc="405" dirty="0">
                <a:solidFill>
                  <a:srgbClr val="002060"/>
                </a:solidFill>
                <a:latin typeface="Calibri"/>
                <a:cs typeface="Calibri"/>
              </a:rPr>
              <a:t> </a:t>
            </a:r>
            <a:r>
              <a:rPr sz="2000" b="1" dirty="0">
                <a:solidFill>
                  <a:srgbClr val="002060"/>
                </a:solidFill>
                <a:latin typeface="Calibri"/>
                <a:cs typeface="Calibri"/>
              </a:rPr>
              <a:t>ottobre</a:t>
            </a:r>
            <a:r>
              <a:rPr sz="2000" b="1" spc="415" dirty="0">
                <a:solidFill>
                  <a:srgbClr val="002060"/>
                </a:solidFill>
                <a:latin typeface="Calibri"/>
                <a:cs typeface="Calibri"/>
              </a:rPr>
              <a:t> </a:t>
            </a:r>
            <a:r>
              <a:rPr sz="2000" b="1" spc="-10" dirty="0">
                <a:solidFill>
                  <a:srgbClr val="002060"/>
                </a:solidFill>
                <a:latin typeface="Calibri"/>
                <a:cs typeface="Calibri"/>
              </a:rPr>
              <a:t>2022</a:t>
            </a:r>
            <a:r>
              <a:rPr sz="2000" spc="-10" dirty="0">
                <a:solidFill>
                  <a:srgbClr val="002060"/>
                </a:solidFill>
                <a:latin typeface="Calibri"/>
                <a:cs typeface="Calibri"/>
              </a:rPr>
              <a:t>” </a:t>
            </a:r>
            <a:r>
              <a:rPr sz="2000" dirty="0">
                <a:solidFill>
                  <a:srgbClr val="002060"/>
                </a:solidFill>
                <a:latin typeface="Calibri"/>
                <a:cs typeface="Calibri"/>
              </a:rPr>
              <a:t>unitamente</a:t>
            </a:r>
            <a:r>
              <a:rPr sz="2000" spc="-60" dirty="0">
                <a:solidFill>
                  <a:srgbClr val="002060"/>
                </a:solidFill>
                <a:latin typeface="Calibri"/>
                <a:cs typeface="Calibri"/>
              </a:rPr>
              <a:t> </a:t>
            </a:r>
            <a:r>
              <a:rPr sz="2000" dirty="0">
                <a:solidFill>
                  <a:srgbClr val="002060"/>
                </a:solidFill>
                <a:latin typeface="Calibri"/>
                <a:cs typeface="Calibri"/>
              </a:rPr>
              <a:t>ai</a:t>
            </a:r>
            <a:r>
              <a:rPr sz="2000" spc="-60" dirty="0">
                <a:solidFill>
                  <a:srgbClr val="002060"/>
                </a:solidFill>
                <a:latin typeface="Calibri"/>
                <a:cs typeface="Calibri"/>
              </a:rPr>
              <a:t> </a:t>
            </a:r>
            <a:r>
              <a:rPr sz="2000" dirty="0">
                <a:solidFill>
                  <a:srgbClr val="002060"/>
                </a:solidFill>
                <a:latin typeface="Calibri"/>
                <a:cs typeface="Calibri"/>
              </a:rPr>
              <a:t>relativi</a:t>
            </a:r>
            <a:r>
              <a:rPr sz="2000" spc="-55" dirty="0">
                <a:solidFill>
                  <a:srgbClr val="002060"/>
                </a:solidFill>
                <a:latin typeface="Calibri"/>
                <a:cs typeface="Calibri"/>
              </a:rPr>
              <a:t> </a:t>
            </a:r>
            <a:r>
              <a:rPr sz="2000" spc="-10" dirty="0">
                <a:solidFill>
                  <a:srgbClr val="002060"/>
                </a:solidFill>
                <a:latin typeface="Calibri"/>
                <a:cs typeface="Calibri"/>
              </a:rPr>
              <a:t>allegati.</a:t>
            </a:r>
            <a:endParaRPr sz="200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5530" y="537319"/>
            <a:ext cx="6574155" cy="676275"/>
          </a:xfrm>
          <a:prstGeom prst="rect">
            <a:avLst/>
          </a:prstGeom>
        </p:spPr>
        <p:txBody>
          <a:bodyPr vert="horz" wrap="square" lIns="0" tIns="14604" rIns="0" bIns="0" rtlCol="0">
            <a:spAutoFit/>
          </a:bodyPr>
          <a:lstStyle/>
          <a:p>
            <a:pPr marL="12700">
              <a:lnSpc>
                <a:spcPct val="100000"/>
              </a:lnSpc>
              <a:spcBef>
                <a:spcPts val="114"/>
              </a:spcBef>
            </a:pPr>
            <a:r>
              <a:rPr sz="4250" b="1" i="1" dirty="0">
                <a:solidFill>
                  <a:srgbClr val="002060"/>
                </a:solidFill>
                <a:latin typeface="Garamond"/>
                <a:cs typeface="Garamond"/>
              </a:rPr>
              <a:t>Il</a:t>
            </a:r>
            <a:r>
              <a:rPr sz="4250" b="1" i="1" spc="-100" dirty="0">
                <a:solidFill>
                  <a:srgbClr val="002060"/>
                </a:solidFill>
                <a:latin typeface="Garamond"/>
                <a:cs typeface="Garamond"/>
              </a:rPr>
              <a:t> </a:t>
            </a:r>
            <a:r>
              <a:rPr sz="4250" b="1" i="1" spc="-145" dirty="0">
                <a:solidFill>
                  <a:srgbClr val="002060"/>
                </a:solidFill>
                <a:latin typeface="Garamond"/>
                <a:cs typeface="Garamond"/>
              </a:rPr>
              <a:t>rispetto</a:t>
            </a:r>
            <a:r>
              <a:rPr sz="4250" b="1" i="1" spc="-90" dirty="0">
                <a:solidFill>
                  <a:srgbClr val="002060"/>
                </a:solidFill>
                <a:latin typeface="Garamond"/>
                <a:cs typeface="Garamond"/>
              </a:rPr>
              <a:t> </a:t>
            </a:r>
            <a:r>
              <a:rPr sz="4250" b="1" i="1" spc="-114" dirty="0">
                <a:solidFill>
                  <a:srgbClr val="002060"/>
                </a:solidFill>
                <a:latin typeface="Garamond"/>
                <a:cs typeface="Garamond"/>
              </a:rPr>
              <a:t>del</a:t>
            </a:r>
            <a:r>
              <a:rPr sz="4250" b="1" i="1" spc="-100" dirty="0">
                <a:solidFill>
                  <a:srgbClr val="002060"/>
                </a:solidFill>
                <a:latin typeface="Garamond"/>
                <a:cs typeface="Garamond"/>
              </a:rPr>
              <a:t> </a:t>
            </a:r>
            <a:r>
              <a:rPr sz="4250" b="1" i="1" spc="-140" dirty="0">
                <a:solidFill>
                  <a:srgbClr val="002060"/>
                </a:solidFill>
                <a:latin typeface="Garamond"/>
                <a:cs typeface="Garamond"/>
              </a:rPr>
              <a:t>principio</a:t>
            </a:r>
            <a:r>
              <a:rPr sz="4250" b="1" i="1" spc="-95" dirty="0">
                <a:solidFill>
                  <a:srgbClr val="002060"/>
                </a:solidFill>
                <a:latin typeface="Garamond"/>
                <a:cs typeface="Garamond"/>
              </a:rPr>
              <a:t> </a:t>
            </a:r>
            <a:r>
              <a:rPr sz="4250" b="1" i="1" spc="-110" dirty="0">
                <a:solidFill>
                  <a:srgbClr val="002060"/>
                </a:solidFill>
                <a:latin typeface="Garamond"/>
                <a:cs typeface="Garamond"/>
              </a:rPr>
              <a:t>DNSH</a:t>
            </a:r>
            <a:endParaRPr sz="4250">
              <a:latin typeface="Garamond"/>
              <a:cs typeface="Garamond"/>
            </a:endParaRPr>
          </a:p>
        </p:txBody>
      </p:sp>
      <p:sp>
        <p:nvSpPr>
          <p:cNvPr id="3" name="object 3"/>
          <p:cNvSpPr txBox="1"/>
          <p:nvPr/>
        </p:nvSpPr>
        <p:spPr>
          <a:xfrm>
            <a:off x="401332" y="1869899"/>
            <a:ext cx="11994515" cy="6297295"/>
          </a:xfrm>
          <a:prstGeom prst="rect">
            <a:avLst/>
          </a:prstGeom>
        </p:spPr>
        <p:txBody>
          <a:bodyPr vert="horz" wrap="square" lIns="0" tIns="57150" rIns="0" bIns="0" rtlCol="0">
            <a:spAutoFit/>
          </a:bodyPr>
          <a:lstStyle/>
          <a:p>
            <a:pPr marL="391795" marR="565785" indent="-379730" algn="just">
              <a:lnSpc>
                <a:spcPts val="2760"/>
              </a:lnSpc>
              <a:spcBef>
                <a:spcPts val="450"/>
              </a:spcBef>
              <a:buSzPct val="78431"/>
              <a:buFont typeface="Segoe UI Symbol"/>
              <a:buChar char="⚫"/>
              <a:tabLst>
                <a:tab pos="392430" algn="l"/>
              </a:tabLst>
            </a:pPr>
            <a:r>
              <a:rPr sz="2550" dirty="0">
                <a:solidFill>
                  <a:srgbClr val="002060"/>
                </a:solidFill>
                <a:latin typeface="Gill Sans MT"/>
                <a:cs typeface="Gill Sans MT"/>
              </a:rPr>
              <a:t>Nella</a:t>
            </a:r>
            <a:r>
              <a:rPr sz="2550" spc="260" dirty="0">
                <a:solidFill>
                  <a:srgbClr val="002060"/>
                </a:solidFill>
                <a:latin typeface="Gill Sans MT"/>
                <a:cs typeface="Gill Sans MT"/>
              </a:rPr>
              <a:t>  </a:t>
            </a:r>
            <a:r>
              <a:rPr sz="2550" dirty="0">
                <a:solidFill>
                  <a:srgbClr val="002060"/>
                </a:solidFill>
                <a:latin typeface="Gill Sans MT"/>
                <a:cs typeface="Gill Sans MT"/>
              </a:rPr>
              <a:t>fase</a:t>
            </a:r>
            <a:r>
              <a:rPr sz="2550" spc="275" dirty="0">
                <a:solidFill>
                  <a:srgbClr val="002060"/>
                </a:solidFill>
                <a:latin typeface="Gill Sans MT"/>
                <a:cs typeface="Gill Sans MT"/>
              </a:rPr>
              <a:t>  </a:t>
            </a:r>
            <a:r>
              <a:rPr sz="2550" dirty="0">
                <a:solidFill>
                  <a:srgbClr val="002060"/>
                </a:solidFill>
                <a:latin typeface="Gill Sans MT"/>
                <a:cs typeface="Gill Sans MT"/>
              </a:rPr>
              <a:t>attuativa</a:t>
            </a:r>
            <a:r>
              <a:rPr sz="2550" spc="270" dirty="0">
                <a:solidFill>
                  <a:srgbClr val="002060"/>
                </a:solidFill>
                <a:latin typeface="Gill Sans MT"/>
                <a:cs typeface="Gill Sans MT"/>
              </a:rPr>
              <a:t>  </a:t>
            </a:r>
            <a:r>
              <a:rPr sz="2550" dirty="0">
                <a:solidFill>
                  <a:srgbClr val="002060"/>
                </a:solidFill>
                <a:latin typeface="Gill Sans MT"/>
                <a:cs typeface="Gill Sans MT"/>
              </a:rPr>
              <a:t>sarà</a:t>
            </a:r>
            <a:r>
              <a:rPr sz="2550" spc="275" dirty="0">
                <a:solidFill>
                  <a:srgbClr val="002060"/>
                </a:solidFill>
                <a:latin typeface="Gill Sans MT"/>
                <a:cs typeface="Gill Sans MT"/>
              </a:rPr>
              <a:t>  </a:t>
            </a:r>
            <a:r>
              <a:rPr sz="2550" dirty="0">
                <a:solidFill>
                  <a:srgbClr val="002060"/>
                </a:solidFill>
                <a:latin typeface="Gill Sans MT"/>
                <a:cs typeface="Gill Sans MT"/>
              </a:rPr>
              <a:t>necessario</a:t>
            </a:r>
            <a:r>
              <a:rPr sz="2550" spc="275" dirty="0">
                <a:solidFill>
                  <a:srgbClr val="002060"/>
                </a:solidFill>
                <a:latin typeface="Gill Sans MT"/>
                <a:cs typeface="Gill Sans MT"/>
              </a:rPr>
              <a:t>  </a:t>
            </a:r>
            <a:r>
              <a:rPr sz="2550" dirty="0">
                <a:solidFill>
                  <a:srgbClr val="002060"/>
                </a:solidFill>
                <a:latin typeface="Gill Sans MT"/>
                <a:cs typeface="Gill Sans MT"/>
              </a:rPr>
              <a:t>dimostrare</a:t>
            </a:r>
            <a:r>
              <a:rPr sz="2550" spc="270" dirty="0">
                <a:solidFill>
                  <a:srgbClr val="002060"/>
                </a:solidFill>
                <a:latin typeface="Gill Sans MT"/>
                <a:cs typeface="Gill Sans MT"/>
              </a:rPr>
              <a:t>  </a:t>
            </a:r>
            <a:r>
              <a:rPr sz="2550" dirty="0">
                <a:solidFill>
                  <a:srgbClr val="002060"/>
                </a:solidFill>
                <a:latin typeface="Gill Sans MT"/>
                <a:cs typeface="Gill Sans MT"/>
              </a:rPr>
              <a:t>che</a:t>
            </a:r>
            <a:r>
              <a:rPr sz="2550" spc="275" dirty="0">
                <a:solidFill>
                  <a:srgbClr val="002060"/>
                </a:solidFill>
                <a:latin typeface="Gill Sans MT"/>
                <a:cs typeface="Gill Sans MT"/>
              </a:rPr>
              <a:t>  </a:t>
            </a:r>
            <a:r>
              <a:rPr sz="2550" dirty="0">
                <a:solidFill>
                  <a:srgbClr val="002060"/>
                </a:solidFill>
                <a:latin typeface="Gill Sans MT"/>
                <a:cs typeface="Gill Sans MT"/>
              </a:rPr>
              <a:t>le</a:t>
            </a:r>
            <a:r>
              <a:rPr sz="2550" spc="270" dirty="0">
                <a:solidFill>
                  <a:srgbClr val="002060"/>
                </a:solidFill>
                <a:latin typeface="Gill Sans MT"/>
                <a:cs typeface="Gill Sans MT"/>
              </a:rPr>
              <a:t>  </a:t>
            </a:r>
            <a:r>
              <a:rPr sz="2550" dirty="0">
                <a:solidFill>
                  <a:srgbClr val="002060"/>
                </a:solidFill>
                <a:latin typeface="Gill Sans MT"/>
                <a:cs typeface="Gill Sans MT"/>
              </a:rPr>
              <a:t>misure</a:t>
            </a:r>
            <a:r>
              <a:rPr sz="2550" spc="275" dirty="0">
                <a:solidFill>
                  <a:srgbClr val="002060"/>
                </a:solidFill>
                <a:latin typeface="Gill Sans MT"/>
                <a:cs typeface="Gill Sans MT"/>
              </a:rPr>
              <a:t>  </a:t>
            </a:r>
            <a:r>
              <a:rPr sz="2550" dirty="0">
                <a:solidFill>
                  <a:srgbClr val="002060"/>
                </a:solidFill>
                <a:latin typeface="Gill Sans MT"/>
                <a:cs typeface="Gill Sans MT"/>
              </a:rPr>
              <a:t>sono</a:t>
            </a:r>
            <a:r>
              <a:rPr sz="2550" spc="275" dirty="0">
                <a:solidFill>
                  <a:srgbClr val="002060"/>
                </a:solidFill>
                <a:latin typeface="Gill Sans MT"/>
                <a:cs typeface="Gill Sans MT"/>
              </a:rPr>
              <a:t>  </a:t>
            </a:r>
            <a:r>
              <a:rPr sz="2550" spc="-10" dirty="0">
                <a:solidFill>
                  <a:srgbClr val="002060"/>
                </a:solidFill>
                <a:latin typeface="Gill Sans MT"/>
                <a:cs typeface="Gill Sans MT"/>
              </a:rPr>
              <a:t>stata </a:t>
            </a:r>
            <a:r>
              <a:rPr sz="2550" dirty="0">
                <a:solidFill>
                  <a:srgbClr val="002060"/>
                </a:solidFill>
                <a:latin typeface="Gill Sans MT"/>
                <a:cs typeface="Gill Sans MT"/>
              </a:rPr>
              <a:t>effettivamente</a:t>
            </a:r>
            <a:r>
              <a:rPr sz="2550" spc="229" dirty="0">
                <a:solidFill>
                  <a:srgbClr val="002060"/>
                </a:solidFill>
                <a:latin typeface="Gill Sans MT"/>
                <a:cs typeface="Gill Sans MT"/>
              </a:rPr>
              <a:t>  </a:t>
            </a:r>
            <a:r>
              <a:rPr sz="2550" dirty="0">
                <a:solidFill>
                  <a:srgbClr val="002060"/>
                </a:solidFill>
                <a:latin typeface="Gill Sans MT"/>
                <a:cs typeface="Gill Sans MT"/>
              </a:rPr>
              <a:t>realizzate</a:t>
            </a:r>
            <a:r>
              <a:rPr sz="2550" spc="245" dirty="0">
                <a:solidFill>
                  <a:srgbClr val="002060"/>
                </a:solidFill>
                <a:latin typeface="Gill Sans MT"/>
                <a:cs typeface="Gill Sans MT"/>
              </a:rPr>
              <a:t>  </a:t>
            </a:r>
            <a:r>
              <a:rPr sz="2550" dirty="0">
                <a:solidFill>
                  <a:srgbClr val="002060"/>
                </a:solidFill>
                <a:latin typeface="Gill Sans MT"/>
                <a:cs typeface="Gill Sans MT"/>
              </a:rPr>
              <a:t>senza</a:t>
            </a:r>
            <a:r>
              <a:rPr sz="2550" spc="240" dirty="0">
                <a:solidFill>
                  <a:srgbClr val="002060"/>
                </a:solidFill>
                <a:latin typeface="Gill Sans MT"/>
                <a:cs typeface="Gill Sans MT"/>
              </a:rPr>
              <a:t>  </a:t>
            </a:r>
            <a:r>
              <a:rPr sz="2550" dirty="0">
                <a:solidFill>
                  <a:srgbClr val="002060"/>
                </a:solidFill>
                <a:latin typeface="Gill Sans MT"/>
                <a:cs typeface="Gill Sans MT"/>
              </a:rPr>
              <a:t>arrecare</a:t>
            </a:r>
            <a:r>
              <a:rPr sz="2550" spc="240" dirty="0">
                <a:solidFill>
                  <a:srgbClr val="002060"/>
                </a:solidFill>
                <a:latin typeface="Gill Sans MT"/>
                <a:cs typeface="Gill Sans MT"/>
              </a:rPr>
              <a:t>  </a:t>
            </a:r>
            <a:r>
              <a:rPr sz="2550" dirty="0">
                <a:solidFill>
                  <a:srgbClr val="002060"/>
                </a:solidFill>
                <a:latin typeface="Gill Sans MT"/>
                <a:cs typeface="Gill Sans MT"/>
              </a:rPr>
              <a:t>un</a:t>
            </a:r>
            <a:r>
              <a:rPr sz="2550" spc="240" dirty="0">
                <a:solidFill>
                  <a:srgbClr val="002060"/>
                </a:solidFill>
                <a:latin typeface="Gill Sans MT"/>
                <a:cs typeface="Gill Sans MT"/>
              </a:rPr>
              <a:t>  </a:t>
            </a:r>
            <a:r>
              <a:rPr sz="2550" dirty="0">
                <a:solidFill>
                  <a:srgbClr val="002060"/>
                </a:solidFill>
                <a:latin typeface="Gill Sans MT"/>
                <a:cs typeface="Gill Sans MT"/>
              </a:rPr>
              <a:t>danno</a:t>
            </a:r>
            <a:r>
              <a:rPr sz="2550" spc="240" dirty="0">
                <a:solidFill>
                  <a:srgbClr val="002060"/>
                </a:solidFill>
                <a:latin typeface="Gill Sans MT"/>
                <a:cs typeface="Gill Sans MT"/>
              </a:rPr>
              <a:t>  </a:t>
            </a:r>
            <a:r>
              <a:rPr sz="2550" dirty="0">
                <a:solidFill>
                  <a:srgbClr val="002060"/>
                </a:solidFill>
                <a:latin typeface="Gill Sans MT"/>
                <a:cs typeface="Gill Sans MT"/>
              </a:rPr>
              <a:t>significativo</a:t>
            </a:r>
            <a:r>
              <a:rPr sz="2550" spc="240" dirty="0">
                <a:solidFill>
                  <a:srgbClr val="002060"/>
                </a:solidFill>
                <a:latin typeface="Gill Sans MT"/>
                <a:cs typeface="Gill Sans MT"/>
              </a:rPr>
              <a:t>  </a:t>
            </a:r>
            <a:r>
              <a:rPr sz="2550" dirty="0">
                <a:solidFill>
                  <a:srgbClr val="002060"/>
                </a:solidFill>
                <a:latin typeface="Gill Sans MT"/>
                <a:cs typeface="Gill Sans MT"/>
              </a:rPr>
              <a:t>agli</a:t>
            </a:r>
            <a:r>
              <a:rPr sz="2550" spc="240" dirty="0">
                <a:solidFill>
                  <a:srgbClr val="002060"/>
                </a:solidFill>
                <a:latin typeface="Gill Sans MT"/>
                <a:cs typeface="Gill Sans MT"/>
              </a:rPr>
              <a:t>  </a:t>
            </a:r>
            <a:r>
              <a:rPr sz="2550" spc="-10" dirty="0">
                <a:solidFill>
                  <a:srgbClr val="002060"/>
                </a:solidFill>
                <a:latin typeface="Gill Sans MT"/>
                <a:cs typeface="Gill Sans MT"/>
              </a:rPr>
              <a:t>obiettivi </a:t>
            </a:r>
            <a:r>
              <a:rPr sz="2550" dirty="0">
                <a:solidFill>
                  <a:srgbClr val="002060"/>
                </a:solidFill>
                <a:latin typeface="Gill Sans MT"/>
                <a:cs typeface="Gill Sans MT"/>
              </a:rPr>
              <a:t>ambientali,</a:t>
            </a:r>
            <a:r>
              <a:rPr sz="2550" spc="-5" dirty="0">
                <a:solidFill>
                  <a:srgbClr val="002060"/>
                </a:solidFill>
                <a:latin typeface="Gill Sans MT"/>
                <a:cs typeface="Gill Sans MT"/>
              </a:rPr>
              <a:t>  </a:t>
            </a:r>
            <a:r>
              <a:rPr sz="2550" dirty="0">
                <a:solidFill>
                  <a:srgbClr val="002060"/>
                </a:solidFill>
                <a:latin typeface="Gill Sans MT"/>
                <a:cs typeface="Gill Sans MT"/>
              </a:rPr>
              <a:t>sia</a:t>
            </a:r>
            <a:r>
              <a:rPr sz="2550" spc="145" dirty="0">
                <a:solidFill>
                  <a:srgbClr val="002060"/>
                </a:solidFill>
                <a:latin typeface="Gill Sans MT"/>
                <a:cs typeface="Gill Sans MT"/>
              </a:rPr>
              <a:t>  </a:t>
            </a:r>
            <a:r>
              <a:rPr sz="2550" dirty="0">
                <a:solidFill>
                  <a:srgbClr val="FF0000"/>
                </a:solidFill>
                <a:latin typeface="Gill Sans MT"/>
                <a:cs typeface="Gill Sans MT"/>
              </a:rPr>
              <a:t>in</a:t>
            </a:r>
            <a:r>
              <a:rPr sz="2550" spc="130" dirty="0">
                <a:solidFill>
                  <a:srgbClr val="FF0000"/>
                </a:solidFill>
                <a:latin typeface="Gill Sans MT"/>
                <a:cs typeface="Gill Sans MT"/>
              </a:rPr>
              <a:t>  </a:t>
            </a:r>
            <a:r>
              <a:rPr sz="2550" dirty="0">
                <a:solidFill>
                  <a:srgbClr val="FF0000"/>
                </a:solidFill>
                <a:latin typeface="Gill Sans MT"/>
                <a:cs typeface="Gill Sans MT"/>
              </a:rPr>
              <a:t>sede</a:t>
            </a:r>
            <a:r>
              <a:rPr sz="2550" spc="125" dirty="0">
                <a:solidFill>
                  <a:srgbClr val="FF0000"/>
                </a:solidFill>
                <a:latin typeface="Gill Sans MT"/>
                <a:cs typeface="Gill Sans MT"/>
              </a:rPr>
              <a:t>  </a:t>
            </a:r>
            <a:r>
              <a:rPr sz="2550" dirty="0">
                <a:solidFill>
                  <a:srgbClr val="FF0000"/>
                </a:solidFill>
                <a:latin typeface="Gill Sans MT"/>
                <a:cs typeface="Gill Sans MT"/>
              </a:rPr>
              <a:t>di</a:t>
            </a:r>
            <a:r>
              <a:rPr sz="2550" spc="130" dirty="0">
                <a:solidFill>
                  <a:srgbClr val="FF0000"/>
                </a:solidFill>
                <a:latin typeface="Gill Sans MT"/>
                <a:cs typeface="Gill Sans MT"/>
              </a:rPr>
              <a:t>  </a:t>
            </a:r>
            <a:r>
              <a:rPr sz="2550" dirty="0">
                <a:solidFill>
                  <a:srgbClr val="FF0000"/>
                </a:solidFill>
                <a:latin typeface="Gill Sans MT"/>
                <a:cs typeface="Gill Sans MT"/>
              </a:rPr>
              <a:t>monitoraggio</a:t>
            </a:r>
            <a:r>
              <a:rPr sz="2550" spc="130" dirty="0">
                <a:solidFill>
                  <a:srgbClr val="FF0000"/>
                </a:solidFill>
                <a:latin typeface="Gill Sans MT"/>
                <a:cs typeface="Gill Sans MT"/>
              </a:rPr>
              <a:t>  </a:t>
            </a:r>
            <a:r>
              <a:rPr sz="2550" dirty="0">
                <a:solidFill>
                  <a:srgbClr val="FF0000"/>
                </a:solidFill>
                <a:latin typeface="Gill Sans MT"/>
                <a:cs typeface="Gill Sans MT"/>
              </a:rPr>
              <a:t>e</a:t>
            </a:r>
            <a:r>
              <a:rPr sz="2550" spc="130" dirty="0">
                <a:solidFill>
                  <a:srgbClr val="FF0000"/>
                </a:solidFill>
                <a:latin typeface="Gill Sans MT"/>
                <a:cs typeface="Gill Sans MT"/>
              </a:rPr>
              <a:t>  </a:t>
            </a:r>
            <a:r>
              <a:rPr sz="2550" dirty="0">
                <a:solidFill>
                  <a:srgbClr val="FF0000"/>
                </a:solidFill>
                <a:latin typeface="Gill Sans MT"/>
                <a:cs typeface="Gill Sans MT"/>
              </a:rPr>
              <a:t>rendicontazione</a:t>
            </a:r>
            <a:r>
              <a:rPr sz="2550" spc="180" dirty="0">
                <a:solidFill>
                  <a:srgbClr val="FF0000"/>
                </a:solidFill>
                <a:latin typeface="Gill Sans MT"/>
                <a:cs typeface="Gill Sans MT"/>
              </a:rPr>
              <a:t>  </a:t>
            </a:r>
            <a:r>
              <a:rPr sz="2550" dirty="0">
                <a:solidFill>
                  <a:srgbClr val="002060"/>
                </a:solidFill>
                <a:latin typeface="Gill Sans MT"/>
                <a:cs typeface="Gill Sans MT"/>
              </a:rPr>
              <a:t>dei</a:t>
            </a:r>
            <a:r>
              <a:rPr sz="2550" spc="130" dirty="0">
                <a:solidFill>
                  <a:srgbClr val="002060"/>
                </a:solidFill>
                <a:latin typeface="Gill Sans MT"/>
                <a:cs typeface="Gill Sans MT"/>
              </a:rPr>
              <a:t>  </a:t>
            </a:r>
            <a:r>
              <a:rPr sz="2550" dirty="0">
                <a:solidFill>
                  <a:srgbClr val="002060"/>
                </a:solidFill>
                <a:latin typeface="Gill Sans MT"/>
                <a:cs typeface="Gill Sans MT"/>
              </a:rPr>
              <a:t>risultati</a:t>
            </a:r>
            <a:r>
              <a:rPr sz="2550" spc="130" dirty="0">
                <a:solidFill>
                  <a:srgbClr val="002060"/>
                </a:solidFill>
                <a:latin typeface="Gill Sans MT"/>
                <a:cs typeface="Gill Sans MT"/>
              </a:rPr>
              <a:t>  </a:t>
            </a:r>
            <a:r>
              <a:rPr sz="2550" spc="-10" dirty="0">
                <a:solidFill>
                  <a:srgbClr val="002060"/>
                </a:solidFill>
                <a:latin typeface="Gill Sans MT"/>
                <a:cs typeface="Gill Sans MT"/>
              </a:rPr>
              <a:t>degli </a:t>
            </a:r>
            <a:r>
              <a:rPr sz="2550" dirty="0">
                <a:solidFill>
                  <a:srgbClr val="002060"/>
                </a:solidFill>
                <a:latin typeface="Gill Sans MT"/>
                <a:cs typeface="Gill Sans MT"/>
              </a:rPr>
              <a:t>interventi,</a:t>
            </a:r>
            <a:r>
              <a:rPr sz="2550" spc="-180" dirty="0">
                <a:solidFill>
                  <a:srgbClr val="002060"/>
                </a:solidFill>
                <a:latin typeface="Gill Sans MT"/>
                <a:cs typeface="Gill Sans MT"/>
              </a:rPr>
              <a:t> </a:t>
            </a:r>
            <a:r>
              <a:rPr sz="2550" dirty="0">
                <a:solidFill>
                  <a:srgbClr val="002060"/>
                </a:solidFill>
                <a:latin typeface="Gill Sans MT"/>
                <a:cs typeface="Gill Sans MT"/>
              </a:rPr>
              <a:t>sia</a:t>
            </a:r>
            <a:r>
              <a:rPr sz="2550" spc="50" dirty="0">
                <a:solidFill>
                  <a:srgbClr val="002060"/>
                </a:solidFill>
                <a:latin typeface="Gill Sans MT"/>
                <a:cs typeface="Gill Sans MT"/>
              </a:rPr>
              <a:t> </a:t>
            </a:r>
            <a:r>
              <a:rPr sz="2550" dirty="0">
                <a:solidFill>
                  <a:srgbClr val="FF0000"/>
                </a:solidFill>
                <a:latin typeface="Gill Sans MT"/>
                <a:cs typeface="Gill Sans MT"/>
              </a:rPr>
              <a:t>in</a:t>
            </a:r>
            <a:r>
              <a:rPr sz="2550" spc="50" dirty="0">
                <a:solidFill>
                  <a:srgbClr val="FF0000"/>
                </a:solidFill>
                <a:latin typeface="Gill Sans MT"/>
                <a:cs typeface="Gill Sans MT"/>
              </a:rPr>
              <a:t> </a:t>
            </a:r>
            <a:r>
              <a:rPr sz="2550" dirty="0">
                <a:solidFill>
                  <a:srgbClr val="FF0000"/>
                </a:solidFill>
                <a:latin typeface="Gill Sans MT"/>
                <a:cs typeface="Gill Sans MT"/>
              </a:rPr>
              <a:t>sede</a:t>
            </a:r>
            <a:r>
              <a:rPr sz="2550" spc="50" dirty="0">
                <a:solidFill>
                  <a:srgbClr val="FF0000"/>
                </a:solidFill>
                <a:latin typeface="Gill Sans MT"/>
                <a:cs typeface="Gill Sans MT"/>
              </a:rPr>
              <a:t> </a:t>
            </a:r>
            <a:r>
              <a:rPr sz="2550" dirty="0">
                <a:solidFill>
                  <a:srgbClr val="FF0000"/>
                </a:solidFill>
                <a:latin typeface="Gill Sans MT"/>
                <a:cs typeface="Gill Sans MT"/>
              </a:rPr>
              <a:t>di</a:t>
            </a:r>
            <a:r>
              <a:rPr sz="2550" spc="45" dirty="0">
                <a:solidFill>
                  <a:srgbClr val="FF0000"/>
                </a:solidFill>
                <a:latin typeface="Gill Sans MT"/>
                <a:cs typeface="Gill Sans MT"/>
              </a:rPr>
              <a:t> </a:t>
            </a:r>
            <a:r>
              <a:rPr sz="2550" dirty="0">
                <a:solidFill>
                  <a:srgbClr val="FF0000"/>
                </a:solidFill>
                <a:latin typeface="Gill Sans MT"/>
                <a:cs typeface="Gill Sans MT"/>
              </a:rPr>
              <a:t>verifica</a:t>
            </a:r>
            <a:r>
              <a:rPr sz="2550" spc="55" dirty="0">
                <a:solidFill>
                  <a:srgbClr val="FF0000"/>
                </a:solidFill>
                <a:latin typeface="Gill Sans MT"/>
                <a:cs typeface="Gill Sans MT"/>
              </a:rPr>
              <a:t> </a:t>
            </a:r>
            <a:r>
              <a:rPr sz="2550" dirty="0">
                <a:solidFill>
                  <a:srgbClr val="FF0000"/>
                </a:solidFill>
                <a:latin typeface="Gill Sans MT"/>
                <a:cs typeface="Gill Sans MT"/>
              </a:rPr>
              <a:t>e</a:t>
            </a:r>
            <a:r>
              <a:rPr sz="2550" spc="50" dirty="0">
                <a:solidFill>
                  <a:srgbClr val="FF0000"/>
                </a:solidFill>
                <a:latin typeface="Gill Sans MT"/>
                <a:cs typeface="Gill Sans MT"/>
              </a:rPr>
              <a:t> </a:t>
            </a:r>
            <a:r>
              <a:rPr sz="2550" dirty="0">
                <a:solidFill>
                  <a:srgbClr val="FF0000"/>
                </a:solidFill>
                <a:latin typeface="Gill Sans MT"/>
                <a:cs typeface="Gill Sans MT"/>
              </a:rPr>
              <a:t>controllo</a:t>
            </a:r>
            <a:r>
              <a:rPr sz="2550" spc="110" dirty="0">
                <a:solidFill>
                  <a:srgbClr val="FF0000"/>
                </a:solidFill>
                <a:latin typeface="Gill Sans MT"/>
                <a:cs typeface="Gill Sans MT"/>
              </a:rPr>
              <a:t> </a:t>
            </a:r>
            <a:r>
              <a:rPr sz="2550" dirty="0">
                <a:solidFill>
                  <a:srgbClr val="002060"/>
                </a:solidFill>
                <a:latin typeface="Gill Sans MT"/>
                <a:cs typeface="Gill Sans MT"/>
              </a:rPr>
              <a:t>della</a:t>
            </a:r>
            <a:r>
              <a:rPr sz="2550" spc="50" dirty="0">
                <a:solidFill>
                  <a:srgbClr val="002060"/>
                </a:solidFill>
                <a:latin typeface="Gill Sans MT"/>
                <a:cs typeface="Gill Sans MT"/>
              </a:rPr>
              <a:t> </a:t>
            </a:r>
            <a:r>
              <a:rPr sz="2550" dirty="0">
                <a:solidFill>
                  <a:srgbClr val="002060"/>
                </a:solidFill>
                <a:latin typeface="Gill Sans MT"/>
                <a:cs typeface="Gill Sans MT"/>
              </a:rPr>
              <a:t>spesa</a:t>
            </a:r>
            <a:r>
              <a:rPr sz="2550" spc="50" dirty="0">
                <a:solidFill>
                  <a:srgbClr val="002060"/>
                </a:solidFill>
                <a:latin typeface="Gill Sans MT"/>
                <a:cs typeface="Gill Sans MT"/>
              </a:rPr>
              <a:t> </a:t>
            </a:r>
            <a:r>
              <a:rPr sz="2550" dirty="0">
                <a:solidFill>
                  <a:srgbClr val="002060"/>
                </a:solidFill>
                <a:latin typeface="Gill Sans MT"/>
                <a:cs typeface="Gill Sans MT"/>
              </a:rPr>
              <a:t>e</a:t>
            </a:r>
            <a:r>
              <a:rPr sz="2550" spc="50" dirty="0">
                <a:solidFill>
                  <a:srgbClr val="002060"/>
                </a:solidFill>
                <a:latin typeface="Gill Sans MT"/>
                <a:cs typeface="Gill Sans MT"/>
              </a:rPr>
              <a:t> </a:t>
            </a:r>
            <a:r>
              <a:rPr sz="2550" dirty="0">
                <a:solidFill>
                  <a:srgbClr val="002060"/>
                </a:solidFill>
                <a:latin typeface="Gill Sans MT"/>
                <a:cs typeface="Gill Sans MT"/>
              </a:rPr>
              <a:t>delle</a:t>
            </a:r>
            <a:r>
              <a:rPr sz="2550" spc="50" dirty="0">
                <a:solidFill>
                  <a:srgbClr val="002060"/>
                </a:solidFill>
                <a:latin typeface="Gill Sans MT"/>
                <a:cs typeface="Gill Sans MT"/>
              </a:rPr>
              <a:t> </a:t>
            </a:r>
            <a:r>
              <a:rPr sz="2550" dirty="0">
                <a:solidFill>
                  <a:srgbClr val="002060"/>
                </a:solidFill>
                <a:latin typeface="Gill Sans MT"/>
                <a:cs typeface="Gill Sans MT"/>
              </a:rPr>
              <a:t>relative</a:t>
            </a:r>
            <a:r>
              <a:rPr sz="2550" spc="50" dirty="0">
                <a:solidFill>
                  <a:srgbClr val="002060"/>
                </a:solidFill>
                <a:latin typeface="Gill Sans MT"/>
                <a:cs typeface="Gill Sans MT"/>
              </a:rPr>
              <a:t> </a:t>
            </a:r>
            <a:r>
              <a:rPr sz="2550" dirty="0">
                <a:solidFill>
                  <a:srgbClr val="002060"/>
                </a:solidFill>
                <a:latin typeface="Gill Sans MT"/>
                <a:cs typeface="Gill Sans MT"/>
              </a:rPr>
              <a:t>procedure</a:t>
            </a:r>
            <a:r>
              <a:rPr sz="2550" spc="55" dirty="0">
                <a:solidFill>
                  <a:srgbClr val="002060"/>
                </a:solidFill>
                <a:latin typeface="Gill Sans MT"/>
                <a:cs typeface="Gill Sans MT"/>
              </a:rPr>
              <a:t> </a:t>
            </a:r>
            <a:r>
              <a:rPr sz="2550" spc="-50" dirty="0">
                <a:solidFill>
                  <a:srgbClr val="002060"/>
                </a:solidFill>
                <a:latin typeface="Gill Sans MT"/>
                <a:cs typeface="Gill Sans MT"/>
              </a:rPr>
              <a:t>a </a:t>
            </a:r>
            <a:r>
              <a:rPr sz="2550" spc="-10" dirty="0">
                <a:solidFill>
                  <a:srgbClr val="002060"/>
                </a:solidFill>
                <a:latin typeface="Gill Sans MT"/>
                <a:cs typeface="Gill Sans MT"/>
              </a:rPr>
              <a:t>monte</a:t>
            </a:r>
            <a:endParaRPr sz="2550">
              <a:latin typeface="Gill Sans MT"/>
              <a:cs typeface="Gill Sans MT"/>
            </a:endParaRPr>
          </a:p>
          <a:p>
            <a:pPr marL="391795" marR="946150" indent="-379730" algn="just">
              <a:lnSpc>
                <a:spcPts val="3740"/>
              </a:lnSpc>
              <a:spcBef>
                <a:spcPts val="175"/>
              </a:spcBef>
              <a:buSzPct val="78431"/>
              <a:buFont typeface="Segoe UI Symbol"/>
              <a:buChar char="⚫"/>
              <a:tabLst>
                <a:tab pos="392430" algn="l"/>
              </a:tabLst>
            </a:pPr>
            <a:r>
              <a:rPr sz="2550" spc="-10" dirty="0">
                <a:solidFill>
                  <a:srgbClr val="002060"/>
                </a:solidFill>
                <a:latin typeface="Gill Sans MT"/>
                <a:cs typeface="Gill Sans MT"/>
              </a:rPr>
              <a:t>L’Allegato</a:t>
            </a:r>
            <a:r>
              <a:rPr sz="2550" spc="-35" dirty="0">
                <a:solidFill>
                  <a:srgbClr val="002060"/>
                </a:solidFill>
                <a:latin typeface="Gill Sans MT"/>
                <a:cs typeface="Gill Sans MT"/>
              </a:rPr>
              <a:t> </a:t>
            </a:r>
            <a:r>
              <a:rPr sz="2550" dirty="0">
                <a:solidFill>
                  <a:srgbClr val="002060"/>
                </a:solidFill>
                <a:latin typeface="Gill Sans MT"/>
                <a:cs typeface="Gill Sans MT"/>
              </a:rPr>
              <a:t>II</a:t>
            </a:r>
            <a:r>
              <a:rPr sz="2550" spc="-30" dirty="0">
                <a:solidFill>
                  <a:srgbClr val="002060"/>
                </a:solidFill>
                <a:latin typeface="Gill Sans MT"/>
                <a:cs typeface="Gill Sans MT"/>
              </a:rPr>
              <a:t> </a:t>
            </a:r>
            <a:r>
              <a:rPr sz="2550" dirty="0">
                <a:solidFill>
                  <a:srgbClr val="002060"/>
                </a:solidFill>
                <a:latin typeface="Gill Sans MT"/>
                <a:cs typeface="Gill Sans MT"/>
              </a:rPr>
              <a:t>alla</a:t>
            </a:r>
            <a:r>
              <a:rPr sz="2550" spc="-35" dirty="0">
                <a:solidFill>
                  <a:srgbClr val="002060"/>
                </a:solidFill>
                <a:latin typeface="Gill Sans MT"/>
                <a:cs typeface="Gill Sans MT"/>
              </a:rPr>
              <a:t> </a:t>
            </a:r>
            <a:r>
              <a:rPr sz="2550" dirty="0">
                <a:solidFill>
                  <a:srgbClr val="002060"/>
                </a:solidFill>
                <a:latin typeface="Gill Sans MT"/>
                <a:cs typeface="Gill Sans MT"/>
              </a:rPr>
              <a:t>citata</a:t>
            </a:r>
            <a:r>
              <a:rPr sz="2550" spc="-35" dirty="0">
                <a:solidFill>
                  <a:srgbClr val="002060"/>
                </a:solidFill>
                <a:latin typeface="Gill Sans MT"/>
                <a:cs typeface="Gill Sans MT"/>
              </a:rPr>
              <a:t> </a:t>
            </a:r>
            <a:r>
              <a:rPr sz="2550" dirty="0">
                <a:solidFill>
                  <a:srgbClr val="002060"/>
                </a:solidFill>
                <a:latin typeface="Gill Sans MT"/>
                <a:cs typeface="Gill Sans MT"/>
              </a:rPr>
              <a:t>Comunicazione</a:t>
            </a:r>
            <a:r>
              <a:rPr sz="2550" spc="-30" dirty="0">
                <a:solidFill>
                  <a:srgbClr val="002060"/>
                </a:solidFill>
                <a:latin typeface="Gill Sans MT"/>
                <a:cs typeface="Gill Sans MT"/>
              </a:rPr>
              <a:t> </a:t>
            </a:r>
            <a:r>
              <a:rPr sz="2550" dirty="0">
                <a:solidFill>
                  <a:srgbClr val="002060"/>
                </a:solidFill>
                <a:latin typeface="Gill Sans MT"/>
                <a:cs typeface="Gill Sans MT"/>
              </a:rPr>
              <a:t>(C</a:t>
            </a:r>
            <a:r>
              <a:rPr sz="2550" spc="-30" dirty="0">
                <a:solidFill>
                  <a:srgbClr val="002060"/>
                </a:solidFill>
                <a:latin typeface="Gill Sans MT"/>
                <a:cs typeface="Gill Sans MT"/>
              </a:rPr>
              <a:t> </a:t>
            </a:r>
            <a:r>
              <a:rPr sz="2550" dirty="0">
                <a:solidFill>
                  <a:srgbClr val="002060"/>
                </a:solidFill>
                <a:latin typeface="Gill Sans MT"/>
                <a:cs typeface="Gill Sans MT"/>
              </a:rPr>
              <a:t>58/1)</a:t>
            </a:r>
            <a:r>
              <a:rPr sz="2550" spc="-30" dirty="0">
                <a:solidFill>
                  <a:srgbClr val="002060"/>
                </a:solidFill>
                <a:latin typeface="Gill Sans MT"/>
                <a:cs typeface="Gill Sans MT"/>
              </a:rPr>
              <a:t> </a:t>
            </a:r>
            <a:r>
              <a:rPr sz="2550" dirty="0">
                <a:solidFill>
                  <a:srgbClr val="002060"/>
                </a:solidFill>
                <a:latin typeface="Gill Sans MT"/>
                <a:cs typeface="Gill Sans MT"/>
              </a:rPr>
              <a:t>della</a:t>
            </a:r>
            <a:r>
              <a:rPr sz="2550" spc="-35" dirty="0">
                <a:solidFill>
                  <a:srgbClr val="002060"/>
                </a:solidFill>
                <a:latin typeface="Gill Sans MT"/>
                <a:cs typeface="Gill Sans MT"/>
              </a:rPr>
              <a:t> </a:t>
            </a:r>
            <a:r>
              <a:rPr sz="2550" dirty="0">
                <a:solidFill>
                  <a:srgbClr val="002060"/>
                </a:solidFill>
                <a:latin typeface="Gill Sans MT"/>
                <a:cs typeface="Gill Sans MT"/>
              </a:rPr>
              <a:t>Commissione</a:t>
            </a:r>
            <a:r>
              <a:rPr sz="2550" spc="50" dirty="0">
                <a:solidFill>
                  <a:srgbClr val="002060"/>
                </a:solidFill>
                <a:latin typeface="Gill Sans MT"/>
                <a:cs typeface="Gill Sans MT"/>
              </a:rPr>
              <a:t> </a:t>
            </a:r>
            <a:r>
              <a:rPr sz="2550" spc="-10" dirty="0">
                <a:solidFill>
                  <a:srgbClr val="002060"/>
                </a:solidFill>
                <a:latin typeface="Gill Sans MT"/>
                <a:cs typeface="Gill Sans MT"/>
              </a:rPr>
              <a:t>Orientamenti </a:t>
            </a:r>
            <a:r>
              <a:rPr sz="2550" dirty="0">
                <a:solidFill>
                  <a:srgbClr val="002060"/>
                </a:solidFill>
                <a:latin typeface="Gill Sans MT"/>
                <a:cs typeface="Gill Sans MT"/>
              </a:rPr>
              <a:t>tecnici</a:t>
            </a:r>
            <a:r>
              <a:rPr sz="2550" spc="-15" dirty="0">
                <a:solidFill>
                  <a:srgbClr val="002060"/>
                </a:solidFill>
                <a:latin typeface="Gill Sans MT"/>
                <a:cs typeface="Gill Sans MT"/>
              </a:rPr>
              <a:t> </a:t>
            </a:r>
            <a:r>
              <a:rPr sz="2550" dirty="0">
                <a:solidFill>
                  <a:srgbClr val="002060"/>
                </a:solidFill>
                <a:latin typeface="Gill Sans MT"/>
                <a:cs typeface="Gill Sans MT"/>
              </a:rPr>
              <a:t>sull’applicazione</a:t>
            </a:r>
            <a:r>
              <a:rPr sz="2550" spc="-5" dirty="0">
                <a:solidFill>
                  <a:srgbClr val="002060"/>
                </a:solidFill>
                <a:latin typeface="Gill Sans MT"/>
                <a:cs typeface="Gill Sans MT"/>
              </a:rPr>
              <a:t> </a:t>
            </a:r>
            <a:r>
              <a:rPr sz="2550" dirty="0">
                <a:solidFill>
                  <a:srgbClr val="002060"/>
                </a:solidFill>
                <a:latin typeface="Gill Sans MT"/>
                <a:cs typeface="Gill Sans MT"/>
              </a:rPr>
              <a:t>del</a:t>
            </a:r>
            <a:r>
              <a:rPr sz="2550" spc="-10" dirty="0">
                <a:solidFill>
                  <a:srgbClr val="002060"/>
                </a:solidFill>
                <a:latin typeface="Gill Sans MT"/>
                <a:cs typeface="Gill Sans MT"/>
              </a:rPr>
              <a:t> </a:t>
            </a:r>
            <a:r>
              <a:rPr sz="2550" dirty="0">
                <a:solidFill>
                  <a:srgbClr val="002060"/>
                </a:solidFill>
                <a:latin typeface="Gill Sans MT"/>
                <a:cs typeface="Gill Sans MT"/>
              </a:rPr>
              <a:t>principio DNSH</a:t>
            </a:r>
            <a:r>
              <a:rPr sz="2550" spc="-5" dirty="0">
                <a:solidFill>
                  <a:srgbClr val="002060"/>
                </a:solidFill>
                <a:latin typeface="Gill Sans MT"/>
                <a:cs typeface="Gill Sans MT"/>
              </a:rPr>
              <a:t> </a:t>
            </a:r>
            <a:r>
              <a:rPr sz="2550" dirty="0">
                <a:solidFill>
                  <a:srgbClr val="002060"/>
                </a:solidFill>
                <a:latin typeface="Gill Sans MT"/>
                <a:cs typeface="Gill Sans MT"/>
              </a:rPr>
              <a:t>riporta</a:t>
            </a:r>
            <a:r>
              <a:rPr sz="2550" spc="-5" dirty="0">
                <a:solidFill>
                  <a:srgbClr val="002060"/>
                </a:solidFill>
                <a:latin typeface="Gill Sans MT"/>
                <a:cs typeface="Gill Sans MT"/>
              </a:rPr>
              <a:t> </a:t>
            </a:r>
            <a:r>
              <a:rPr sz="2550" dirty="0">
                <a:solidFill>
                  <a:srgbClr val="002060"/>
                </a:solidFill>
                <a:latin typeface="Gill Sans MT"/>
                <a:cs typeface="Gill Sans MT"/>
              </a:rPr>
              <a:t>un</a:t>
            </a:r>
            <a:r>
              <a:rPr sz="2550" spc="-5" dirty="0">
                <a:solidFill>
                  <a:srgbClr val="002060"/>
                </a:solidFill>
                <a:latin typeface="Gill Sans MT"/>
                <a:cs typeface="Gill Sans MT"/>
              </a:rPr>
              <a:t> </a:t>
            </a:r>
            <a:r>
              <a:rPr sz="2550" dirty="0">
                <a:solidFill>
                  <a:srgbClr val="002060"/>
                </a:solidFill>
                <a:latin typeface="Gill Sans MT"/>
                <a:cs typeface="Gill Sans MT"/>
              </a:rPr>
              <a:t>utile elenco</a:t>
            </a:r>
            <a:r>
              <a:rPr sz="2550" spc="-5" dirty="0">
                <a:solidFill>
                  <a:srgbClr val="002060"/>
                </a:solidFill>
                <a:latin typeface="Gill Sans MT"/>
                <a:cs typeface="Gill Sans MT"/>
              </a:rPr>
              <a:t> </a:t>
            </a:r>
            <a:r>
              <a:rPr sz="2550" dirty="0">
                <a:solidFill>
                  <a:srgbClr val="002060"/>
                </a:solidFill>
                <a:latin typeface="Gill Sans MT"/>
                <a:cs typeface="Gill Sans MT"/>
              </a:rPr>
              <a:t>di</a:t>
            </a:r>
            <a:r>
              <a:rPr sz="2550" spc="-10" dirty="0">
                <a:solidFill>
                  <a:srgbClr val="002060"/>
                </a:solidFill>
                <a:latin typeface="Gill Sans MT"/>
                <a:cs typeface="Gill Sans MT"/>
              </a:rPr>
              <a:t> </a:t>
            </a:r>
            <a:r>
              <a:rPr sz="2550" dirty="0">
                <a:solidFill>
                  <a:srgbClr val="002060"/>
                </a:solidFill>
                <a:latin typeface="Gill Sans MT"/>
                <a:cs typeface="Gill Sans MT"/>
              </a:rPr>
              <a:t>elementi </a:t>
            </a:r>
            <a:r>
              <a:rPr sz="2550" spc="-25" dirty="0">
                <a:solidFill>
                  <a:srgbClr val="002060"/>
                </a:solidFill>
                <a:latin typeface="Gill Sans MT"/>
                <a:cs typeface="Gill Sans MT"/>
              </a:rPr>
              <a:t>di </a:t>
            </a:r>
            <a:r>
              <a:rPr sz="2550" dirty="0">
                <a:solidFill>
                  <a:srgbClr val="002060"/>
                </a:solidFill>
                <a:latin typeface="Gill Sans MT"/>
                <a:cs typeface="Gill Sans MT"/>
              </a:rPr>
              <a:t>prova</a:t>
            </a:r>
            <a:r>
              <a:rPr sz="2550" spc="-50" dirty="0">
                <a:solidFill>
                  <a:srgbClr val="002060"/>
                </a:solidFill>
                <a:latin typeface="Gill Sans MT"/>
                <a:cs typeface="Gill Sans MT"/>
              </a:rPr>
              <a:t> </a:t>
            </a:r>
            <a:r>
              <a:rPr sz="2550" dirty="0">
                <a:solidFill>
                  <a:srgbClr val="002060"/>
                </a:solidFill>
                <a:latin typeface="Gill Sans MT"/>
                <a:cs typeface="Gill Sans MT"/>
              </a:rPr>
              <a:t>per</a:t>
            </a:r>
            <a:r>
              <a:rPr sz="2550" spc="-35" dirty="0">
                <a:solidFill>
                  <a:srgbClr val="002060"/>
                </a:solidFill>
                <a:latin typeface="Gill Sans MT"/>
                <a:cs typeface="Gill Sans MT"/>
              </a:rPr>
              <a:t> </a:t>
            </a:r>
            <a:r>
              <a:rPr sz="2550" dirty="0">
                <a:solidFill>
                  <a:srgbClr val="002060"/>
                </a:solidFill>
                <a:latin typeface="Gill Sans MT"/>
                <a:cs typeface="Gill Sans MT"/>
              </a:rPr>
              <a:t>tale</a:t>
            </a:r>
            <a:r>
              <a:rPr sz="2550" spc="-30" dirty="0">
                <a:solidFill>
                  <a:srgbClr val="002060"/>
                </a:solidFill>
                <a:latin typeface="Gill Sans MT"/>
                <a:cs typeface="Gill Sans MT"/>
              </a:rPr>
              <a:t> </a:t>
            </a:r>
            <a:r>
              <a:rPr sz="2550" spc="-10" dirty="0">
                <a:solidFill>
                  <a:srgbClr val="002060"/>
                </a:solidFill>
                <a:latin typeface="Gill Sans MT"/>
                <a:cs typeface="Gill Sans MT"/>
              </a:rPr>
              <a:t>dimostrazione.</a:t>
            </a:r>
            <a:endParaRPr sz="2550">
              <a:latin typeface="Gill Sans MT"/>
              <a:cs typeface="Gill Sans MT"/>
            </a:endParaRPr>
          </a:p>
          <a:p>
            <a:pPr marL="2097405" lvl="1" indent="-380365" algn="just">
              <a:lnSpc>
                <a:spcPts val="2770"/>
              </a:lnSpc>
              <a:buSzPct val="80392"/>
              <a:buFont typeface="Segoe UI Symbol"/>
              <a:buChar char="⚫"/>
              <a:tabLst>
                <a:tab pos="2098040" algn="l"/>
              </a:tabLst>
            </a:pPr>
            <a:r>
              <a:rPr sz="2550" dirty="0">
                <a:solidFill>
                  <a:srgbClr val="002060"/>
                </a:solidFill>
                <a:latin typeface="Gill Sans MT"/>
                <a:cs typeface="Gill Sans MT"/>
              </a:rPr>
              <a:t>il</a:t>
            </a:r>
            <a:r>
              <a:rPr sz="2550" spc="-40" dirty="0">
                <a:solidFill>
                  <a:srgbClr val="002060"/>
                </a:solidFill>
                <a:latin typeface="Gill Sans MT"/>
                <a:cs typeface="Gill Sans MT"/>
              </a:rPr>
              <a:t> </a:t>
            </a:r>
            <a:r>
              <a:rPr sz="2550" dirty="0">
                <a:solidFill>
                  <a:srgbClr val="002060"/>
                </a:solidFill>
                <a:latin typeface="Gill Sans MT"/>
                <a:cs typeface="Gill Sans MT"/>
              </a:rPr>
              <a:t>documento</a:t>
            </a:r>
            <a:r>
              <a:rPr sz="2550" spc="-30" dirty="0">
                <a:solidFill>
                  <a:srgbClr val="002060"/>
                </a:solidFill>
                <a:latin typeface="Gill Sans MT"/>
                <a:cs typeface="Gill Sans MT"/>
              </a:rPr>
              <a:t> </a:t>
            </a:r>
            <a:r>
              <a:rPr sz="2550" dirty="0">
                <a:solidFill>
                  <a:srgbClr val="002060"/>
                </a:solidFill>
                <a:latin typeface="Gill Sans MT"/>
                <a:cs typeface="Gill Sans MT"/>
              </a:rPr>
              <a:t>d’indirizzo</a:t>
            </a:r>
            <a:r>
              <a:rPr sz="2550" spc="-25" dirty="0">
                <a:solidFill>
                  <a:srgbClr val="002060"/>
                </a:solidFill>
                <a:latin typeface="Gill Sans MT"/>
                <a:cs typeface="Gill Sans MT"/>
              </a:rPr>
              <a:t> </a:t>
            </a:r>
            <a:r>
              <a:rPr sz="2550" dirty="0">
                <a:solidFill>
                  <a:srgbClr val="002060"/>
                </a:solidFill>
                <a:latin typeface="Gill Sans MT"/>
                <a:cs typeface="Gill Sans MT"/>
              </a:rPr>
              <a:t>alla</a:t>
            </a:r>
            <a:r>
              <a:rPr sz="2550" spc="-30" dirty="0">
                <a:solidFill>
                  <a:srgbClr val="002060"/>
                </a:solidFill>
                <a:latin typeface="Gill Sans MT"/>
                <a:cs typeface="Gill Sans MT"/>
              </a:rPr>
              <a:t> </a:t>
            </a:r>
            <a:r>
              <a:rPr sz="2550" dirty="0">
                <a:solidFill>
                  <a:srgbClr val="002060"/>
                </a:solidFill>
                <a:latin typeface="Gill Sans MT"/>
                <a:cs typeface="Gill Sans MT"/>
              </a:rPr>
              <a:t>progettazione</a:t>
            </a:r>
            <a:r>
              <a:rPr sz="2550" spc="-30" dirty="0">
                <a:solidFill>
                  <a:srgbClr val="002060"/>
                </a:solidFill>
                <a:latin typeface="Gill Sans MT"/>
                <a:cs typeface="Gill Sans MT"/>
              </a:rPr>
              <a:t> </a:t>
            </a:r>
            <a:r>
              <a:rPr sz="2550" dirty="0">
                <a:solidFill>
                  <a:srgbClr val="002060"/>
                </a:solidFill>
                <a:latin typeface="Gill Sans MT"/>
                <a:cs typeface="Gill Sans MT"/>
              </a:rPr>
              <a:t>dovrà</a:t>
            </a:r>
            <a:r>
              <a:rPr sz="2550" spc="160" dirty="0">
                <a:solidFill>
                  <a:srgbClr val="002060"/>
                </a:solidFill>
                <a:latin typeface="Gill Sans MT"/>
                <a:cs typeface="Gill Sans MT"/>
              </a:rPr>
              <a:t> </a:t>
            </a:r>
            <a:r>
              <a:rPr sz="2550" dirty="0">
                <a:solidFill>
                  <a:srgbClr val="002060"/>
                </a:solidFill>
                <a:latin typeface="Gill Sans MT"/>
                <a:cs typeface="Gill Sans MT"/>
              </a:rPr>
              <a:t>fornire</a:t>
            </a:r>
            <a:r>
              <a:rPr sz="2550" spc="575" dirty="0">
                <a:solidFill>
                  <a:srgbClr val="002060"/>
                </a:solidFill>
                <a:latin typeface="Gill Sans MT"/>
                <a:cs typeface="Gill Sans MT"/>
              </a:rPr>
              <a:t>     </a:t>
            </a:r>
            <a:r>
              <a:rPr sz="2550" spc="-10" dirty="0">
                <a:solidFill>
                  <a:srgbClr val="002060"/>
                </a:solidFill>
                <a:latin typeface="Gill Sans MT"/>
                <a:cs typeface="Gill Sans MT"/>
              </a:rPr>
              <a:t>indicazioni</a:t>
            </a:r>
            <a:endParaRPr sz="2550">
              <a:latin typeface="Gill Sans MT"/>
              <a:cs typeface="Gill Sans MT"/>
            </a:endParaRPr>
          </a:p>
          <a:p>
            <a:pPr marL="2097405" marR="248285" algn="just">
              <a:lnSpc>
                <a:spcPct val="120500"/>
              </a:lnSpc>
            </a:pPr>
            <a:r>
              <a:rPr sz="2550" dirty="0">
                <a:solidFill>
                  <a:srgbClr val="002060"/>
                </a:solidFill>
                <a:latin typeface="Gill Sans MT"/>
                <a:cs typeface="Gill Sans MT"/>
              </a:rPr>
              <a:t>tecniche</a:t>
            </a:r>
            <a:r>
              <a:rPr sz="2550" spc="-30" dirty="0">
                <a:solidFill>
                  <a:srgbClr val="002060"/>
                </a:solidFill>
                <a:latin typeface="Gill Sans MT"/>
                <a:cs typeface="Gill Sans MT"/>
              </a:rPr>
              <a:t>  </a:t>
            </a:r>
            <a:r>
              <a:rPr sz="2550" dirty="0">
                <a:solidFill>
                  <a:srgbClr val="002060"/>
                </a:solidFill>
                <a:latin typeface="Gill Sans MT"/>
                <a:cs typeface="Gill Sans MT"/>
              </a:rPr>
              <a:t>per</a:t>
            </a:r>
            <a:r>
              <a:rPr sz="2550" spc="-30" dirty="0">
                <a:solidFill>
                  <a:srgbClr val="002060"/>
                </a:solidFill>
                <a:latin typeface="Gill Sans MT"/>
                <a:cs typeface="Gill Sans MT"/>
              </a:rPr>
              <a:t>  </a:t>
            </a:r>
            <a:r>
              <a:rPr sz="2550" dirty="0">
                <a:solidFill>
                  <a:srgbClr val="002060"/>
                </a:solidFill>
                <a:latin typeface="Gill Sans MT"/>
                <a:cs typeface="Gill Sans MT"/>
              </a:rPr>
              <a:t>l’applicazione</a:t>
            </a:r>
            <a:r>
              <a:rPr sz="2550" spc="-30" dirty="0">
                <a:solidFill>
                  <a:srgbClr val="002060"/>
                </a:solidFill>
                <a:latin typeface="Gill Sans MT"/>
                <a:cs typeface="Gill Sans MT"/>
              </a:rPr>
              <a:t>  </a:t>
            </a:r>
            <a:r>
              <a:rPr sz="2550" dirty="0">
                <a:solidFill>
                  <a:srgbClr val="002060"/>
                </a:solidFill>
                <a:latin typeface="Gill Sans MT"/>
                <a:cs typeface="Gill Sans MT"/>
              </a:rPr>
              <a:t>progettuale</a:t>
            </a:r>
            <a:r>
              <a:rPr sz="2550" spc="-35" dirty="0">
                <a:solidFill>
                  <a:srgbClr val="002060"/>
                </a:solidFill>
                <a:latin typeface="Gill Sans MT"/>
                <a:cs typeface="Gill Sans MT"/>
              </a:rPr>
              <a:t>  </a:t>
            </a:r>
            <a:r>
              <a:rPr sz="2550" dirty="0">
                <a:solidFill>
                  <a:srgbClr val="002060"/>
                </a:solidFill>
                <a:latin typeface="Gill Sans MT"/>
                <a:cs typeface="Gill Sans MT"/>
              </a:rPr>
              <a:t>delle</a:t>
            </a:r>
            <a:r>
              <a:rPr sz="2550" spc="-30" dirty="0">
                <a:solidFill>
                  <a:srgbClr val="002060"/>
                </a:solidFill>
                <a:latin typeface="Gill Sans MT"/>
                <a:cs typeface="Gill Sans MT"/>
              </a:rPr>
              <a:t>  </a:t>
            </a:r>
            <a:r>
              <a:rPr sz="2550" dirty="0">
                <a:solidFill>
                  <a:srgbClr val="002060"/>
                </a:solidFill>
                <a:latin typeface="Gill Sans MT"/>
                <a:cs typeface="Gill Sans MT"/>
              </a:rPr>
              <a:t>prescrizioni</a:t>
            </a:r>
            <a:r>
              <a:rPr sz="2550" spc="-30" dirty="0">
                <a:solidFill>
                  <a:srgbClr val="002060"/>
                </a:solidFill>
                <a:latin typeface="Gill Sans MT"/>
                <a:cs typeface="Gill Sans MT"/>
              </a:rPr>
              <a:t>  </a:t>
            </a:r>
            <a:r>
              <a:rPr sz="2550" dirty="0">
                <a:solidFill>
                  <a:srgbClr val="002060"/>
                </a:solidFill>
                <a:latin typeface="Gill Sans MT"/>
                <a:cs typeface="Gill Sans MT"/>
              </a:rPr>
              <a:t>finalizzate</a:t>
            </a:r>
            <a:r>
              <a:rPr sz="2550" spc="-30" dirty="0">
                <a:solidFill>
                  <a:srgbClr val="002060"/>
                </a:solidFill>
                <a:latin typeface="Gill Sans MT"/>
                <a:cs typeface="Gill Sans MT"/>
              </a:rPr>
              <a:t>  </a:t>
            </a:r>
            <a:r>
              <a:rPr sz="2550" spc="-25" dirty="0">
                <a:solidFill>
                  <a:srgbClr val="002060"/>
                </a:solidFill>
                <a:latin typeface="Gill Sans MT"/>
                <a:cs typeface="Gill Sans MT"/>
              </a:rPr>
              <a:t>al </a:t>
            </a:r>
            <a:r>
              <a:rPr sz="2550" dirty="0">
                <a:solidFill>
                  <a:srgbClr val="002060"/>
                </a:solidFill>
                <a:latin typeface="Gill Sans MT"/>
                <a:cs typeface="Gill Sans MT"/>
              </a:rPr>
              <a:t>rispetto</a:t>
            </a:r>
            <a:r>
              <a:rPr sz="2550" spc="-45" dirty="0">
                <a:solidFill>
                  <a:srgbClr val="002060"/>
                </a:solidFill>
                <a:latin typeface="Gill Sans MT"/>
                <a:cs typeface="Gill Sans MT"/>
              </a:rPr>
              <a:t> </a:t>
            </a:r>
            <a:r>
              <a:rPr sz="2550" dirty="0">
                <a:solidFill>
                  <a:srgbClr val="002060"/>
                </a:solidFill>
                <a:latin typeface="Gill Sans MT"/>
                <a:cs typeface="Gill Sans MT"/>
              </a:rPr>
              <a:t>del</a:t>
            </a:r>
            <a:r>
              <a:rPr sz="2550" spc="-45" dirty="0">
                <a:solidFill>
                  <a:srgbClr val="002060"/>
                </a:solidFill>
                <a:latin typeface="Gill Sans MT"/>
                <a:cs typeface="Gill Sans MT"/>
              </a:rPr>
              <a:t> </a:t>
            </a:r>
            <a:r>
              <a:rPr sz="2550" spc="-10" dirty="0">
                <a:solidFill>
                  <a:srgbClr val="002060"/>
                </a:solidFill>
                <a:latin typeface="Gill Sans MT"/>
                <a:cs typeface="Gill Sans MT"/>
              </a:rPr>
              <a:t>DNSH,</a:t>
            </a:r>
            <a:endParaRPr sz="2550">
              <a:latin typeface="Gill Sans MT"/>
              <a:cs typeface="Gill Sans MT"/>
            </a:endParaRPr>
          </a:p>
          <a:p>
            <a:pPr marL="2097405" marR="5080" lvl="1" indent="-379730" algn="just">
              <a:lnSpc>
                <a:spcPts val="2460"/>
              </a:lnSpc>
              <a:spcBef>
                <a:spcPts val="1380"/>
              </a:spcBef>
              <a:buSzPct val="80392"/>
              <a:buFont typeface="Segoe UI Symbol"/>
              <a:buChar char="⚫"/>
              <a:tabLst>
                <a:tab pos="2098040" algn="l"/>
              </a:tabLst>
            </a:pPr>
            <a:r>
              <a:rPr sz="2550" dirty="0">
                <a:solidFill>
                  <a:srgbClr val="002060"/>
                </a:solidFill>
                <a:latin typeface="Gill Sans MT"/>
                <a:cs typeface="Gill Sans MT"/>
              </a:rPr>
              <a:t>i</a:t>
            </a:r>
            <a:r>
              <a:rPr sz="2550" spc="280" dirty="0">
                <a:solidFill>
                  <a:srgbClr val="002060"/>
                </a:solidFill>
                <a:latin typeface="Gill Sans MT"/>
                <a:cs typeface="Gill Sans MT"/>
              </a:rPr>
              <a:t>  </a:t>
            </a:r>
            <a:r>
              <a:rPr sz="2550" dirty="0">
                <a:solidFill>
                  <a:srgbClr val="002060"/>
                </a:solidFill>
                <a:latin typeface="Gill Sans MT"/>
                <a:cs typeface="Gill Sans MT"/>
              </a:rPr>
              <a:t>documenti</a:t>
            </a:r>
            <a:r>
              <a:rPr sz="2550" spc="295" dirty="0">
                <a:solidFill>
                  <a:srgbClr val="002060"/>
                </a:solidFill>
                <a:latin typeface="Gill Sans MT"/>
                <a:cs typeface="Gill Sans MT"/>
              </a:rPr>
              <a:t>  </a:t>
            </a:r>
            <a:r>
              <a:rPr sz="2550" dirty="0">
                <a:solidFill>
                  <a:srgbClr val="002060"/>
                </a:solidFill>
                <a:latin typeface="Gill Sans MT"/>
                <a:cs typeface="Gill Sans MT"/>
              </a:rPr>
              <a:t>di</a:t>
            </a:r>
            <a:r>
              <a:rPr sz="2550" spc="290" dirty="0">
                <a:solidFill>
                  <a:srgbClr val="002060"/>
                </a:solidFill>
                <a:latin typeface="Gill Sans MT"/>
                <a:cs typeface="Gill Sans MT"/>
              </a:rPr>
              <a:t>  </a:t>
            </a:r>
            <a:r>
              <a:rPr sz="2550" dirty="0">
                <a:solidFill>
                  <a:srgbClr val="002060"/>
                </a:solidFill>
                <a:latin typeface="Gill Sans MT"/>
                <a:cs typeface="Gill Sans MT"/>
              </a:rPr>
              <a:t>progettazione,</a:t>
            </a:r>
            <a:r>
              <a:rPr sz="2550" spc="170" dirty="0">
                <a:solidFill>
                  <a:srgbClr val="002060"/>
                </a:solidFill>
                <a:latin typeface="Gill Sans MT"/>
                <a:cs typeface="Gill Sans MT"/>
              </a:rPr>
              <a:t>  </a:t>
            </a:r>
            <a:r>
              <a:rPr sz="2550" dirty="0">
                <a:solidFill>
                  <a:srgbClr val="002060"/>
                </a:solidFill>
                <a:latin typeface="Gill Sans MT"/>
                <a:cs typeface="Gill Sans MT"/>
              </a:rPr>
              <a:t>capitolato</a:t>
            </a:r>
            <a:r>
              <a:rPr sz="2550" spc="295" dirty="0">
                <a:solidFill>
                  <a:srgbClr val="002060"/>
                </a:solidFill>
                <a:latin typeface="Gill Sans MT"/>
                <a:cs typeface="Gill Sans MT"/>
              </a:rPr>
              <a:t>  </a:t>
            </a:r>
            <a:r>
              <a:rPr sz="2550" dirty="0">
                <a:solidFill>
                  <a:srgbClr val="002060"/>
                </a:solidFill>
                <a:latin typeface="Gill Sans MT"/>
                <a:cs typeface="Gill Sans MT"/>
              </a:rPr>
              <a:t>e</a:t>
            </a:r>
            <a:r>
              <a:rPr sz="2550" spc="295" dirty="0">
                <a:solidFill>
                  <a:srgbClr val="002060"/>
                </a:solidFill>
                <a:latin typeface="Gill Sans MT"/>
                <a:cs typeface="Gill Sans MT"/>
              </a:rPr>
              <a:t>  </a:t>
            </a:r>
            <a:r>
              <a:rPr sz="2550" dirty="0">
                <a:solidFill>
                  <a:srgbClr val="002060"/>
                </a:solidFill>
                <a:latin typeface="Gill Sans MT"/>
                <a:cs typeface="Gill Sans MT"/>
              </a:rPr>
              <a:t>disciplinare</a:t>
            </a:r>
            <a:r>
              <a:rPr sz="2550" spc="295" dirty="0">
                <a:solidFill>
                  <a:srgbClr val="002060"/>
                </a:solidFill>
                <a:latin typeface="Gill Sans MT"/>
                <a:cs typeface="Gill Sans MT"/>
              </a:rPr>
              <a:t>  </a:t>
            </a:r>
            <a:r>
              <a:rPr sz="2550" spc="-10" dirty="0">
                <a:solidFill>
                  <a:srgbClr val="002060"/>
                </a:solidFill>
                <a:latin typeface="Gill Sans MT"/>
                <a:cs typeface="Gill Sans MT"/>
              </a:rPr>
              <a:t>dovrebbero </a:t>
            </a:r>
            <a:r>
              <a:rPr sz="2550" dirty="0">
                <a:solidFill>
                  <a:srgbClr val="002060"/>
                </a:solidFill>
                <a:latin typeface="Gill Sans MT"/>
                <a:cs typeface="Gill Sans MT"/>
              </a:rPr>
              <a:t>riportare</a:t>
            </a:r>
            <a:r>
              <a:rPr sz="2550" spc="245" dirty="0">
                <a:solidFill>
                  <a:srgbClr val="002060"/>
                </a:solidFill>
                <a:latin typeface="Gill Sans MT"/>
                <a:cs typeface="Gill Sans MT"/>
              </a:rPr>
              <a:t> </a:t>
            </a:r>
            <a:r>
              <a:rPr sz="2550" dirty="0">
                <a:solidFill>
                  <a:srgbClr val="002060"/>
                </a:solidFill>
                <a:latin typeface="Gill Sans MT"/>
                <a:cs typeface="Gill Sans MT"/>
              </a:rPr>
              <a:t>indicazioni</a:t>
            </a:r>
            <a:r>
              <a:rPr sz="2550" spc="245" dirty="0">
                <a:solidFill>
                  <a:srgbClr val="002060"/>
                </a:solidFill>
                <a:latin typeface="Gill Sans MT"/>
                <a:cs typeface="Gill Sans MT"/>
              </a:rPr>
              <a:t> </a:t>
            </a:r>
            <a:r>
              <a:rPr sz="2550" dirty="0">
                <a:solidFill>
                  <a:srgbClr val="002060"/>
                </a:solidFill>
                <a:latin typeface="Gill Sans MT"/>
                <a:cs typeface="Gill Sans MT"/>
              </a:rPr>
              <a:t>specifiche</a:t>
            </a:r>
            <a:r>
              <a:rPr sz="2550" spc="240" dirty="0">
                <a:solidFill>
                  <a:srgbClr val="002060"/>
                </a:solidFill>
                <a:latin typeface="Gill Sans MT"/>
                <a:cs typeface="Gill Sans MT"/>
              </a:rPr>
              <a:t> </a:t>
            </a:r>
            <a:r>
              <a:rPr sz="2550" dirty="0">
                <a:solidFill>
                  <a:srgbClr val="002060"/>
                </a:solidFill>
                <a:latin typeface="Gill Sans MT"/>
                <a:cs typeface="Gill Sans MT"/>
              </a:rPr>
              <a:t>finalizzate</a:t>
            </a:r>
            <a:r>
              <a:rPr sz="2550" spc="245" dirty="0">
                <a:solidFill>
                  <a:srgbClr val="002060"/>
                </a:solidFill>
                <a:latin typeface="Gill Sans MT"/>
                <a:cs typeface="Gill Sans MT"/>
              </a:rPr>
              <a:t> </a:t>
            </a:r>
            <a:r>
              <a:rPr sz="2550" dirty="0">
                <a:solidFill>
                  <a:srgbClr val="002060"/>
                </a:solidFill>
                <a:latin typeface="Gill Sans MT"/>
                <a:cs typeface="Gill Sans MT"/>
              </a:rPr>
              <a:t>al</a:t>
            </a:r>
            <a:r>
              <a:rPr sz="2550" spc="245" dirty="0">
                <a:solidFill>
                  <a:srgbClr val="002060"/>
                </a:solidFill>
                <a:latin typeface="Gill Sans MT"/>
                <a:cs typeface="Gill Sans MT"/>
              </a:rPr>
              <a:t> </a:t>
            </a:r>
            <a:r>
              <a:rPr sz="2550" dirty="0">
                <a:solidFill>
                  <a:srgbClr val="002060"/>
                </a:solidFill>
                <a:latin typeface="Gill Sans MT"/>
                <a:cs typeface="Gill Sans MT"/>
              </a:rPr>
              <a:t>rispetto</a:t>
            </a:r>
            <a:r>
              <a:rPr sz="2550" spc="240" dirty="0">
                <a:solidFill>
                  <a:srgbClr val="002060"/>
                </a:solidFill>
                <a:latin typeface="Gill Sans MT"/>
                <a:cs typeface="Gill Sans MT"/>
              </a:rPr>
              <a:t> </a:t>
            </a:r>
            <a:r>
              <a:rPr sz="2550" dirty="0">
                <a:solidFill>
                  <a:srgbClr val="002060"/>
                </a:solidFill>
                <a:latin typeface="Gill Sans MT"/>
                <a:cs typeface="Gill Sans MT"/>
              </a:rPr>
              <a:t>del</a:t>
            </a:r>
            <a:r>
              <a:rPr sz="2550" spc="240" dirty="0">
                <a:solidFill>
                  <a:srgbClr val="002060"/>
                </a:solidFill>
                <a:latin typeface="Gill Sans MT"/>
                <a:cs typeface="Gill Sans MT"/>
              </a:rPr>
              <a:t> </a:t>
            </a:r>
            <a:r>
              <a:rPr sz="2550" dirty="0">
                <a:solidFill>
                  <a:srgbClr val="002060"/>
                </a:solidFill>
                <a:latin typeface="Gill Sans MT"/>
                <a:cs typeface="Gill Sans MT"/>
              </a:rPr>
              <a:t>principio</a:t>
            </a:r>
            <a:r>
              <a:rPr sz="2550" spc="245" dirty="0">
                <a:solidFill>
                  <a:srgbClr val="002060"/>
                </a:solidFill>
                <a:latin typeface="Gill Sans MT"/>
                <a:cs typeface="Gill Sans MT"/>
              </a:rPr>
              <a:t> </a:t>
            </a:r>
            <a:r>
              <a:rPr sz="2550" spc="-10" dirty="0">
                <a:solidFill>
                  <a:srgbClr val="002060"/>
                </a:solidFill>
                <a:latin typeface="Gill Sans MT"/>
                <a:cs typeface="Gill Sans MT"/>
              </a:rPr>
              <a:t>affinché </a:t>
            </a:r>
            <a:r>
              <a:rPr sz="2550" dirty="0">
                <a:solidFill>
                  <a:srgbClr val="002060"/>
                </a:solidFill>
                <a:latin typeface="Gill Sans MT"/>
                <a:cs typeface="Gill Sans MT"/>
              </a:rPr>
              <a:t>sia</a:t>
            </a:r>
            <a:r>
              <a:rPr sz="2550" spc="-35" dirty="0">
                <a:solidFill>
                  <a:srgbClr val="002060"/>
                </a:solidFill>
                <a:latin typeface="Gill Sans MT"/>
                <a:cs typeface="Gill Sans MT"/>
              </a:rPr>
              <a:t>  </a:t>
            </a:r>
            <a:r>
              <a:rPr sz="2550" dirty="0">
                <a:solidFill>
                  <a:srgbClr val="002060"/>
                </a:solidFill>
                <a:latin typeface="Gill Sans MT"/>
                <a:cs typeface="Gill Sans MT"/>
              </a:rPr>
              <a:t>possibile</a:t>
            </a:r>
            <a:r>
              <a:rPr sz="2550" spc="-30" dirty="0">
                <a:solidFill>
                  <a:srgbClr val="002060"/>
                </a:solidFill>
                <a:latin typeface="Gill Sans MT"/>
                <a:cs typeface="Gill Sans MT"/>
              </a:rPr>
              <a:t>  </a:t>
            </a:r>
            <a:r>
              <a:rPr sz="2550" dirty="0">
                <a:solidFill>
                  <a:srgbClr val="002060"/>
                </a:solidFill>
                <a:latin typeface="Gill Sans MT"/>
                <a:cs typeface="Gill Sans MT"/>
              </a:rPr>
              <a:t>riportare</a:t>
            </a:r>
            <a:r>
              <a:rPr sz="2550" spc="-25" dirty="0">
                <a:solidFill>
                  <a:srgbClr val="002060"/>
                </a:solidFill>
                <a:latin typeface="Gill Sans MT"/>
                <a:cs typeface="Gill Sans MT"/>
              </a:rPr>
              <a:t>  </a:t>
            </a:r>
            <a:r>
              <a:rPr sz="2550" dirty="0">
                <a:solidFill>
                  <a:srgbClr val="002060"/>
                </a:solidFill>
                <a:latin typeface="Gill Sans MT"/>
                <a:cs typeface="Gill Sans MT"/>
              </a:rPr>
              <a:t>anche</a:t>
            </a:r>
            <a:r>
              <a:rPr sz="2550" spc="-35" dirty="0">
                <a:solidFill>
                  <a:srgbClr val="002060"/>
                </a:solidFill>
                <a:latin typeface="Gill Sans MT"/>
                <a:cs typeface="Gill Sans MT"/>
              </a:rPr>
              <a:t>  </a:t>
            </a:r>
            <a:r>
              <a:rPr sz="2550" dirty="0">
                <a:solidFill>
                  <a:srgbClr val="002060"/>
                </a:solidFill>
                <a:latin typeface="Gill Sans MT"/>
                <a:cs typeface="Gill Sans MT"/>
              </a:rPr>
              <a:t>negli</a:t>
            </a:r>
            <a:r>
              <a:rPr sz="2550" spc="-25" dirty="0">
                <a:solidFill>
                  <a:srgbClr val="002060"/>
                </a:solidFill>
                <a:latin typeface="Gill Sans MT"/>
                <a:cs typeface="Gill Sans MT"/>
              </a:rPr>
              <a:t>  </a:t>
            </a:r>
            <a:r>
              <a:rPr sz="2550" dirty="0">
                <a:solidFill>
                  <a:srgbClr val="002060"/>
                </a:solidFill>
                <a:latin typeface="Gill Sans MT"/>
                <a:cs typeface="Gill Sans MT"/>
              </a:rPr>
              <a:t>stati</a:t>
            </a:r>
            <a:r>
              <a:rPr sz="2550" spc="-35" dirty="0">
                <a:solidFill>
                  <a:srgbClr val="002060"/>
                </a:solidFill>
                <a:latin typeface="Gill Sans MT"/>
                <a:cs typeface="Gill Sans MT"/>
              </a:rPr>
              <a:t>  </a:t>
            </a:r>
            <a:r>
              <a:rPr sz="2550" dirty="0">
                <a:solidFill>
                  <a:srgbClr val="002060"/>
                </a:solidFill>
                <a:latin typeface="Gill Sans MT"/>
                <a:cs typeface="Gill Sans MT"/>
              </a:rPr>
              <a:t>di</a:t>
            </a:r>
            <a:r>
              <a:rPr sz="2550" spc="-30" dirty="0">
                <a:solidFill>
                  <a:srgbClr val="002060"/>
                </a:solidFill>
                <a:latin typeface="Gill Sans MT"/>
                <a:cs typeface="Gill Sans MT"/>
              </a:rPr>
              <a:t>  </a:t>
            </a:r>
            <a:r>
              <a:rPr sz="2550" dirty="0">
                <a:solidFill>
                  <a:srgbClr val="002060"/>
                </a:solidFill>
                <a:latin typeface="Gill Sans MT"/>
                <a:cs typeface="Gill Sans MT"/>
              </a:rPr>
              <a:t>avanzamento</a:t>
            </a:r>
            <a:r>
              <a:rPr sz="2550" spc="-30" dirty="0">
                <a:solidFill>
                  <a:srgbClr val="002060"/>
                </a:solidFill>
                <a:latin typeface="Gill Sans MT"/>
                <a:cs typeface="Gill Sans MT"/>
              </a:rPr>
              <a:t>  </a:t>
            </a:r>
            <a:r>
              <a:rPr sz="2550" dirty="0">
                <a:solidFill>
                  <a:srgbClr val="002060"/>
                </a:solidFill>
                <a:latin typeface="Gill Sans MT"/>
                <a:cs typeface="Gill Sans MT"/>
              </a:rPr>
              <a:t>dei</a:t>
            </a:r>
            <a:r>
              <a:rPr sz="2550" spc="-35" dirty="0">
                <a:solidFill>
                  <a:srgbClr val="002060"/>
                </a:solidFill>
                <a:latin typeface="Gill Sans MT"/>
                <a:cs typeface="Gill Sans MT"/>
              </a:rPr>
              <a:t>  </a:t>
            </a:r>
            <a:r>
              <a:rPr sz="2550" dirty="0">
                <a:solidFill>
                  <a:srgbClr val="002060"/>
                </a:solidFill>
                <a:latin typeface="Gill Sans MT"/>
                <a:cs typeface="Gill Sans MT"/>
              </a:rPr>
              <a:t>lavori</a:t>
            </a:r>
            <a:r>
              <a:rPr sz="2550" spc="-30" dirty="0">
                <a:solidFill>
                  <a:srgbClr val="002060"/>
                </a:solidFill>
                <a:latin typeface="Gill Sans MT"/>
                <a:cs typeface="Gill Sans MT"/>
              </a:rPr>
              <a:t>  </a:t>
            </a:r>
            <a:r>
              <a:rPr sz="2550" spc="-25" dirty="0">
                <a:solidFill>
                  <a:srgbClr val="002060"/>
                </a:solidFill>
                <a:latin typeface="Gill Sans MT"/>
                <a:cs typeface="Gill Sans MT"/>
              </a:rPr>
              <a:t>una </a:t>
            </a:r>
            <a:r>
              <a:rPr sz="2550" dirty="0">
                <a:solidFill>
                  <a:srgbClr val="002060"/>
                </a:solidFill>
                <a:latin typeface="Gill Sans MT"/>
                <a:cs typeface="Gill Sans MT"/>
              </a:rPr>
              <a:t>descrizione</a:t>
            </a:r>
            <a:r>
              <a:rPr sz="2550" spc="155" dirty="0">
                <a:solidFill>
                  <a:srgbClr val="002060"/>
                </a:solidFill>
                <a:latin typeface="Gill Sans MT"/>
                <a:cs typeface="Gill Sans MT"/>
              </a:rPr>
              <a:t>  </a:t>
            </a:r>
            <a:r>
              <a:rPr sz="2550" dirty="0">
                <a:solidFill>
                  <a:srgbClr val="002060"/>
                </a:solidFill>
                <a:latin typeface="Gill Sans MT"/>
                <a:cs typeface="Gill Sans MT"/>
              </a:rPr>
              <a:t>dettagliata</a:t>
            </a:r>
            <a:r>
              <a:rPr sz="2550" spc="165" dirty="0">
                <a:solidFill>
                  <a:srgbClr val="002060"/>
                </a:solidFill>
                <a:latin typeface="Gill Sans MT"/>
                <a:cs typeface="Gill Sans MT"/>
              </a:rPr>
              <a:t>  </a:t>
            </a:r>
            <a:r>
              <a:rPr sz="2550" dirty="0">
                <a:solidFill>
                  <a:srgbClr val="002060"/>
                </a:solidFill>
                <a:latin typeface="Gill Sans MT"/>
                <a:cs typeface="Gill Sans MT"/>
              </a:rPr>
              <a:t>sull’adempimento</a:t>
            </a:r>
            <a:r>
              <a:rPr sz="2550" spc="165" dirty="0">
                <a:solidFill>
                  <a:srgbClr val="002060"/>
                </a:solidFill>
                <a:latin typeface="Gill Sans MT"/>
                <a:cs typeface="Gill Sans MT"/>
              </a:rPr>
              <a:t>  </a:t>
            </a:r>
            <a:r>
              <a:rPr sz="2550" dirty="0">
                <a:solidFill>
                  <a:srgbClr val="002060"/>
                </a:solidFill>
                <a:latin typeface="Gill Sans MT"/>
                <a:cs typeface="Gill Sans MT"/>
              </a:rPr>
              <a:t>delle</a:t>
            </a:r>
            <a:r>
              <a:rPr sz="2550" spc="165" dirty="0">
                <a:solidFill>
                  <a:srgbClr val="002060"/>
                </a:solidFill>
                <a:latin typeface="Gill Sans MT"/>
                <a:cs typeface="Gill Sans MT"/>
              </a:rPr>
              <a:t>  </a:t>
            </a:r>
            <a:r>
              <a:rPr sz="2550" dirty="0">
                <a:solidFill>
                  <a:srgbClr val="002060"/>
                </a:solidFill>
                <a:latin typeface="Gill Sans MT"/>
                <a:cs typeface="Gill Sans MT"/>
              </a:rPr>
              <a:t>condizioni</a:t>
            </a:r>
            <a:r>
              <a:rPr sz="2550" spc="160" dirty="0">
                <a:solidFill>
                  <a:srgbClr val="002060"/>
                </a:solidFill>
                <a:latin typeface="Gill Sans MT"/>
                <a:cs typeface="Gill Sans MT"/>
              </a:rPr>
              <a:t>  </a:t>
            </a:r>
            <a:r>
              <a:rPr sz="2550" dirty="0">
                <a:solidFill>
                  <a:srgbClr val="002060"/>
                </a:solidFill>
                <a:latin typeface="Gill Sans MT"/>
                <a:cs typeface="Gill Sans MT"/>
              </a:rPr>
              <a:t>imposte</a:t>
            </a:r>
            <a:r>
              <a:rPr sz="2550" spc="165" dirty="0">
                <a:solidFill>
                  <a:srgbClr val="002060"/>
                </a:solidFill>
                <a:latin typeface="Gill Sans MT"/>
                <a:cs typeface="Gill Sans MT"/>
              </a:rPr>
              <a:t>  </a:t>
            </a:r>
            <a:r>
              <a:rPr sz="2550" spc="-25" dirty="0">
                <a:solidFill>
                  <a:srgbClr val="002060"/>
                </a:solidFill>
                <a:latin typeface="Gill Sans MT"/>
                <a:cs typeface="Gill Sans MT"/>
              </a:rPr>
              <a:t>dal </a:t>
            </a:r>
            <a:r>
              <a:rPr sz="2550" dirty="0">
                <a:solidFill>
                  <a:srgbClr val="002060"/>
                </a:solidFill>
                <a:latin typeface="Gill Sans MT"/>
                <a:cs typeface="Gill Sans MT"/>
              </a:rPr>
              <a:t>rispetto</a:t>
            </a:r>
            <a:r>
              <a:rPr sz="2550" spc="-45" dirty="0">
                <a:solidFill>
                  <a:srgbClr val="002060"/>
                </a:solidFill>
                <a:latin typeface="Gill Sans MT"/>
                <a:cs typeface="Gill Sans MT"/>
              </a:rPr>
              <a:t> </a:t>
            </a:r>
            <a:r>
              <a:rPr sz="2550" dirty="0">
                <a:solidFill>
                  <a:srgbClr val="002060"/>
                </a:solidFill>
                <a:latin typeface="Gill Sans MT"/>
                <a:cs typeface="Gill Sans MT"/>
              </a:rPr>
              <a:t>del</a:t>
            </a:r>
            <a:r>
              <a:rPr sz="2550" spc="-45" dirty="0">
                <a:solidFill>
                  <a:srgbClr val="002060"/>
                </a:solidFill>
                <a:latin typeface="Gill Sans MT"/>
                <a:cs typeface="Gill Sans MT"/>
              </a:rPr>
              <a:t> </a:t>
            </a:r>
            <a:r>
              <a:rPr sz="2550" spc="-10" dirty="0">
                <a:solidFill>
                  <a:srgbClr val="002060"/>
                </a:solidFill>
                <a:latin typeface="Gill Sans MT"/>
                <a:cs typeface="Gill Sans MT"/>
              </a:rPr>
              <a:t>principio.</a:t>
            </a:r>
            <a:endParaRPr sz="2550">
              <a:latin typeface="Gill Sans MT"/>
              <a:cs typeface="Gill Sans MT"/>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6926" y="1433498"/>
            <a:ext cx="4052570" cy="1924685"/>
          </a:xfrm>
          <a:prstGeom prst="rect">
            <a:avLst/>
          </a:prstGeom>
        </p:spPr>
        <p:txBody>
          <a:bodyPr vert="horz" wrap="square" lIns="0" tIns="429259" rIns="0" bIns="0" rtlCol="0">
            <a:spAutoFit/>
          </a:bodyPr>
          <a:lstStyle/>
          <a:p>
            <a:pPr marL="12700">
              <a:lnSpc>
                <a:spcPct val="100000"/>
              </a:lnSpc>
              <a:spcBef>
                <a:spcPts val="3379"/>
              </a:spcBef>
            </a:pPr>
            <a:r>
              <a:rPr sz="6000" b="1" spc="445" dirty="0">
                <a:solidFill>
                  <a:srgbClr val="5E5E5E"/>
                </a:solidFill>
                <a:latin typeface="Arial"/>
                <a:cs typeface="Arial"/>
              </a:rPr>
              <a:t>DNSH</a:t>
            </a:r>
            <a:endParaRPr sz="6000" dirty="0">
              <a:latin typeface="Arial"/>
              <a:cs typeface="Arial"/>
            </a:endParaRPr>
          </a:p>
          <a:p>
            <a:pPr marL="12700">
              <a:lnSpc>
                <a:spcPct val="100000"/>
              </a:lnSpc>
              <a:spcBef>
                <a:spcPts val="1410"/>
              </a:spcBef>
            </a:pPr>
            <a:r>
              <a:rPr sz="2550" spc="60" dirty="0">
                <a:solidFill>
                  <a:srgbClr val="FF0000"/>
                </a:solidFill>
                <a:latin typeface="Calibri"/>
                <a:cs typeface="Calibri"/>
              </a:rPr>
              <a:t>Etichette</a:t>
            </a:r>
            <a:r>
              <a:rPr sz="2550" spc="155" dirty="0">
                <a:solidFill>
                  <a:srgbClr val="FF0000"/>
                </a:solidFill>
                <a:latin typeface="Calibri"/>
                <a:cs typeface="Calibri"/>
              </a:rPr>
              <a:t> </a:t>
            </a:r>
            <a:r>
              <a:rPr sz="2550" spc="145" dirty="0">
                <a:solidFill>
                  <a:srgbClr val="FF0000"/>
                </a:solidFill>
                <a:latin typeface="Calibri"/>
                <a:cs typeface="Calibri"/>
              </a:rPr>
              <a:t>a</a:t>
            </a:r>
            <a:r>
              <a:rPr sz="2550" spc="155" dirty="0">
                <a:solidFill>
                  <a:srgbClr val="FF0000"/>
                </a:solidFill>
                <a:latin typeface="Calibri"/>
                <a:cs typeface="Calibri"/>
              </a:rPr>
              <a:t> </a:t>
            </a:r>
            <a:r>
              <a:rPr sz="2550" dirty="0">
                <a:solidFill>
                  <a:srgbClr val="FF0000"/>
                </a:solidFill>
                <a:latin typeface="Calibri"/>
                <a:cs typeface="Calibri"/>
              </a:rPr>
              <a:t>titolo</a:t>
            </a:r>
            <a:r>
              <a:rPr sz="2550" spc="155" dirty="0">
                <a:solidFill>
                  <a:srgbClr val="FF0000"/>
                </a:solidFill>
                <a:latin typeface="Calibri"/>
                <a:cs typeface="Calibri"/>
              </a:rPr>
              <a:t> </a:t>
            </a:r>
            <a:r>
              <a:rPr sz="2550" spc="70" dirty="0">
                <a:solidFill>
                  <a:srgbClr val="FF0000"/>
                </a:solidFill>
                <a:latin typeface="Calibri"/>
                <a:cs typeface="Calibri"/>
              </a:rPr>
              <a:t>di</a:t>
            </a:r>
            <a:r>
              <a:rPr sz="2550" spc="150" dirty="0">
                <a:solidFill>
                  <a:srgbClr val="FF0000"/>
                </a:solidFill>
                <a:latin typeface="Calibri"/>
                <a:cs typeface="Calibri"/>
              </a:rPr>
              <a:t> </a:t>
            </a:r>
            <a:r>
              <a:rPr sz="2550" spc="110" dirty="0">
                <a:solidFill>
                  <a:srgbClr val="FF0000"/>
                </a:solidFill>
                <a:latin typeface="Calibri"/>
                <a:cs typeface="Calibri"/>
              </a:rPr>
              <a:t>esempio</a:t>
            </a:r>
            <a:endParaRPr sz="2550" dirty="0">
              <a:latin typeface="Calibri"/>
              <a:cs typeface="Calibri"/>
            </a:endParaRPr>
          </a:p>
        </p:txBody>
      </p:sp>
      <p:pic>
        <p:nvPicPr>
          <p:cNvPr id="3" name="object 3"/>
          <p:cNvPicPr/>
          <p:nvPr/>
        </p:nvPicPr>
        <p:blipFill>
          <a:blip r:embed="rId2" cstate="print"/>
          <a:stretch>
            <a:fillRect/>
          </a:stretch>
        </p:blipFill>
        <p:spPr>
          <a:xfrm>
            <a:off x="1242001" y="3792133"/>
            <a:ext cx="10399391" cy="2669626"/>
          </a:xfrm>
          <a:prstGeom prst="rect">
            <a:avLst/>
          </a:prstGeom>
        </p:spPr>
      </p:pic>
      <p:pic>
        <p:nvPicPr>
          <p:cNvPr id="4" name="object 4"/>
          <p:cNvPicPr/>
          <p:nvPr/>
        </p:nvPicPr>
        <p:blipFill>
          <a:blip r:embed="rId3" cstate="print"/>
          <a:stretch>
            <a:fillRect/>
          </a:stretch>
        </p:blipFill>
        <p:spPr>
          <a:xfrm>
            <a:off x="3200848" y="6729991"/>
            <a:ext cx="1128380" cy="1001685"/>
          </a:xfrm>
          <a:prstGeom prst="rect">
            <a:avLst/>
          </a:prstGeom>
        </p:spPr>
      </p:pic>
      <p:pic>
        <p:nvPicPr>
          <p:cNvPr id="5" name="object 5"/>
          <p:cNvPicPr/>
          <p:nvPr/>
        </p:nvPicPr>
        <p:blipFill>
          <a:blip r:embed="rId4" cstate="print"/>
          <a:stretch>
            <a:fillRect/>
          </a:stretch>
        </p:blipFill>
        <p:spPr>
          <a:xfrm>
            <a:off x="6215850" y="6719771"/>
            <a:ext cx="798545" cy="1001685"/>
          </a:xfrm>
          <a:prstGeom prst="rect">
            <a:avLst/>
          </a:prstGeom>
        </p:spPr>
      </p:pic>
      <p:pic>
        <p:nvPicPr>
          <p:cNvPr id="6" name="object 6"/>
          <p:cNvPicPr/>
          <p:nvPr/>
        </p:nvPicPr>
        <p:blipFill>
          <a:blip r:embed="rId5" cstate="print"/>
          <a:stretch>
            <a:fillRect/>
          </a:stretch>
        </p:blipFill>
        <p:spPr>
          <a:xfrm>
            <a:off x="8901017" y="6893351"/>
            <a:ext cx="882450" cy="828105"/>
          </a:xfrm>
          <a:prstGeom prst="rect">
            <a:avLst/>
          </a:prstGeom>
        </p:spPr>
      </p:pic>
      <p:pic>
        <p:nvPicPr>
          <p:cNvPr id="7" name="object 7"/>
          <p:cNvPicPr/>
          <p:nvPr/>
        </p:nvPicPr>
        <p:blipFill>
          <a:blip r:embed="rId6" cstate="print"/>
          <a:stretch>
            <a:fillRect/>
          </a:stretch>
        </p:blipFill>
        <p:spPr>
          <a:xfrm>
            <a:off x="11107605" y="8477982"/>
            <a:ext cx="1445498" cy="889537"/>
          </a:xfrm>
          <a:prstGeom prst="rect">
            <a:avLst/>
          </a:prstGeom>
        </p:spPr>
      </p:pic>
      <p:pic>
        <p:nvPicPr>
          <p:cNvPr id="8" name="object 8"/>
          <p:cNvPicPr/>
          <p:nvPr/>
        </p:nvPicPr>
        <p:blipFill>
          <a:blip r:embed="rId7" cstate="print"/>
          <a:stretch>
            <a:fillRect/>
          </a:stretch>
        </p:blipFill>
        <p:spPr>
          <a:xfrm>
            <a:off x="239250" y="344875"/>
            <a:ext cx="1500224" cy="889549"/>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4766" y="4103599"/>
            <a:ext cx="8695690" cy="1546860"/>
            <a:chOff x="2154766" y="4103599"/>
            <a:chExt cx="8695690" cy="1546860"/>
          </a:xfrm>
        </p:grpSpPr>
        <p:sp>
          <p:nvSpPr>
            <p:cNvPr id="3" name="object 3"/>
            <p:cNvSpPr/>
            <p:nvPr/>
          </p:nvSpPr>
          <p:spPr>
            <a:xfrm>
              <a:off x="2167466" y="4116299"/>
              <a:ext cx="8670290" cy="1521460"/>
            </a:xfrm>
            <a:custGeom>
              <a:avLst/>
              <a:gdLst/>
              <a:ahLst/>
              <a:cxnLst/>
              <a:rect l="l" t="t" r="r" b="b"/>
              <a:pathLst>
                <a:path w="8670290" h="1521460">
                  <a:moveTo>
                    <a:pt x="8416361" y="1520999"/>
                  </a:moveTo>
                  <a:lnTo>
                    <a:pt x="253504" y="1520999"/>
                  </a:lnTo>
                  <a:lnTo>
                    <a:pt x="207937" y="1516915"/>
                  </a:lnTo>
                  <a:lnTo>
                    <a:pt x="165048" y="1505140"/>
                  </a:lnTo>
                  <a:lnTo>
                    <a:pt x="125556" y="1486389"/>
                  </a:lnTo>
                  <a:lnTo>
                    <a:pt x="90174" y="1461378"/>
                  </a:lnTo>
                  <a:lnTo>
                    <a:pt x="59621" y="1430825"/>
                  </a:lnTo>
                  <a:lnTo>
                    <a:pt x="34610" y="1395443"/>
                  </a:lnTo>
                  <a:lnTo>
                    <a:pt x="15859" y="1355951"/>
                  </a:lnTo>
                  <a:lnTo>
                    <a:pt x="4084" y="1313062"/>
                  </a:lnTo>
                  <a:lnTo>
                    <a:pt x="0" y="1267494"/>
                  </a:lnTo>
                  <a:lnTo>
                    <a:pt x="0" y="253504"/>
                  </a:lnTo>
                  <a:lnTo>
                    <a:pt x="4084" y="207937"/>
                  </a:lnTo>
                  <a:lnTo>
                    <a:pt x="15859" y="165048"/>
                  </a:lnTo>
                  <a:lnTo>
                    <a:pt x="34610" y="125556"/>
                  </a:lnTo>
                  <a:lnTo>
                    <a:pt x="59621" y="90174"/>
                  </a:lnTo>
                  <a:lnTo>
                    <a:pt x="90174" y="59621"/>
                  </a:lnTo>
                  <a:lnTo>
                    <a:pt x="125556" y="34610"/>
                  </a:lnTo>
                  <a:lnTo>
                    <a:pt x="165048" y="15859"/>
                  </a:lnTo>
                  <a:lnTo>
                    <a:pt x="207937" y="4084"/>
                  </a:lnTo>
                  <a:lnTo>
                    <a:pt x="253504" y="0"/>
                  </a:lnTo>
                  <a:lnTo>
                    <a:pt x="8416361" y="0"/>
                  </a:lnTo>
                  <a:lnTo>
                    <a:pt x="8466049" y="4916"/>
                  </a:lnTo>
                  <a:lnTo>
                    <a:pt x="8513374" y="19296"/>
                  </a:lnTo>
                  <a:lnTo>
                    <a:pt x="8557006" y="42591"/>
                  </a:lnTo>
                  <a:lnTo>
                    <a:pt x="8595617" y="74249"/>
                  </a:lnTo>
                  <a:lnTo>
                    <a:pt x="8627275" y="112860"/>
                  </a:lnTo>
                  <a:lnTo>
                    <a:pt x="8650570" y="156492"/>
                  </a:lnTo>
                  <a:lnTo>
                    <a:pt x="8664951" y="203817"/>
                  </a:lnTo>
                  <a:lnTo>
                    <a:pt x="8669867" y="253504"/>
                  </a:lnTo>
                  <a:lnTo>
                    <a:pt x="8669867" y="1267494"/>
                  </a:lnTo>
                  <a:lnTo>
                    <a:pt x="8665783" y="1313062"/>
                  </a:lnTo>
                  <a:lnTo>
                    <a:pt x="8654007" y="1355951"/>
                  </a:lnTo>
                  <a:lnTo>
                    <a:pt x="8635256" y="1395443"/>
                  </a:lnTo>
                  <a:lnTo>
                    <a:pt x="8610246" y="1430825"/>
                  </a:lnTo>
                  <a:lnTo>
                    <a:pt x="8579692" y="1461378"/>
                  </a:lnTo>
                  <a:lnTo>
                    <a:pt x="8544310" y="1486389"/>
                  </a:lnTo>
                  <a:lnTo>
                    <a:pt x="8504818" y="1505140"/>
                  </a:lnTo>
                  <a:lnTo>
                    <a:pt x="8461929" y="1516915"/>
                  </a:lnTo>
                  <a:lnTo>
                    <a:pt x="8416361" y="1520999"/>
                  </a:lnTo>
                  <a:close/>
                </a:path>
              </a:pathLst>
            </a:custGeom>
            <a:solidFill>
              <a:srgbClr val="9E9E9E"/>
            </a:solidFill>
          </p:spPr>
          <p:txBody>
            <a:bodyPr wrap="square" lIns="0" tIns="0" rIns="0" bIns="0" rtlCol="0"/>
            <a:lstStyle/>
            <a:p>
              <a:endParaRPr/>
            </a:p>
          </p:txBody>
        </p:sp>
        <p:sp>
          <p:nvSpPr>
            <p:cNvPr id="4" name="object 4"/>
            <p:cNvSpPr/>
            <p:nvPr/>
          </p:nvSpPr>
          <p:spPr>
            <a:xfrm>
              <a:off x="2167466" y="4116299"/>
              <a:ext cx="8670290" cy="1521460"/>
            </a:xfrm>
            <a:custGeom>
              <a:avLst/>
              <a:gdLst/>
              <a:ahLst/>
              <a:cxnLst/>
              <a:rect l="l" t="t" r="r" b="b"/>
              <a:pathLst>
                <a:path w="8670290" h="1521460">
                  <a:moveTo>
                    <a:pt x="0" y="253504"/>
                  </a:moveTo>
                  <a:lnTo>
                    <a:pt x="4084" y="207937"/>
                  </a:lnTo>
                  <a:lnTo>
                    <a:pt x="15859" y="165048"/>
                  </a:lnTo>
                  <a:lnTo>
                    <a:pt x="34610" y="125556"/>
                  </a:lnTo>
                  <a:lnTo>
                    <a:pt x="59621" y="90174"/>
                  </a:lnTo>
                  <a:lnTo>
                    <a:pt x="90174" y="59621"/>
                  </a:lnTo>
                  <a:lnTo>
                    <a:pt x="125556" y="34610"/>
                  </a:lnTo>
                  <a:lnTo>
                    <a:pt x="165048" y="15859"/>
                  </a:lnTo>
                  <a:lnTo>
                    <a:pt x="207937" y="4084"/>
                  </a:lnTo>
                  <a:lnTo>
                    <a:pt x="253504" y="0"/>
                  </a:lnTo>
                  <a:lnTo>
                    <a:pt x="8416361" y="0"/>
                  </a:lnTo>
                  <a:lnTo>
                    <a:pt x="8466049" y="4916"/>
                  </a:lnTo>
                  <a:lnTo>
                    <a:pt x="8513374" y="19296"/>
                  </a:lnTo>
                  <a:lnTo>
                    <a:pt x="8557006" y="42591"/>
                  </a:lnTo>
                  <a:lnTo>
                    <a:pt x="8595617" y="74249"/>
                  </a:lnTo>
                  <a:lnTo>
                    <a:pt x="8627275" y="112860"/>
                  </a:lnTo>
                  <a:lnTo>
                    <a:pt x="8650570" y="156492"/>
                  </a:lnTo>
                  <a:lnTo>
                    <a:pt x="8664951" y="203817"/>
                  </a:lnTo>
                  <a:lnTo>
                    <a:pt x="8669867" y="253504"/>
                  </a:lnTo>
                  <a:lnTo>
                    <a:pt x="8669867" y="1267494"/>
                  </a:lnTo>
                  <a:lnTo>
                    <a:pt x="8665783" y="1313062"/>
                  </a:lnTo>
                  <a:lnTo>
                    <a:pt x="8654007" y="1355951"/>
                  </a:lnTo>
                  <a:lnTo>
                    <a:pt x="8635256" y="1395443"/>
                  </a:lnTo>
                  <a:lnTo>
                    <a:pt x="8610246" y="1430825"/>
                  </a:lnTo>
                  <a:lnTo>
                    <a:pt x="8579692" y="1461378"/>
                  </a:lnTo>
                  <a:lnTo>
                    <a:pt x="8544310" y="1486389"/>
                  </a:lnTo>
                  <a:lnTo>
                    <a:pt x="8504818" y="1505140"/>
                  </a:lnTo>
                  <a:lnTo>
                    <a:pt x="8461929" y="1516915"/>
                  </a:lnTo>
                  <a:lnTo>
                    <a:pt x="8416361" y="1520999"/>
                  </a:lnTo>
                  <a:lnTo>
                    <a:pt x="253504" y="1520999"/>
                  </a:lnTo>
                  <a:lnTo>
                    <a:pt x="207937" y="1516915"/>
                  </a:lnTo>
                  <a:lnTo>
                    <a:pt x="165048" y="1505140"/>
                  </a:lnTo>
                  <a:lnTo>
                    <a:pt x="125556" y="1486389"/>
                  </a:lnTo>
                  <a:lnTo>
                    <a:pt x="90174" y="1461378"/>
                  </a:lnTo>
                  <a:lnTo>
                    <a:pt x="59621" y="1430825"/>
                  </a:lnTo>
                  <a:lnTo>
                    <a:pt x="34610" y="1395443"/>
                  </a:lnTo>
                  <a:lnTo>
                    <a:pt x="15859" y="1355951"/>
                  </a:lnTo>
                  <a:lnTo>
                    <a:pt x="4084" y="1313062"/>
                  </a:lnTo>
                  <a:lnTo>
                    <a:pt x="0" y="1267494"/>
                  </a:lnTo>
                  <a:lnTo>
                    <a:pt x="0" y="253504"/>
                  </a:lnTo>
                  <a:close/>
                </a:path>
              </a:pathLst>
            </a:custGeom>
            <a:ln w="25399">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2476665" y="4306061"/>
            <a:ext cx="7639684" cy="1016000"/>
          </a:xfrm>
          <a:prstGeom prst="rect">
            <a:avLst/>
          </a:prstGeom>
        </p:spPr>
        <p:txBody>
          <a:bodyPr vert="horz" wrap="square" lIns="0" tIns="12700" rIns="0" bIns="0" rtlCol="0">
            <a:spAutoFit/>
          </a:bodyPr>
          <a:lstStyle/>
          <a:p>
            <a:pPr marL="12700">
              <a:lnSpc>
                <a:spcPct val="100000"/>
              </a:lnSpc>
              <a:spcBef>
                <a:spcPts val="100"/>
              </a:spcBef>
            </a:pPr>
            <a:r>
              <a:rPr sz="6500" spc="580" dirty="0">
                <a:solidFill>
                  <a:srgbClr val="7030A0"/>
                </a:solidFill>
                <a:latin typeface="Calibri"/>
                <a:cs typeface="Calibri"/>
              </a:rPr>
              <a:t>FVOE</a:t>
            </a:r>
            <a:r>
              <a:rPr sz="6500" spc="320" dirty="0">
                <a:solidFill>
                  <a:srgbClr val="7030A0"/>
                </a:solidFill>
                <a:latin typeface="Calibri"/>
                <a:cs typeface="Calibri"/>
              </a:rPr>
              <a:t> </a:t>
            </a:r>
            <a:r>
              <a:rPr sz="6500" spc="225" dirty="0">
                <a:solidFill>
                  <a:srgbClr val="7030A0"/>
                </a:solidFill>
                <a:latin typeface="Calibri"/>
                <a:cs typeface="Calibri"/>
              </a:rPr>
              <a:t>e</a:t>
            </a:r>
            <a:r>
              <a:rPr sz="6500" spc="330" dirty="0">
                <a:solidFill>
                  <a:srgbClr val="7030A0"/>
                </a:solidFill>
                <a:latin typeface="Calibri"/>
                <a:cs typeface="Calibri"/>
              </a:rPr>
              <a:t> </a:t>
            </a:r>
            <a:r>
              <a:rPr sz="6500" spc="650" dirty="0">
                <a:solidFill>
                  <a:srgbClr val="7030A0"/>
                </a:solidFill>
                <a:latin typeface="Calibri"/>
                <a:cs typeface="Calibri"/>
              </a:rPr>
              <a:t>CONTROLLI</a:t>
            </a:r>
            <a:endParaRPr sz="6500">
              <a:latin typeface="Calibri"/>
              <a:cs typeface="Calibri"/>
            </a:endParaRPr>
          </a:p>
        </p:txBody>
      </p:sp>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1382" y="2830014"/>
            <a:ext cx="11256010" cy="415925"/>
          </a:xfrm>
          <a:prstGeom prst="rect">
            <a:avLst/>
          </a:prstGeom>
        </p:spPr>
        <p:txBody>
          <a:bodyPr vert="horz" wrap="square" lIns="0" tIns="13970" rIns="0" bIns="0" rtlCol="0">
            <a:spAutoFit/>
          </a:bodyPr>
          <a:lstStyle/>
          <a:p>
            <a:pPr marL="12700">
              <a:lnSpc>
                <a:spcPct val="100000"/>
              </a:lnSpc>
              <a:spcBef>
                <a:spcPts val="110"/>
              </a:spcBef>
            </a:pPr>
            <a:r>
              <a:rPr sz="2550" dirty="0">
                <a:solidFill>
                  <a:srgbClr val="00B050"/>
                </a:solidFill>
                <a:latin typeface="Arial"/>
                <a:cs typeface="Arial"/>
              </a:rPr>
              <a:t>E’</a:t>
            </a:r>
            <a:r>
              <a:rPr sz="2550" spc="335" dirty="0">
                <a:solidFill>
                  <a:srgbClr val="00B050"/>
                </a:solidFill>
                <a:latin typeface="Arial"/>
                <a:cs typeface="Arial"/>
              </a:rPr>
              <a:t> </a:t>
            </a:r>
            <a:r>
              <a:rPr sz="2550" spc="260" dirty="0">
                <a:solidFill>
                  <a:srgbClr val="00B050"/>
                </a:solidFill>
                <a:latin typeface="Arial"/>
                <a:cs typeface="Arial"/>
              </a:rPr>
              <a:t>già</a:t>
            </a:r>
            <a:r>
              <a:rPr sz="2550" spc="350" dirty="0">
                <a:solidFill>
                  <a:srgbClr val="00B050"/>
                </a:solidFill>
                <a:latin typeface="Arial"/>
                <a:cs typeface="Arial"/>
              </a:rPr>
              <a:t> </a:t>
            </a:r>
            <a:r>
              <a:rPr sz="2550" spc="245" dirty="0">
                <a:solidFill>
                  <a:srgbClr val="00B050"/>
                </a:solidFill>
                <a:latin typeface="Arial"/>
                <a:cs typeface="Arial"/>
              </a:rPr>
              <a:t>operativo</a:t>
            </a:r>
            <a:r>
              <a:rPr sz="2550" spc="345" dirty="0">
                <a:solidFill>
                  <a:srgbClr val="00B050"/>
                </a:solidFill>
                <a:latin typeface="Arial"/>
                <a:cs typeface="Arial"/>
              </a:rPr>
              <a:t> </a:t>
            </a:r>
            <a:r>
              <a:rPr sz="2550" spc="340" dirty="0">
                <a:solidFill>
                  <a:srgbClr val="00B050"/>
                </a:solidFill>
                <a:latin typeface="Arial"/>
                <a:cs typeface="Arial"/>
              </a:rPr>
              <a:t>da</a:t>
            </a:r>
            <a:r>
              <a:rPr sz="2550" spc="345" dirty="0">
                <a:solidFill>
                  <a:srgbClr val="00B050"/>
                </a:solidFill>
                <a:latin typeface="Arial"/>
                <a:cs typeface="Arial"/>
              </a:rPr>
              <a:t> </a:t>
            </a:r>
            <a:r>
              <a:rPr sz="2550" spc="250" dirty="0">
                <a:solidFill>
                  <a:srgbClr val="00B050"/>
                </a:solidFill>
                <a:latin typeface="Arial"/>
                <a:cs typeface="Arial"/>
              </a:rPr>
              <a:t>qualche</a:t>
            </a:r>
            <a:r>
              <a:rPr sz="2550" spc="345" dirty="0">
                <a:solidFill>
                  <a:srgbClr val="00B050"/>
                </a:solidFill>
                <a:latin typeface="Arial"/>
                <a:cs typeface="Arial"/>
              </a:rPr>
              <a:t> </a:t>
            </a:r>
            <a:r>
              <a:rPr sz="2550" spc="280" dirty="0">
                <a:solidFill>
                  <a:srgbClr val="00B050"/>
                </a:solidFill>
                <a:latin typeface="Arial"/>
                <a:cs typeface="Arial"/>
              </a:rPr>
              <a:t>giorno</a:t>
            </a:r>
            <a:r>
              <a:rPr sz="2550" spc="350" dirty="0">
                <a:solidFill>
                  <a:srgbClr val="00B050"/>
                </a:solidFill>
                <a:latin typeface="Arial"/>
                <a:cs typeface="Arial"/>
              </a:rPr>
              <a:t> </a:t>
            </a:r>
            <a:r>
              <a:rPr sz="2550" spc="204" dirty="0">
                <a:solidFill>
                  <a:srgbClr val="00B050"/>
                </a:solidFill>
                <a:latin typeface="Arial"/>
                <a:cs typeface="Arial"/>
              </a:rPr>
              <a:t>presso</a:t>
            </a:r>
            <a:r>
              <a:rPr sz="2550" spc="345" dirty="0">
                <a:solidFill>
                  <a:srgbClr val="00B050"/>
                </a:solidFill>
                <a:latin typeface="Arial"/>
                <a:cs typeface="Arial"/>
              </a:rPr>
              <a:t> </a:t>
            </a:r>
            <a:r>
              <a:rPr sz="2550" spc="190" dirty="0">
                <a:solidFill>
                  <a:srgbClr val="00B050"/>
                </a:solidFill>
                <a:latin typeface="Arial"/>
                <a:cs typeface="Arial"/>
              </a:rPr>
              <a:t>la</a:t>
            </a:r>
            <a:r>
              <a:rPr sz="2550" spc="325" dirty="0">
                <a:solidFill>
                  <a:srgbClr val="00B050"/>
                </a:solidFill>
                <a:latin typeface="Arial"/>
                <a:cs typeface="Arial"/>
              </a:rPr>
              <a:t> </a:t>
            </a:r>
            <a:r>
              <a:rPr sz="2550" b="1" spc="180" dirty="0">
                <a:solidFill>
                  <a:srgbClr val="00B050"/>
                </a:solidFill>
                <a:latin typeface="Arial"/>
                <a:cs typeface="Arial"/>
              </a:rPr>
              <a:t>Banca</a:t>
            </a:r>
            <a:r>
              <a:rPr sz="2550" b="1" spc="345" dirty="0">
                <a:solidFill>
                  <a:srgbClr val="00B050"/>
                </a:solidFill>
                <a:latin typeface="Arial"/>
                <a:cs typeface="Arial"/>
              </a:rPr>
              <a:t> </a:t>
            </a:r>
            <a:r>
              <a:rPr sz="2550" b="1" spc="165" dirty="0">
                <a:solidFill>
                  <a:srgbClr val="00B050"/>
                </a:solidFill>
                <a:latin typeface="Arial"/>
                <a:cs typeface="Arial"/>
              </a:rPr>
              <a:t>Dati</a:t>
            </a:r>
            <a:r>
              <a:rPr sz="2550" b="1" spc="345" dirty="0">
                <a:solidFill>
                  <a:srgbClr val="00B050"/>
                </a:solidFill>
                <a:latin typeface="Arial"/>
                <a:cs typeface="Arial"/>
              </a:rPr>
              <a:t> </a:t>
            </a:r>
            <a:r>
              <a:rPr sz="2550" b="1" spc="65" dirty="0">
                <a:solidFill>
                  <a:srgbClr val="00B050"/>
                </a:solidFill>
                <a:latin typeface="Arial"/>
                <a:cs typeface="Arial"/>
              </a:rPr>
              <a:t>ANAC</a:t>
            </a:r>
            <a:r>
              <a:rPr sz="2550" b="1" spc="340" dirty="0">
                <a:solidFill>
                  <a:srgbClr val="00B050"/>
                </a:solidFill>
                <a:latin typeface="Arial"/>
                <a:cs typeface="Arial"/>
              </a:rPr>
              <a:t> </a:t>
            </a:r>
            <a:r>
              <a:rPr sz="2550" spc="135" dirty="0">
                <a:solidFill>
                  <a:srgbClr val="00B050"/>
                </a:solidFill>
                <a:latin typeface="Arial"/>
                <a:cs typeface="Arial"/>
              </a:rPr>
              <a:t>il</a:t>
            </a:r>
            <a:endParaRPr sz="2550">
              <a:latin typeface="Arial"/>
              <a:cs typeface="Arial"/>
            </a:endParaRPr>
          </a:p>
        </p:txBody>
      </p:sp>
      <p:sp>
        <p:nvSpPr>
          <p:cNvPr id="3" name="object 3"/>
          <p:cNvSpPr txBox="1"/>
          <p:nvPr/>
        </p:nvSpPr>
        <p:spPr>
          <a:xfrm>
            <a:off x="711382" y="3727345"/>
            <a:ext cx="10424160" cy="415925"/>
          </a:xfrm>
          <a:prstGeom prst="rect">
            <a:avLst/>
          </a:prstGeom>
        </p:spPr>
        <p:txBody>
          <a:bodyPr vert="horz" wrap="square" lIns="0" tIns="13970" rIns="0" bIns="0" rtlCol="0">
            <a:spAutoFit/>
          </a:bodyPr>
          <a:lstStyle/>
          <a:p>
            <a:pPr marL="12700">
              <a:lnSpc>
                <a:spcPct val="100000"/>
              </a:lnSpc>
              <a:spcBef>
                <a:spcPts val="110"/>
              </a:spcBef>
              <a:tabLst>
                <a:tab pos="2990850" algn="l"/>
                <a:tab pos="3990340" algn="l"/>
                <a:tab pos="5172710" algn="l"/>
                <a:tab pos="7275195" algn="l"/>
                <a:tab pos="8903970" algn="l"/>
              </a:tabLst>
            </a:pPr>
            <a:r>
              <a:rPr sz="2550" spc="240" dirty="0">
                <a:solidFill>
                  <a:srgbClr val="00B050"/>
                </a:solidFill>
                <a:latin typeface="Arial"/>
                <a:cs typeface="Arial"/>
              </a:rPr>
              <a:t>partecipazione</a:t>
            </a:r>
            <a:r>
              <a:rPr sz="2550" dirty="0">
                <a:solidFill>
                  <a:srgbClr val="00B050"/>
                </a:solidFill>
                <a:latin typeface="Arial"/>
                <a:cs typeface="Arial"/>
              </a:rPr>
              <a:t>	</a:t>
            </a:r>
            <a:r>
              <a:rPr sz="2550" spc="145" dirty="0">
                <a:solidFill>
                  <a:srgbClr val="00B050"/>
                </a:solidFill>
                <a:latin typeface="Arial"/>
                <a:cs typeface="Arial"/>
              </a:rPr>
              <a:t>alle</a:t>
            </a:r>
            <a:r>
              <a:rPr sz="2550" dirty="0">
                <a:solidFill>
                  <a:srgbClr val="00B050"/>
                </a:solidFill>
                <a:latin typeface="Arial"/>
                <a:cs typeface="Arial"/>
              </a:rPr>
              <a:t>	</a:t>
            </a:r>
            <a:r>
              <a:rPr sz="2550" spc="220" dirty="0">
                <a:solidFill>
                  <a:srgbClr val="00B050"/>
                </a:solidFill>
                <a:latin typeface="Arial"/>
                <a:cs typeface="Arial"/>
              </a:rPr>
              <a:t>gare</a:t>
            </a:r>
            <a:r>
              <a:rPr sz="2550" dirty="0">
                <a:solidFill>
                  <a:srgbClr val="00B050"/>
                </a:solidFill>
                <a:latin typeface="Arial"/>
                <a:cs typeface="Arial"/>
              </a:rPr>
              <a:t>	</a:t>
            </a:r>
            <a:r>
              <a:rPr sz="2550" spc="210" dirty="0">
                <a:solidFill>
                  <a:srgbClr val="00B050"/>
                </a:solidFill>
                <a:latin typeface="Arial"/>
                <a:cs typeface="Arial"/>
              </a:rPr>
              <a:t>d’appalto.</a:t>
            </a:r>
            <a:r>
              <a:rPr sz="2550" dirty="0">
                <a:solidFill>
                  <a:srgbClr val="00B050"/>
                </a:solidFill>
                <a:latin typeface="Arial"/>
                <a:cs typeface="Arial"/>
              </a:rPr>
              <a:t>	</a:t>
            </a:r>
            <a:r>
              <a:rPr sz="2550" spc="165" dirty="0">
                <a:solidFill>
                  <a:srgbClr val="00B050"/>
                </a:solidFill>
                <a:latin typeface="Arial"/>
                <a:cs typeface="Arial"/>
              </a:rPr>
              <a:t>Adesso</a:t>
            </a:r>
            <a:r>
              <a:rPr sz="2550" dirty="0">
                <a:solidFill>
                  <a:srgbClr val="00B050"/>
                </a:solidFill>
                <a:latin typeface="Arial"/>
                <a:cs typeface="Arial"/>
              </a:rPr>
              <a:t>	</a:t>
            </a:r>
            <a:r>
              <a:rPr sz="2550" spc="180" dirty="0">
                <a:solidFill>
                  <a:srgbClr val="00B050"/>
                </a:solidFill>
                <a:latin typeface="Arial"/>
                <a:cs typeface="Arial"/>
              </a:rPr>
              <a:t>l'Autorità</a:t>
            </a:r>
            <a:endParaRPr sz="2550">
              <a:latin typeface="Arial"/>
              <a:cs typeface="Arial"/>
            </a:endParaRPr>
          </a:p>
        </p:txBody>
      </p:sp>
      <p:sp>
        <p:nvSpPr>
          <p:cNvPr id="4" name="object 4"/>
          <p:cNvSpPr txBox="1"/>
          <p:nvPr/>
        </p:nvSpPr>
        <p:spPr>
          <a:xfrm>
            <a:off x="711382" y="3220158"/>
            <a:ext cx="11270615" cy="923290"/>
          </a:xfrm>
          <a:prstGeom prst="rect">
            <a:avLst/>
          </a:prstGeom>
        </p:spPr>
        <p:txBody>
          <a:bodyPr vert="horz" wrap="square" lIns="0" tIns="72390" rIns="0" bIns="0" rtlCol="0">
            <a:spAutoFit/>
          </a:bodyPr>
          <a:lstStyle/>
          <a:p>
            <a:pPr marR="81280" algn="r">
              <a:lnSpc>
                <a:spcPct val="100000"/>
              </a:lnSpc>
              <a:spcBef>
                <a:spcPts val="570"/>
              </a:spcBef>
              <a:tabLst>
                <a:tab pos="770255" algn="l"/>
                <a:tab pos="2235200" algn="l"/>
                <a:tab pos="2698115" algn="l"/>
                <a:tab pos="5098415" algn="l"/>
                <a:tab pos="6214745" algn="l"/>
                <a:tab pos="7623175" algn="l"/>
                <a:tab pos="8075930" algn="l"/>
                <a:tab pos="10024110" algn="l"/>
                <a:tab pos="10865485" algn="l"/>
              </a:tabLst>
            </a:pPr>
            <a:r>
              <a:rPr sz="2550" spc="210" dirty="0">
                <a:solidFill>
                  <a:srgbClr val="00B050"/>
                </a:solidFill>
                <a:latin typeface="Arial"/>
                <a:cs typeface="Arial"/>
              </a:rPr>
              <a:t>cui</a:t>
            </a:r>
            <a:r>
              <a:rPr sz="2550" dirty="0">
                <a:solidFill>
                  <a:srgbClr val="00B050"/>
                </a:solidFill>
                <a:latin typeface="Arial"/>
                <a:cs typeface="Arial"/>
              </a:rPr>
              <a:t>	</a:t>
            </a:r>
            <a:r>
              <a:rPr sz="2550" spc="190" dirty="0">
                <a:solidFill>
                  <a:srgbClr val="00B050"/>
                </a:solidFill>
                <a:latin typeface="Arial"/>
                <a:cs typeface="Arial"/>
              </a:rPr>
              <a:t>utilizzo</a:t>
            </a:r>
            <a:r>
              <a:rPr sz="2550" dirty="0">
                <a:solidFill>
                  <a:srgbClr val="00B050"/>
                </a:solidFill>
                <a:latin typeface="Arial"/>
                <a:cs typeface="Arial"/>
              </a:rPr>
              <a:t>	</a:t>
            </a:r>
            <a:r>
              <a:rPr sz="2550" spc="90" dirty="0">
                <a:solidFill>
                  <a:srgbClr val="00B050"/>
                </a:solidFill>
                <a:latin typeface="Arial"/>
                <a:cs typeface="Arial"/>
              </a:rPr>
              <a:t>è</a:t>
            </a:r>
            <a:r>
              <a:rPr sz="2550" dirty="0">
                <a:solidFill>
                  <a:srgbClr val="00B050"/>
                </a:solidFill>
                <a:latin typeface="Arial"/>
                <a:cs typeface="Arial"/>
              </a:rPr>
              <a:t>	</a:t>
            </a:r>
            <a:r>
              <a:rPr sz="2550" b="1" spc="160" dirty="0">
                <a:solidFill>
                  <a:srgbClr val="00B050"/>
                </a:solidFill>
                <a:latin typeface="Arial"/>
                <a:cs typeface="Arial"/>
              </a:rPr>
              <a:t>obbligatorio</a:t>
            </a:r>
            <a:r>
              <a:rPr sz="2550" b="1" dirty="0">
                <a:solidFill>
                  <a:srgbClr val="00B050"/>
                </a:solidFill>
                <a:latin typeface="Arial"/>
                <a:cs typeface="Arial"/>
              </a:rPr>
              <a:t>	</a:t>
            </a:r>
            <a:r>
              <a:rPr sz="2550" b="1" spc="125" dirty="0">
                <a:solidFill>
                  <a:srgbClr val="00B050"/>
                </a:solidFill>
                <a:latin typeface="Arial"/>
                <a:cs typeface="Arial"/>
              </a:rPr>
              <a:t>dallo</a:t>
            </a:r>
            <a:r>
              <a:rPr sz="2550" b="1" dirty="0">
                <a:solidFill>
                  <a:srgbClr val="00B050"/>
                </a:solidFill>
                <a:latin typeface="Arial"/>
                <a:cs typeface="Arial"/>
              </a:rPr>
              <a:t>	</a:t>
            </a:r>
            <a:r>
              <a:rPr sz="2550" b="1" spc="85" dirty="0">
                <a:solidFill>
                  <a:srgbClr val="00B050"/>
                </a:solidFill>
                <a:latin typeface="Arial"/>
                <a:cs typeface="Arial"/>
              </a:rPr>
              <a:t>scorso</a:t>
            </a:r>
            <a:r>
              <a:rPr sz="2550" b="1" dirty="0">
                <a:solidFill>
                  <a:srgbClr val="00B050"/>
                </a:solidFill>
                <a:latin typeface="Arial"/>
                <a:cs typeface="Arial"/>
              </a:rPr>
              <a:t>	</a:t>
            </a:r>
            <a:r>
              <a:rPr sz="2550" b="1" spc="5" dirty="0">
                <a:solidFill>
                  <a:srgbClr val="00B050"/>
                </a:solidFill>
                <a:latin typeface="Arial"/>
                <a:cs typeface="Arial"/>
              </a:rPr>
              <a:t>9</a:t>
            </a:r>
            <a:r>
              <a:rPr sz="2550" b="1" dirty="0">
                <a:solidFill>
                  <a:srgbClr val="00B050"/>
                </a:solidFill>
                <a:latin typeface="Arial"/>
                <a:cs typeface="Arial"/>
              </a:rPr>
              <a:t>	</a:t>
            </a:r>
            <a:r>
              <a:rPr sz="2550" b="1" spc="114" dirty="0">
                <a:solidFill>
                  <a:srgbClr val="00B050"/>
                </a:solidFill>
                <a:latin typeface="Arial"/>
                <a:cs typeface="Arial"/>
              </a:rPr>
              <a:t>novembre</a:t>
            </a:r>
            <a:r>
              <a:rPr sz="2550" b="1" dirty="0">
                <a:solidFill>
                  <a:srgbClr val="00B050"/>
                </a:solidFill>
                <a:latin typeface="Arial"/>
                <a:cs typeface="Arial"/>
              </a:rPr>
              <a:t>	</a:t>
            </a:r>
            <a:r>
              <a:rPr sz="2550" spc="254" dirty="0">
                <a:solidFill>
                  <a:srgbClr val="00B050"/>
                </a:solidFill>
                <a:latin typeface="Arial"/>
                <a:cs typeface="Arial"/>
              </a:rPr>
              <a:t>per</a:t>
            </a:r>
            <a:r>
              <a:rPr sz="2550" dirty="0">
                <a:solidFill>
                  <a:srgbClr val="00B050"/>
                </a:solidFill>
                <a:latin typeface="Arial"/>
                <a:cs typeface="Arial"/>
              </a:rPr>
              <a:t>	</a:t>
            </a:r>
            <a:r>
              <a:rPr sz="2550" spc="165" dirty="0">
                <a:solidFill>
                  <a:srgbClr val="00B050"/>
                </a:solidFill>
                <a:latin typeface="Arial"/>
                <a:cs typeface="Arial"/>
              </a:rPr>
              <a:t>la</a:t>
            </a:r>
            <a:endParaRPr sz="2550">
              <a:latin typeface="Arial"/>
              <a:cs typeface="Arial"/>
            </a:endParaRPr>
          </a:p>
          <a:p>
            <a:pPr marR="5080" algn="r">
              <a:lnSpc>
                <a:spcPct val="100000"/>
              </a:lnSpc>
              <a:spcBef>
                <a:spcPts val="470"/>
              </a:spcBef>
            </a:pPr>
            <a:r>
              <a:rPr sz="2550" spc="285" dirty="0">
                <a:solidFill>
                  <a:srgbClr val="00B050"/>
                </a:solidFill>
                <a:latin typeface="Arial"/>
                <a:cs typeface="Arial"/>
              </a:rPr>
              <a:t>ha</a:t>
            </a:r>
            <a:endParaRPr sz="2550">
              <a:latin typeface="Arial"/>
              <a:cs typeface="Arial"/>
            </a:endParaRPr>
          </a:p>
        </p:txBody>
      </p:sp>
      <p:sp>
        <p:nvSpPr>
          <p:cNvPr id="5" name="object 5"/>
          <p:cNvSpPr txBox="1"/>
          <p:nvPr/>
        </p:nvSpPr>
        <p:spPr>
          <a:xfrm>
            <a:off x="711382" y="4117489"/>
            <a:ext cx="11312525" cy="3166110"/>
          </a:xfrm>
          <a:prstGeom prst="rect">
            <a:avLst/>
          </a:prstGeom>
        </p:spPr>
        <p:txBody>
          <a:bodyPr vert="horz" wrap="square" lIns="0" tIns="12065" rIns="0" bIns="0" rtlCol="0">
            <a:spAutoFit/>
          </a:bodyPr>
          <a:lstStyle/>
          <a:p>
            <a:pPr marL="12700" marR="53340">
              <a:lnSpc>
                <a:spcPct val="115500"/>
              </a:lnSpc>
              <a:spcBef>
                <a:spcPts val="95"/>
              </a:spcBef>
              <a:tabLst>
                <a:tab pos="2042795" algn="l"/>
                <a:tab pos="2653665" algn="l"/>
                <a:tab pos="4893310" algn="l"/>
                <a:tab pos="5263515" algn="l"/>
                <a:tab pos="6083935" algn="l"/>
                <a:tab pos="7628890" algn="l"/>
                <a:tab pos="8676005" algn="l"/>
                <a:tab pos="9425305" algn="l"/>
                <a:tab pos="9878060" algn="l"/>
              </a:tabLst>
            </a:pPr>
            <a:r>
              <a:rPr sz="2550" spc="280" dirty="0">
                <a:solidFill>
                  <a:srgbClr val="00B050"/>
                </a:solidFill>
                <a:latin typeface="Arial"/>
                <a:cs typeface="Arial"/>
              </a:rPr>
              <a:t>pubblicato</a:t>
            </a:r>
            <a:r>
              <a:rPr sz="2550" dirty="0">
                <a:solidFill>
                  <a:srgbClr val="00B050"/>
                </a:solidFill>
                <a:latin typeface="Arial"/>
                <a:cs typeface="Arial"/>
              </a:rPr>
              <a:t>	</a:t>
            </a:r>
            <a:r>
              <a:rPr sz="2550" spc="285" dirty="0">
                <a:solidFill>
                  <a:srgbClr val="00B050"/>
                </a:solidFill>
                <a:latin typeface="Arial"/>
                <a:cs typeface="Arial"/>
              </a:rPr>
              <a:t>un</a:t>
            </a:r>
            <a:r>
              <a:rPr sz="2550" dirty="0">
                <a:solidFill>
                  <a:srgbClr val="00B050"/>
                </a:solidFill>
                <a:latin typeface="Arial"/>
                <a:cs typeface="Arial"/>
              </a:rPr>
              <a:t>	</a:t>
            </a:r>
            <a:r>
              <a:rPr sz="2550" spc="195" dirty="0">
                <a:solidFill>
                  <a:srgbClr val="00B050"/>
                </a:solidFill>
                <a:latin typeface="Arial"/>
                <a:cs typeface="Arial"/>
              </a:rPr>
              <a:t>Vademecum</a:t>
            </a:r>
            <a:r>
              <a:rPr sz="2550" dirty="0">
                <a:solidFill>
                  <a:srgbClr val="00B050"/>
                </a:solidFill>
                <a:latin typeface="Arial"/>
                <a:cs typeface="Arial"/>
              </a:rPr>
              <a:t>	</a:t>
            </a:r>
            <a:r>
              <a:rPr sz="2550" spc="90" dirty="0">
                <a:solidFill>
                  <a:srgbClr val="00B050"/>
                </a:solidFill>
                <a:latin typeface="Arial"/>
                <a:cs typeface="Arial"/>
              </a:rPr>
              <a:t>e</a:t>
            </a:r>
            <a:r>
              <a:rPr sz="2550" dirty="0">
                <a:solidFill>
                  <a:srgbClr val="00B050"/>
                </a:solidFill>
                <a:latin typeface="Arial"/>
                <a:cs typeface="Arial"/>
              </a:rPr>
              <a:t>	</a:t>
            </a:r>
            <a:r>
              <a:rPr sz="2550" spc="254" dirty="0">
                <a:solidFill>
                  <a:srgbClr val="00B050"/>
                </a:solidFill>
                <a:latin typeface="Arial"/>
                <a:cs typeface="Arial"/>
              </a:rPr>
              <a:t>due</a:t>
            </a:r>
            <a:r>
              <a:rPr sz="2550" dirty="0">
                <a:solidFill>
                  <a:srgbClr val="00B050"/>
                </a:solidFill>
                <a:latin typeface="Arial"/>
                <a:cs typeface="Arial"/>
              </a:rPr>
              <a:t>	</a:t>
            </a:r>
            <a:r>
              <a:rPr sz="2550" spc="254" dirty="0">
                <a:solidFill>
                  <a:srgbClr val="00B050"/>
                </a:solidFill>
                <a:latin typeface="Arial"/>
                <a:cs typeface="Arial"/>
              </a:rPr>
              <a:t>manuali</a:t>
            </a:r>
            <a:r>
              <a:rPr sz="2550" dirty="0">
                <a:solidFill>
                  <a:srgbClr val="00B050"/>
                </a:solidFill>
                <a:latin typeface="Arial"/>
                <a:cs typeface="Arial"/>
              </a:rPr>
              <a:t>	</a:t>
            </a:r>
            <a:r>
              <a:rPr sz="2550" spc="160" dirty="0">
                <a:solidFill>
                  <a:srgbClr val="00B050"/>
                </a:solidFill>
                <a:latin typeface="Arial"/>
                <a:cs typeface="Arial"/>
              </a:rPr>
              <a:t>d'uso</a:t>
            </a:r>
            <a:r>
              <a:rPr sz="2550" dirty="0">
                <a:solidFill>
                  <a:srgbClr val="00B050"/>
                </a:solidFill>
                <a:latin typeface="Arial"/>
                <a:cs typeface="Arial"/>
              </a:rPr>
              <a:t>	</a:t>
            </a:r>
            <a:r>
              <a:rPr sz="2550" spc="254" dirty="0">
                <a:solidFill>
                  <a:srgbClr val="00B050"/>
                </a:solidFill>
                <a:latin typeface="Arial"/>
                <a:cs typeface="Arial"/>
              </a:rPr>
              <a:t>per</a:t>
            </a:r>
            <a:r>
              <a:rPr sz="2550" dirty="0">
                <a:solidFill>
                  <a:srgbClr val="00B050"/>
                </a:solidFill>
                <a:latin typeface="Arial"/>
                <a:cs typeface="Arial"/>
              </a:rPr>
              <a:t>	</a:t>
            </a:r>
            <a:r>
              <a:rPr sz="2550" spc="80" dirty="0">
                <a:solidFill>
                  <a:srgbClr val="00B050"/>
                </a:solidFill>
                <a:latin typeface="Arial"/>
                <a:cs typeface="Arial"/>
              </a:rPr>
              <a:t>le</a:t>
            </a:r>
            <a:r>
              <a:rPr sz="2550" dirty="0">
                <a:solidFill>
                  <a:srgbClr val="00B050"/>
                </a:solidFill>
                <a:latin typeface="Arial"/>
                <a:cs typeface="Arial"/>
              </a:rPr>
              <a:t>	</a:t>
            </a:r>
            <a:r>
              <a:rPr sz="2550" spc="204" dirty="0">
                <a:solidFill>
                  <a:srgbClr val="00B050"/>
                </a:solidFill>
                <a:latin typeface="Arial"/>
                <a:cs typeface="Arial"/>
              </a:rPr>
              <a:t>Stazioni </a:t>
            </a:r>
            <a:r>
              <a:rPr sz="2550" spc="295" dirty="0">
                <a:solidFill>
                  <a:srgbClr val="00B050"/>
                </a:solidFill>
                <a:latin typeface="Arial"/>
                <a:cs typeface="Arial"/>
              </a:rPr>
              <a:t>appaltanti</a:t>
            </a:r>
            <a:r>
              <a:rPr sz="2550" spc="55" dirty="0">
                <a:solidFill>
                  <a:srgbClr val="00B050"/>
                </a:solidFill>
                <a:latin typeface="Arial"/>
                <a:cs typeface="Arial"/>
              </a:rPr>
              <a:t> </a:t>
            </a:r>
            <a:r>
              <a:rPr sz="2550" spc="140" dirty="0">
                <a:solidFill>
                  <a:srgbClr val="00B050"/>
                </a:solidFill>
                <a:latin typeface="Arial"/>
                <a:cs typeface="Arial"/>
              </a:rPr>
              <a:t>e</a:t>
            </a:r>
            <a:r>
              <a:rPr sz="2550" spc="60" dirty="0">
                <a:solidFill>
                  <a:srgbClr val="00B050"/>
                </a:solidFill>
                <a:latin typeface="Arial"/>
                <a:cs typeface="Arial"/>
              </a:rPr>
              <a:t> </a:t>
            </a:r>
            <a:r>
              <a:rPr sz="2550" spc="280" dirty="0">
                <a:solidFill>
                  <a:srgbClr val="00B050"/>
                </a:solidFill>
                <a:latin typeface="Arial"/>
                <a:cs typeface="Arial"/>
              </a:rPr>
              <a:t>per</a:t>
            </a:r>
            <a:r>
              <a:rPr sz="2550" spc="55" dirty="0">
                <a:solidFill>
                  <a:srgbClr val="00B050"/>
                </a:solidFill>
                <a:latin typeface="Arial"/>
                <a:cs typeface="Arial"/>
              </a:rPr>
              <a:t> </a:t>
            </a:r>
            <a:r>
              <a:rPr sz="2550" spc="210" dirty="0">
                <a:solidFill>
                  <a:srgbClr val="00B050"/>
                </a:solidFill>
                <a:latin typeface="Arial"/>
                <a:cs typeface="Arial"/>
              </a:rPr>
              <a:t>gli</a:t>
            </a:r>
            <a:r>
              <a:rPr sz="2550" spc="60" dirty="0">
                <a:solidFill>
                  <a:srgbClr val="00B050"/>
                </a:solidFill>
                <a:latin typeface="Arial"/>
                <a:cs typeface="Arial"/>
              </a:rPr>
              <a:t> </a:t>
            </a:r>
            <a:r>
              <a:rPr sz="2550" spc="275" dirty="0">
                <a:solidFill>
                  <a:srgbClr val="00B050"/>
                </a:solidFill>
                <a:latin typeface="Arial"/>
                <a:cs typeface="Arial"/>
              </a:rPr>
              <a:t>operatori</a:t>
            </a:r>
            <a:r>
              <a:rPr sz="2550" spc="60" dirty="0">
                <a:solidFill>
                  <a:srgbClr val="00B050"/>
                </a:solidFill>
                <a:latin typeface="Arial"/>
                <a:cs typeface="Arial"/>
              </a:rPr>
              <a:t> </a:t>
            </a:r>
            <a:r>
              <a:rPr sz="2550" spc="180" dirty="0">
                <a:solidFill>
                  <a:srgbClr val="00B050"/>
                </a:solidFill>
                <a:latin typeface="Arial"/>
                <a:cs typeface="Arial"/>
              </a:rPr>
              <a:t>economici.</a:t>
            </a:r>
            <a:endParaRPr sz="2550">
              <a:latin typeface="Arial"/>
              <a:cs typeface="Arial"/>
            </a:endParaRPr>
          </a:p>
          <a:p>
            <a:pPr marL="12700" marR="5080">
              <a:lnSpc>
                <a:spcPts val="3529"/>
              </a:lnSpc>
              <a:spcBef>
                <a:spcPts val="200"/>
              </a:spcBef>
              <a:tabLst>
                <a:tab pos="1749425" algn="l"/>
                <a:tab pos="1946275" algn="l"/>
                <a:tab pos="2719705" algn="l"/>
                <a:tab pos="3622675" algn="l"/>
                <a:tab pos="5085715" algn="l"/>
                <a:tab pos="5318760" algn="l"/>
                <a:tab pos="6130925" algn="l"/>
                <a:tab pos="6339840" algn="l"/>
                <a:tab pos="6885305" algn="l"/>
                <a:tab pos="8074659" algn="l"/>
                <a:tab pos="8622665" algn="l"/>
                <a:tab pos="10641965" algn="l"/>
              </a:tabLst>
            </a:pPr>
            <a:r>
              <a:rPr sz="2550" b="1" spc="85" dirty="0">
                <a:solidFill>
                  <a:srgbClr val="00B050"/>
                </a:solidFill>
                <a:latin typeface="Arial"/>
                <a:cs typeface="Arial"/>
              </a:rPr>
              <a:t>Fascicolo</a:t>
            </a:r>
            <a:r>
              <a:rPr sz="2550" b="1" dirty="0">
                <a:solidFill>
                  <a:srgbClr val="00B050"/>
                </a:solidFill>
                <a:latin typeface="Arial"/>
                <a:cs typeface="Arial"/>
              </a:rPr>
              <a:t>		</a:t>
            </a:r>
            <a:r>
              <a:rPr sz="2550" b="1" spc="150" dirty="0">
                <a:solidFill>
                  <a:srgbClr val="00B050"/>
                </a:solidFill>
                <a:latin typeface="Arial"/>
                <a:cs typeface="Arial"/>
              </a:rPr>
              <a:t>Virtuale</a:t>
            </a:r>
            <a:r>
              <a:rPr sz="2550" b="1" dirty="0">
                <a:solidFill>
                  <a:srgbClr val="00B050"/>
                </a:solidFill>
                <a:latin typeface="Arial"/>
                <a:cs typeface="Arial"/>
              </a:rPr>
              <a:t>	</a:t>
            </a:r>
            <a:r>
              <a:rPr sz="2550" b="1" spc="125" dirty="0">
                <a:solidFill>
                  <a:srgbClr val="00B050"/>
                </a:solidFill>
                <a:latin typeface="Arial"/>
                <a:cs typeface="Arial"/>
              </a:rPr>
              <a:t>dell’operatore</a:t>
            </a:r>
            <a:r>
              <a:rPr sz="2550" b="1" dirty="0">
                <a:solidFill>
                  <a:srgbClr val="00B050"/>
                </a:solidFill>
                <a:latin typeface="Arial"/>
                <a:cs typeface="Arial"/>
              </a:rPr>
              <a:t>		</a:t>
            </a:r>
            <a:r>
              <a:rPr sz="2550" b="1" spc="75" dirty="0">
                <a:solidFill>
                  <a:srgbClr val="00B050"/>
                </a:solidFill>
                <a:latin typeface="Arial"/>
                <a:cs typeface="Arial"/>
              </a:rPr>
              <a:t>Economico:</a:t>
            </a:r>
            <a:r>
              <a:rPr sz="2550" b="1" dirty="0">
                <a:solidFill>
                  <a:srgbClr val="00B050"/>
                </a:solidFill>
                <a:latin typeface="Arial"/>
                <a:cs typeface="Arial"/>
              </a:rPr>
              <a:t>	</a:t>
            </a:r>
            <a:r>
              <a:rPr sz="2550" spc="180" dirty="0">
                <a:solidFill>
                  <a:srgbClr val="00B050"/>
                </a:solidFill>
                <a:latin typeface="Arial"/>
                <a:cs typeface="Arial"/>
              </a:rPr>
              <a:t>All’interno</a:t>
            </a:r>
            <a:r>
              <a:rPr sz="2550" dirty="0">
                <a:solidFill>
                  <a:srgbClr val="00B050"/>
                </a:solidFill>
                <a:latin typeface="Arial"/>
                <a:cs typeface="Arial"/>
              </a:rPr>
              <a:t>	</a:t>
            </a:r>
            <a:r>
              <a:rPr sz="2550" spc="200" dirty="0">
                <a:solidFill>
                  <a:srgbClr val="00B050"/>
                </a:solidFill>
                <a:latin typeface="Arial"/>
                <a:cs typeface="Arial"/>
              </a:rPr>
              <a:t>del </a:t>
            </a:r>
            <a:r>
              <a:rPr sz="2550" spc="190" dirty="0">
                <a:solidFill>
                  <a:srgbClr val="00B050"/>
                </a:solidFill>
                <a:latin typeface="Arial"/>
                <a:cs typeface="Arial"/>
              </a:rPr>
              <a:t>Fascicolo</a:t>
            </a:r>
            <a:r>
              <a:rPr sz="2550" dirty="0">
                <a:solidFill>
                  <a:srgbClr val="00B050"/>
                </a:solidFill>
                <a:latin typeface="Arial"/>
                <a:cs typeface="Arial"/>
              </a:rPr>
              <a:t>	</a:t>
            </a:r>
            <a:r>
              <a:rPr sz="2550" spc="225" dirty="0">
                <a:solidFill>
                  <a:srgbClr val="00B050"/>
                </a:solidFill>
                <a:latin typeface="Arial"/>
                <a:cs typeface="Arial"/>
              </a:rPr>
              <a:t>sono</a:t>
            </a:r>
            <a:r>
              <a:rPr sz="2550" dirty="0">
                <a:solidFill>
                  <a:srgbClr val="00B050"/>
                </a:solidFill>
                <a:latin typeface="Arial"/>
                <a:cs typeface="Arial"/>
              </a:rPr>
              <a:t>	</a:t>
            </a:r>
            <a:r>
              <a:rPr sz="2550" spc="220" dirty="0">
                <a:solidFill>
                  <a:srgbClr val="00B050"/>
                </a:solidFill>
                <a:latin typeface="Arial"/>
                <a:cs typeface="Arial"/>
              </a:rPr>
              <a:t>presenti</a:t>
            </a:r>
            <a:r>
              <a:rPr sz="2550" spc="335" dirty="0">
                <a:solidFill>
                  <a:srgbClr val="00B050"/>
                </a:solidFill>
                <a:latin typeface="Arial"/>
                <a:cs typeface="Arial"/>
              </a:rPr>
              <a:t> </a:t>
            </a:r>
            <a:r>
              <a:rPr sz="2550" b="1" spc="140" dirty="0">
                <a:solidFill>
                  <a:srgbClr val="00B050"/>
                </a:solidFill>
                <a:latin typeface="Arial"/>
                <a:cs typeface="Arial"/>
              </a:rPr>
              <a:t>tutti</a:t>
            </a:r>
            <a:r>
              <a:rPr sz="2550" b="1" dirty="0">
                <a:solidFill>
                  <a:srgbClr val="00B050"/>
                </a:solidFill>
                <a:latin typeface="Arial"/>
                <a:cs typeface="Arial"/>
              </a:rPr>
              <a:t>	</a:t>
            </a:r>
            <a:r>
              <a:rPr sz="2550" b="1" spc="10" dirty="0">
                <a:solidFill>
                  <a:srgbClr val="00B050"/>
                </a:solidFill>
                <a:latin typeface="Arial"/>
                <a:cs typeface="Arial"/>
              </a:rPr>
              <a:t>i</a:t>
            </a:r>
            <a:r>
              <a:rPr sz="2550" b="1" dirty="0">
                <a:solidFill>
                  <a:srgbClr val="00B050"/>
                </a:solidFill>
                <a:latin typeface="Arial"/>
                <a:cs typeface="Arial"/>
              </a:rPr>
              <a:t>	</a:t>
            </a:r>
            <a:r>
              <a:rPr sz="2550" b="1" spc="170" dirty="0">
                <a:solidFill>
                  <a:srgbClr val="00B050"/>
                </a:solidFill>
                <a:latin typeface="Arial"/>
                <a:cs typeface="Arial"/>
              </a:rPr>
              <a:t>dati</a:t>
            </a:r>
            <a:r>
              <a:rPr sz="2550" b="1" dirty="0">
                <a:solidFill>
                  <a:srgbClr val="00B050"/>
                </a:solidFill>
                <a:latin typeface="Arial"/>
                <a:cs typeface="Arial"/>
              </a:rPr>
              <a:t>	</a:t>
            </a:r>
            <a:r>
              <a:rPr sz="2550" b="1" spc="120" dirty="0">
                <a:solidFill>
                  <a:srgbClr val="00B050"/>
                </a:solidFill>
                <a:latin typeface="Arial"/>
                <a:cs typeface="Arial"/>
              </a:rPr>
              <a:t>che</a:t>
            </a:r>
            <a:r>
              <a:rPr sz="2550" b="1" dirty="0">
                <a:solidFill>
                  <a:srgbClr val="00B050"/>
                </a:solidFill>
                <a:latin typeface="Arial"/>
                <a:cs typeface="Arial"/>
              </a:rPr>
              <a:t>	</a:t>
            </a:r>
            <a:r>
              <a:rPr sz="2550" b="1" spc="140" dirty="0">
                <a:solidFill>
                  <a:srgbClr val="00B050"/>
                </a:solidFill>
                <a:latin typeface="Arial"/>
                <a:cs typeface="Arial"/>
              </a:rPr>
              <a:t>vanno</a:t>
            </a:r>
            <a:r>
              <a:rPr sz="2550" b="1" dirty="0">
                <a:solidFill>
                  <a:srgbClr val="00B050"/>
                </a:solidFill>
                <a:latin typeface="Arial"/>
                <a:cs typeface="Arial"/>
              </a:rPr>
              <a:t>	</a:t>
            </a:r>
            <a:r>
              <a:rPr sz="2550" b="1" spc="155" dirty="0">
                <a:solidFill>
                  <a:srgbClr val="00B050"/>
                </a:solidFill>
                <a:latin typeface="Arial"/>
                <a:cs typeface="Arial"/>
              </a:rPr>
              <a:t>obbligatoriamente </a:t>
            </a:r>
            <a:r>
              <a:rPr sz="2550" b="1" spc="120" dirty="0">
                <a:solidFill>
                  <a:srgbClr val="00B050"/>
                </a:solidFill>
                <a:latin typeface="Arial"/>
                <a:cs typeface="Arial"/>
              </a:rPr>
              <a:t>veriﬁcati</a:t>
            </a:r>
            <a:r>
              <a:rPr sz="2550" b="1" spc="45" dirty="0">
                <a:solidFill>
                  <a:srgbClr val="00B050"/>
                </a:solidFill>
                <a:latin typeface="Arial"/>
                <a:cs typeface="Arial"/>
              </a:rPr>
              <a:t> </a:t>
            </a:r>
            <a:r>
              <a:rPr sz="2550" spc="280" dirty="0">
                <a:solidFill>
                  <a:srgbClr val="00B050"/>
                </a:solidFill>
                <a:latin typeface="Arial"/>
                <a:cs typeface="Arial"/>
              </a:rPr>
              <a:t>per</a:t>
            </a:r>
            <a:r>
              <a:rPr sz="2550" spc="55" dirty="0">
                <a:solidFill>
                  <a:srgbClr val="00B050"/>
                </a:solidFill>
                <a:latin typeface="Arial"/>
                <a:cs typeface="Arial"/>
              </a:rPr>
              <a:t> </a:t>
            </a:r>
            <a:r>
              <a:rPr sz="2550" spc="190" dirty="0">
                <a:solidFill>
                  <a:srgbClr val="00B050"/>
                </a:solidFill>
                <a:latin typeface="Arial"/>
                <a:cs typeface="Arial"/>
              </a:rPr>
              <a:t>la</a:t>
            </a:r>
            <a:r>
              <a:rPr sz="2550" spc="55" dirty="0">
                <a:solidFill>
                  <a:srgbClr val="00B050"/>
                </a:solidFill>
                <a:latin typeface="Arial"/>
                <a:cs typeface="Arial"/>
              </a:rPr>
              <a:t> </a:t>
            </a:r>
            <a:r>
              <a:rPr sz="2550" spc="250" dirty="0">
                <a:solidFill>
                  <a:srgbClr val="00B050"/>
                </a:solidFill>
                <a:latin typeface="Arial"/>
                <a:cs typeface="Arial"/>
              </a:rPr>
              <a:t>partecipazione</a:t>
            </a:r>
            <a:r>
              <a:rPr sz="2550" spc="55" dirty="0">
                <a:solidFill>
                  <a:srgbClr val="00B050"/>
                </a:solidFill>
                <a:latin typeface="Arial"/>
                <a:cs typeface="Arial"/>
              </a:rPr>
              <a:t> </a:t>
            </a:r>
            <a:r>
              <a:rPr sz="2550" spc="165" dirty="0">
                <a:solidFill>
                  <a:srgbClr val="00B050"/>
                </a:solidFill>
                <a:latin typeface="Arial"/>
                <a:cs typeface="Arial"/>
              </a:rPr>
              <a:t>alle</a:t>
            </a:r>
            <a:r>
              <a:rPr sz="2550" spc="50" dirty="0">
                <a:solidFill>
                  <a:srgbClr val="00B050"/>
                </a:solidFill>
                <a:latin typeface="Arial"/>
                <a:cs typeface="Arial"/>
              </a:rPr>
              <a:t> </a:t>
            </a:r>
            <a:r>
              <a:rPr sz="2550" spc="240" dirty="0">
                <a:solidFill>
                  <a:srgbClr val="00B050"/>
                </a:solidFill>
                <a:latin typeface="Arial"/>
                <a:cs typeface="Arial"/>
              </a:rPr>
              <a:t>gare</a:t>
            </a:r>
            <a:r>
              <a:rPr sz="2550" spc="55" dirty="0">
                <a:solidFill>
                  <a:srgbClr val="00B050"/>
                </a:solidFill>
                <a:latin typeface="Arial"/>
                <a:cs typeface="Arial"/>
              </a:rPr>
              <a:t> </a:t>
            </a:r>
            <a:r>
              <a:rPr sz="2550" spc="235" dirty="0">
                <a:solidFill>
                  <a:srgbClr val="00B050"/>
                </a:solidFill>
                <a:latin typeface="Arial"/>
                <a:cs typeface="Arial"/>
              </a:rPr>
              <a:t>in</a:t>
            </a:r>
            <a:r>
              <a:rPr sz="2550" spc="55" dirty="0">
                <a:solidFill>
                  <a:srgbClr val="00B050"/>
                </a:solidFill>
                <a:latin typeface="Arial"/>
                <a:cs typeface="Arial"/>
              </a:rPr>
              <a:t> </a:t>
            </a:r>
            <a:r>
              <a:rPr sz="2550" spc="315" dirty="0">
                <a:solidFill>
                  <a:srgbClr val="00B050"/>
                </a:solidFill>
                <a:latin typeface="Arial"/>
                <a:cs typeface="Arial"/>
              </a:rPr>
              <a:t>modo</a:t>
            </a:r>
            <a:r>
              <a:rPr sz="2550" spc="55" dirty="0">
                <a:solidFill>
                  <a:srgbClr val="00B050"/>
                </a:solidFill>
                <a:latin typeface="Arial"/>
                <a:cs typeface="Arial"/>
              </a:rPr>
              <a:t> </a:t>
            </a:r>
            <a:r>
              <a:rPr sz="2550" spc="340" dirty="0">
                <a:solidFill>
                  <a:srgbClr val="00B050"/>
                </a:solidFill>
                <a:latin typeface="Arial"/>
                <a:cs typeface="Arial"/>
              </a:rPr>
              <a:t>da</a:t>
            </a:r>
            <a:r>
              <a:rPr sz="2550" spc="55" dirty="0">
                <a:solidFill>
                  <a:srgbClr val="00B050"/>
                </a:solidFill>
                <a:latin typeface="Arial"/>
                <a:cs typeface="Arial"/>
              </a:rPr>
              <a:t> </a:t>
            </a:r>
            <a:r>
              <a:rPr sz="2550" spc="250" dirty="0">
                <a:solidFill>
                  <a:srgbClr val="00B050"/>
                </a:solidFill>
                <a:latin typeface="Arial"/>
                <a:cs typeface="Arial"/>
              </a:rPr>
              <a:t>accertare</a:t>
            </a:r>
            <a:r>
              <a:rPr sz="2550" spc="50" dirty="0">
                <a:solidFill>
                  <a:srgbClr val="00B050"/>
                </a:solidFill>
                <a:latin typeface="Arial"/>
                <a:cs typeface="Arial"/>
              </a:rPr>
              <a:t> </a:t>
            </a:r>
            <a:r>
              <a:rPr sz="2550" spc="204" dirty="0">
                <a:solidFill>
                  <a:srgbClr val="00B050"/>
                </a:solidFill>
                <a:latin typeface="Arial"/>
                <a:cs typeface="Arial"/>
              </a:rPr>
              <a:t>che </a:t>
            </a:r>
            <a:r>
              <a:rPr sz="2550" spc="310" dirty="0">
                <a:solidFill>
                  <a:srgbClr val="00B050"/>
                </a:solidFill>
                <a:latin typeface="Arial"/>
                <a:cs typeface="Arial"/>
              </a:rPr>
              <a:t>non</a:t>
            </a:r>
            <a:r>
              <a:rPr sz="2550" spc="55" dirty="0">
                <a:solidFill>
                  <a:srgbClr val="00B050"/>
                </a:solidFill>
                <a:latin typeface="Arial"/>
                <a:cs typeface="Arial"/>
              </a:rPr>
              <a:t> </a:t>
            </a:r>
            <a:r>
              <a:rPr sz="2550" spc="155" dirty="0">
                <a:solidFill>
                  <a:srgbClr val="00B050"/>
                </a:solidFill>
                <a:latin typeface="Arial"/>
                <a:cs typeface="Arial"/>
              </a:rPr>
              <a:t>vi</a:t>
            </a:r>
            <a:r>
              <a:rPr sz="2550" spc="55" dirty="0">
                <a:solidFill>
                  <a:srgbClr val="00B050"/>
                </a:solidFill>
                <a:latin typeface="Arial"/>
                <a:cs typeface="Arial"/>
              </a:rPr>
              <a:t> </a:t>
            </a:r>
            <a:r>
              <a:rPr sz="2550" spc="240" dirty="0">
                <a:solidFill>
                  <a:srgbClr val="00B050"/>
                </a:solidFill>
                <a:latin typeface="Arial"/>
                <a:cs typeface="Arial"/>
              </a:rPr>
              <a:t>siano</a:t>
            </a:r>
            <a:r>
              <a:rPr sz="2550" spc="55" dirty="0">
                <a:solidFill>
                  <a:srgbClr val="00B050"/>
                </a:solidFill>
                <a:latin typeface="Arial"/>
                <a:cs typeface="Arial"/>
              </a:rPr>
              <a:t> </a:t>
            </a:r>
            <a:r>
              <a:rPr sz="2550" spc="229" dirty="0">
                <a:solidFill>
                  <a:srgbClr val="00B050"/>
                </a:solidFill>
                <a:latin typeface="Arial"/>
                <a:cs typeface="Arial"/>
              </a:rPr>
              <a:t>motivi</a:t>
            </a:r>
            <a:r>
              <a:rPr sz="2550" spc="60" dirty="0">
                <a:solidFill>
                  <a:srgbClr val="00B050"/>
                </a:solidFill>
                <a:latin typeface="Arial"/>
                <a:cs typeface="Arial"/>
              </a:rPr>
              <a:t> </a:t>
            </a:r>
            <a:r>
              <a:rPr sz="2550" spc="275" dirty="0">
                <a:solidFill>
                  <a:srgbClr val="00B050"/>
                </a:solidFill>
                <a:latin typeface="Arial"/>
                <a:cs typeface="Arial"/>
              </a:rPr>
              <a:t>di</a:t>
            </a:r>
            <a:r>
              <a:rPr sz="2550" spc="55" dirty="0">
                <a:solidFill>
                  <a:srgbClr val="00B050"/>
                </a:solidFill>
                <a:latin typeface="Arial"/>
                <a:cs typeface="Arial"/>
              </a:rPr>
              <a:t> </a:t>
            </a:r>
            <a:r>
              <a:rPr sz="2550" spc="190" dirty="0">
                <a:solidFill>
                  <a:srgbClr val="00B050"/>
                </a:solidFill>
                <a:latin typeface="Arial"/>
                <a:cs typeface="Arial"/>
              </a:rPr>
              <a:t>esclusione</a:t>
            </a:r>
            <a:r>
              <a:rPr sz="2550" spc="55" dirty="0">
                <a:solidFill>
                  <a:srgbClr val="00B050"/>
                </a:solidFill>
                <a:latin typeface="Arial"/>
                <a:cs typeface="Arial"/>
              </a:rPr>
              <a:t> </a:t>
            </a:r>
            <a:r>
              <a:rPr sz="2550" spc="235" dirty="0">
                <a:solidFill>
                  <a:srgbClr val="00B050"/>
                </a:solidFill>
                <a:latin typeface="Arial"/>
                <a:cs typeface="Arial"/>
              </a:rPr>
              <a:t>ai</a:t>
            </a:r>
            <a:r>
              <a:rPr sz="2550" spc="55" dirty="0">
                <a:solidFill>
                  <a:srgbClr val="00B050"/>
                </a:solidFill>
                <a:latin typeface="Arial"/>
                <a:cs typeface="Arial"/>
              </a:rPr>
              <a:t> </a:t>
            </a:r>
            <a:r>
              <a:rPr sz="2550" spc="165" dirty="0">
                <a:solidFill>
                  <a:srgbClr val="00B050"/>
                </a:solidFill>
                <a:latin typeface="Arial"/>
                <a:cs typeface="Arial"/>
              </a:rPr>
              <a:t>sensi</a:t>
            </a:r>
            <a:r>
              <a:rPr sz="2550" spc="60" dirty="0">
                <a:solidFill>
                  <a:srgbClr val="00B050"/>
                </a:solidFill>
                <a:latin typeface="Arial"/>
                <a:cs typeface="Arial"/>
              </a:rPr>
              <a:t> </a:t>
            </a:r>
            <a:r>
              <a:rPr sz="2550" spc="225" dirty="0">
                <a:solidFill>
                  <a:srgbClr val="00B050"/>
                </a:solidFill>
                <a:latin typeface="Arial"/>
                <a:cs typeface="Arial"/>
              </a:rPr>
              <a:t>del</a:t>
            </a:r>
            <a:r>
              <a:rPr sz="2550" spc="55" dirty="0">
                <a:solidFill>
                  <a:srgbClr val="00B050"/>
                </a:solidFill>
                <a:latin typeface="Arial"/>
                <a:cs typeface="Arial"/>
              </a:rPr>
              <a:t> </a:t>
            </a:r>
            <a:r>
              <a:rPr sz="2550" dirty="0">
                <a:solidFill>
                  <a:srgbClr val="00B050"/>
                </a:solidFill>
                <a:latin typeface="Arial"/>
                <a:cs typeface="Arial"/>
              </a:rPr>
              <a:t>D.</a:t>
            </a:r>
            <a:r>
              <a:rPr sz="2550" spc="55" dirty="0">
                <a:solidFill>
                  <a:srgbClr val="00B050"/>
                </a:solidFill>
                <a:latin typeface="Arial"/>
                <a:cs typeface="Arial"/>
              </a:rPr>
              <a:t> </a:t>
            </a:r>
            <a:r>
              <a:rPr sz="2550" spc="105" dirty="0">
                <a:solidFill>
                  <a:srgbClr val="00B050"/>
                </a:solidFill>
                <a:latin typeface="Arial"/>
                <a:cs typeface="Arial"/>
              </a:rPr>
              <a:t>Lgs.</a:t>
            </a:r>
            <a:r>
              <a:rPr sz="2550" spc="55" dirty="0">
                <a:solidFill>
                  <a:srgbClr val="00B050"/>
                </a:solidFill>
                <a:latin typeface="Arial"/>
                <a:cs typeface="Arial"/>
              </a:rPr>
              <a:t> </a:t>
            </a:r>
            <a:r>
              <a:rPr sz="2550" spc="70" dirty="0">
                <a:solidFill>
                  <a:srgbClr val="00B050"/>
                </a:solidFill>
                <a:latin typeface="Arial"/>
                <a:cs typeface="Arial"/>
              </a:rPr>
              <a:t>n.</a:t>
            </a:r>
            <a:r>
              <a:rPr sz="2550" spc="60" dirty="0">
                <a:solidFill>
                  <a:srgbClr val="00B050"/>
                </a:solidFill>
                <a:latin typeface="Arial"/>
                <a:cs typeface="Arial"/>
              </a:rPr>
              <a:t> </a:t>
            </a:r>
            <a:r>
              <a:rPr sz="2550" dirty="0">
                <a:solidFill>
                  <a:srgbClr val="00B050"/>
                </a:solidFill>
                <a:latin typeface="Arial"/>
                <a:cs typeface="Arial"/>
              </a:rPr>
              <a:t>50/2016</a:t>
            </a:r>
            <a:r>
              <a:rPr sz="2550" spc="55" dirty="0">
                <a:solidFill>
                  <a:srgbClr val="00B050"/>
                </a:solidFill>
                <a:latin typeface="Arial"/>
                <a:cs typeface="Arial"/>
              </a:rPr>
              <a:t> </a:t>
            </a:r>
            <a:r>
              <a:rPr sz="2550" spc="140" dirty="0">
                <a:solidFill>
                  <a:srgbClr val="00B050"/>
                </a:solidFill>
                <a:latin typeface="Arial"/>
                <a:cs typeface="Arial"/>
              </a:rPr>
              <a:t>e</a:t>
            </a:r>
            <a:r>
              <a:rPr sz="2550" spc="30" dirty="0">
                <a:solidFill>
                  <a:srgbClr val="00B050"/>
                </a:solidFill>
                <a:latin typeface="Arial"/>
                <a:cs typeface="Arial"/>
              </a:rPr>
              <a:t> </a:t>
            </a:r>
            <a:r>
              <a:rPr sz="2550" spc="254" dirty="0">
                <a:solidFill>
                  <a:srgbClr val="00B050"/>
                </a:solidFill>
                <a:latin typeface="Arial"/>
                <a:cs typeface="Arial"/>
              </a:rPr>
              <a:t>ora</a:t>
            </a:r>
            <a:endParaRPr sz="2550">
              <a:latin typeface="Arial"/>
              <a:cs typeface="Arial"/>
            </a:endParaRPr>
          </a:p>
          <a:p>
            <a:pPr marL="12700">
              <a:lnSpc>
                <a:spcPct val="100000"/>
              </a:lnSpc>
              <a:spcBef>
                <a:spcPts val="285"/>
              </a:spcBef>
            </a:pPr>
            <a:r>
              <a:rPr sz="2550" dirty="0">
                <a:solidFill>
                  <a:srgbClr val="00B050"/>
                </a:solidFill>
                <a:latin typeface="Arial"/>
                <a:cs typeface="Arial"/>
              </a:rPr>
              <a:t>D.</a:t>
            </a:r>
            <a:r>
              <a:rPr sz="2550" spc="20" dirty="0">
                <a:solidFill>
                  <a:srgbClr val="00B050"/>
                </a:solidFill>
                <a:latin typeface="Arial"/>
                <a:cs typeface="Arial"/>
              </a:rPr>
              <a:t> </a:t>
            </a:r>
            <a:r>
              <a:rPr sz="2550" spc="105" dirty="0">
                <a:solidFill>
                  <a:srgbClr val="00B050"/>
                </a:solidFill>
                <a:latin typeface="Arial"/>
                <a:cs typeface="Arial"/>
              </a:rPr>
              <a:t>Lgs.</a:t>
            </a:r>
            <a:r>
              <a:rPr sz="2550" spc="25" dirty="0">
                <a:solidFill>
                  <a:srgbClr val="00B050"/>
                </a:solidFill>
                <a:latin typeface="Arial"/>
                <a:cs typeface="Arial"/>
              </a:rPr>
              <a:t> </a:t>
            </a:r>
            <a:r>
              <a:rPr sz="2550" spc="114" dirty="0">
                <a:solidFill>
                  <a:srgbClr val="00B050"/>
                </a:solidFill>
                <a:latin typeface="Arial"/>
                <a:cs typeface="Arial"/>
              </a:rPr>
              <a:t>36/2023</a:t>
            </a:r>
            <a:r>
              <a:rPr sz="2550" spc="25" dirty="0">
                <a:solidFill>
                  <a:srgbClr val="00B050"/>
                </a:solidFill>
                <a:latin typeface="Arial"/>
                <a:cs typeface="Arial"/>
              </a:rPr>
              <a:t> </a:t>
            </a:r>
            <a:r>
              <a:rPr sz="2550" spc="80" dirty="0">
                <a:solidFill>
                  <a:srgbClr val="00B050"/>
                </a:solidFill>
                <a:latin typeface="Arial"/>
                <a:cs typeface="Arial"/>
              </a:rPr>
              <a:t>(</a:t>
            </a:r>
            <a:r>
              <a:rPr sz="2550" b="1" spc="80" dirty="0">
                <a:solidFill>
                  <a:srgbClr val="00B050"/>
                </a:solidFill>
                <a:latin typeface="Arial"/>
                <a:cs typeface="Arial"/>
              </a:rPr>
              <a:t>Codice</a:t>
            </a:r>
            <a:r>
              <a:rPr sz="2550" b="1" spc="25" dirty="0">
                <a:solidFill>
                  <a:srgbClr val="00B050"/>
                </a:solidFill>
                <a:latin typeface="Arial"/>
                <a:cs typeface="Arial"/>
              </a:rPr>
              <a:t> </a:t>
            </a:r>
            <a:r>
              <a:rPr sz="2550" b="1" spc="145" dirty="0">
                <a:solidFill>
                  <a:srgbClr val="00B050"/>
                </a:solidFill>
                <a:latin typeface="Arial"/>
                <a:cs typeface="Arial"/>
              </a:rPr>
              <a:t>dei</a:t>
            </a:r>
            <a:r>
              <a:rPr sz="2550" b="1" spc="25" dirty="0">
                <a:solidFill>
                  <a:srgbClr val="00B050"/>
                </a:solidFill>
                <a:latin typeface="Arial"/>
                <a:cs typeface="Arial"/>
              </a:rPr>
              <a:t> </a:t>
            </a:r>
            <a:r>
              <a:rPr sz="2550" b="1" spc="155" dirty="0">
                <a:solidFill>
                  <a:srgbClr val="00B050"/>
                </a:solidFill>
                <a:latin typeface="Arial"/>
                <a:cs typeface="Arial"/>
              </a:rPr>
              <a:t>Contratti</a:t>
            </a:r>
            <a:r>
              <a:rPr sz="2550" b="1" spc="25" dirty="0">
                <a:solidFill>
                  <a:srgbClr val="00B050"/>
                </a:solidFill>
                <a:latin typeface="Arial"/>
                <a:cs typeface="Arial"/>
              </a:rPr>
              <a:t> </a:t>
            </a:r>
            <a:r>
              <a:rPr sz="2550" b="1" spc="-10" dirty="0">
                <a:solidFill>
                  <a:srgbClr val="00B050"/>
                </a:solidFill>
                <a:latin typeface="Arial"/>
                <a:cs typeface="Arial"/>
              </a:rPr>
              <a:t>Pubblici</a:t>
            </a:r>
            <a:r>
              <a:rPr sz="2550" spc="-10" dirty="0">
                <a:solidFill>
                  <a:srgbClr val="00B050"/>
                </a:solidFill>
                <a:latin typeface="Arial"/>
                <a:cs typeface="Arial"/>
              </a:rPr>
              <a:t>).</a:t>
            </a:r>
            <a:endParaRPr sz="2550">
              <a:latin typeface="Arial"/>
              <a:cs typeface="Arial"/>
            </a:endParaRPr>
          </a:p>
        </p:txBody>
      </p:sp>
      <p:sp>
        <p:nvSpPr>
          <p:cNvPr id="6" name="object 6"/>
          <p:cNvSpPr txBox="1">
            <a:spLocks noGrp="1"/>
          </p:cNvSpPr>
          <p:nvPr>
            <p:ph type="title"/>
          </p:nvPr>
        </p:nvSpPr>
        <p:spPr>
          <a:xfrm>
            <a:off x="711381" y="1707980"/>
            <a:ext cx="10180955" cy="415925"/>
          </a:xfrm>
          <a:prstGeom prst="rect">
            <a:avLst/>
          </a:prstGeom>
        </p:spPr>
        <p:txBody>
          <a:bodyPr vert="horz" wrap="square" lIns="0" tIns="13970" rIns="0" bIns="0" rtlCol="0">
            <a:spAutoFit/>
          </a:bodyPr>
          <a:lstStyle/>
          <a:p>
            <a:pPr marL="12700">
              <a:lnSpc>
                <a:spcPct val="100000"/>
              </a:lnSpc>
              <a:spcBef>
                <a:spcPts val="110"/>
              </a:spcBef>
            </a:pPr>
            <a:r>
              <a:rPr sz="2550" b="1" spc="65" dirty="0">
                <a:solidFill>
                  <a:srgbClr val="FF0000"/>
                </a:solidFill>
                <a:latin typeface="Arial"/>
                <a:cs typeface="Arial"/>
              </a:rPr>
              <a:t>ANAC</a:t>
            </a:r>
            <a:r>
              <a:rPr sz="2550" b="1" spc="60" dirty="0">
                <a:solidFill>
                  <a:srgbClr val="FF0000"/>
                </a:solidFill>
                <a:latin typeface="Arial"/>
                <a:cs typeface="Arial"/>
              </a:rPr>
              <a:t> </a:t>
            </a:r>
            <a:r>
              <a:rPr sz="2550" b="1" spc="140" dirty="0">
                <a:solidFill>
                  <a:srgbClr val="FF0000"/>
                </a:solidFill>
                <a:latin typeface="Arial"/>
                <a:cs typeface="Arial"/>
              </a:rPr>
              <a:t>-</a:t>
            </a:r>
            <a:r>
              <a:rPr sz="2550" b="1" spc="60" dirty="0">
                <a:solidFill>
                  <a:srgbClr val="FF0000"/>
                </a:solidFill>
                <a:latin typeface="Arial"/>
                <a:cs typeface="Arial"/>
              </a:rPr>
              <a:t> </a:t>
            </a:r>
            <a:r>
              <a:rPr sz="2550" b="1" spc="95" dirty="0">
                <a:solidFill>
                  <a:srgbClr val="FF0000"/>
                </a:solidFill>
                <a:latin typeface="Arial"/>
                <a:cs typeface="Arial"/>
              </a:rPr>
              <a:t>Fascicolo</a:t>
            </a:r>
            <a:r>
              <a:rPr sz="2550" b="1" spc="60" dirty="0">
                <a:solidFill>
                  <a:srgbClr val="FF0000"/>
                </a:solidFill>
                <a:latin typeface="Arial"/>
                <a:cs typeface="Arial"/>
              </a:rPr>
              <a:t> </a:t>
            </a:r>
            <a:r>
              <a:rPr sz="2550" b="1" spc="160" dirty="0">
                <a:solidFill>
                  <a:srgbClr val="FF0000"/>
                </a:solidFill>
                <a:latin typeface="Arial"/>
                <a:cs typeface="Arial"/>
              </a:rPr>
              <a:t>Virtuale</a:t>
            </a:r>
            <a:r>
              <a:rPr sz="2550" b="1" spc="65" dirty="0">
                <a:solidFill>
                  <a:srgbClr val="FF0000"/>
                </a:solidFill>
                <a:latin typeface="Arial"/>
                <a:cs typeface="Arial"/>
              </a:rPr>
              <a:t> </a:t>
            </a:r>
            <a:r>
              <a:rPr sz="2550" b="1" spc="150" dirty="0">
                <a:solidFill>
                  <a:srgbClr val="FF0000"/>
                </a:solidFill>
                <a:latin typeface="Arial"/>
                <a:cs typeface="Arial"/>
              </a:rPr>
              <a:t>dell’Operatore</a:t>
            </a:r>
            <a:r>
              <a:rPr sz="2550" b="1" spc="60" dirty="0">
                <a:solidFill>
                  <a:srgbClr val="FF0000"/>
                </a:solidFill>
                <a:latin typeface="Arial"/>
                <a:cs typeface="Arial"/>
              </a:rPr>
              <a:t> </a:t>
            </a:r>
            <a:r>
              <a:rPr sz="2550" b="1" spc="120" dirty="0">
                <a:solidFill>
                  <a:srgbClr val="FF0000"/>
                </a:solidFill>
                <a:latin typeface="Arial"/>
                <a:cs typeface="Arial"/>
              </a:rPr>
              <a:t>Economico</a:t>
            </a:r>
            <a:r>
              <a:rPr sz="2550" b="1" spc="60" dirty="0">
                <a:solidFill>
                  <a:srgbClr val="FF0000"/>
                </a:solidFill>
                <a:latin typeface="Arial"/>
                <a:cs typeface="Arial"/>
              </a:rPr>
              <a:t> </a:t>
            </a:r>
            <a:r>
              <a:rPr sz="2550" b="1" spc="-10" dirty="0">
                <a:solidFill>
                  <a:srgbClr val="FF0000"/>
                </a:solidFill>
                <a:latin typeface="Arial"/>
                <a:cs typeface="Arial"/>
              </a:rPr>
              <a:t>(FVOE)</a:t>
            </a:r>
            <a:endParaRPr sz="2550">
              <a:latin typeface="Arial"/>
              <a:cs typeface="Arial"/>
            </a:endParaRPr>
          </a:p>
        </p:txBody>
      </p:sp>
      <p:pic>
        <p:nvPicPr>
          <p:cNvPr id="7" name="object 7"/>
          <p:cNvPicPr/>
          <p:nvPr/>
        </p:nvPicPr>
        <p:blipFill>
          <a:blip r:embed="rId2" cstate="print"/>
          <a:stretch>
            <a:fillRect/>
          </a:stretch>
        </p:blipFill>
        <p:spPr>
          <a:xfrm>
            <a:off x="11107605" y="8477982"/>
            <a:ext cx="1445498" cy="889537"/>
          </a:xfrm>
          <a:prstGeom prst="rect">
            <a:avLst/>
          </a:prstGeom>
        </p:spPr>
      </p:pic>
      <p:pic>
        <p:nvPicPr>
          <p:cNvPr id="8" name="object 8"/>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1384" y="2527958"/>
            <a:ext cx="11317605" cy="5062220"/>
          </a:xfrm>
          <a:prstGeom prst="rect">
            <a:avLst/>
          </a:prstGeom>
        </p:spPr>
        <p:txBody>
          <a:bodyPr vert="horz" wrap="square" lIns="0" tIns="92710" rIns="0" bIns="0" rtlCol="0">
            <a:spAutoFit/>
          </a:bodyPr>
          <a:lstStyle/>
          <a:p>
            <a:pPr marL="12700" algn="just">
              <a:lnSpc>
                <a:spcPct val="100000"/>
              </a:lnSpc>
              <a:spcBef>
                <a:spcPts val="730"/>
              </a:spcBef>
            </a:pPr>
            <a:r>
              <a:rPr sz="2750" spc="220" dirty="0">
                <a:solidFill>
                  <a:srgbClr val="5E5E5E"/>
                </a:solidFill>
                <a:latin typeface="Arial"/>
                <a:cs typeface="Arial"/>
              </a:rPr>
              <a:t>Dal</a:t>
            </a:r>
            <a:r>
              <a:rPr sz="2750" spc="45" dirty="0">
                <a:solidFill>
                  <a:srgbClr val="5E5E5E"/>
                </a:solidFill>
                <a:latin typeface="Arial"/>
                <a:cs typeface="Arial"/>
              </a:rPr>
              <a:t> </a:t>
            </a:r>
            <a:r>
              <a:rPr sz="2750" spc="-10" dirty="0">
                <a:solidFill>
                  <a:srgbClr val="5E5E5E"/>
                </a:solidFill>
                <a:latin typeface="Arial"/>
                <a:cs typeface="Arial"/>
              </a:rPr>
              <a:t>01.01.2024</a:t>
            </a:r>
            <a:endParaRPr sz="2750">
              <a:latin typeface="Arial"/>
              <a:cs typeface="Arial"/>
            </a:endParaRPr>
          </a:p>
          <a:p>
            <a:pPr marL="12700" marR="5080" algn="just">
              <a:lnSpc>
                <a:spcPct val="114900"/>
              </a:lnSpc>
              <a:spcBef>
                <a:spcPts val="100"/>
              </a:spcBef>
            </a:pPr>
            <a:r>
              <a:rPr sz="2350" b="1" spc="195" dirty="0">
                <a:solidFill>
                  <a:srgbClr val="002060"/>
                </a:solidFill>
                <a:latin typeface="Calibri"/>
                <a:cs typeface="Calibri"/>
              </a:rPr>
              <a:t>Fascicolo</a:t>
            </a:r>
            <a:r>
              <a:rPr sz="2350" b="1" spc="400" dirty="0">
                <a:solidFill>
                  <a:srgbClr val="002060"/>
                </a:solidFill>
                <a:latin typeface="Calibri"/>
                <a:cs typeface="Calibri"/>
              </a:rPr>
              <a:t> </a:t>
            </a:r>
            <a:r>
              <a:rPr sz="2350" b="1" spc="85" dirty="0">
                <a:solidFill>
                  <a:srgbClr val="002060"/>
                </a:solidFill>
                <a:latin typeface="Calibri"/>
                <a:cs typeface="Calibri"/>
              </a:rPr>
              <a:t>Virtuale</a:t>
            </a:r>
            <a:r>
              <a:rPr sz="2350" b="1" spc="415" dirty="0">
                <a:solidFill>
                  <a:srgbClr val="002060"/>
                </a:solidFill>
                <a:latin typeface="Calibri"/>
                <a:cs typeface="Calibri"/>
              </a:rPr>
              <a:t> </a:t>
            </a:r>
            <a:r>
              <a:rPr sz="2350" b="1" spc="110" dirty="0">
                <a:solidFill>
                  <a:srgbClr val="002060"/>
                </a:solidFill>
                <a:latin typeface="Calibri"/>
                <a:cs typeface="Calibri"/>
              </a:rPr>
              <a:t>dell’Operatore</a:t>
            </a:r>
            <a:r>
              <a:rPr sz="2350" b="1" spc="409" dirty="0">
                <a:solidFill>
                  <a:srgbClr val="002060"/>
                </a:solidFill>
                <a:latin typeface="Calibri"/>
                <a:cs typeface="Calibri"/>
              </a:rPr>
              <a:t> </a:t>
            </a:r>
            <a:r>
              <a:rPr sz="2350" b="1" spc="204" dirty="0">
                <a:solidFill>
                  <a:srgbClr val="002060"/>
                </a:solidFill>
                <a:latin typeface="Calibri"/>
                <a:cs typeface="Calibri"/>
              </a:rPr>
              <a:t>Economico</a:t>
            </a:r>
            <a:r>
              <a:rPr sz="2350" b="1" spc="405" dirty="0">
                <a:solidFill>
                  <a:srgbClr val="002060"/>
                </a:solidFill>
                <a:latin typeface="Calibri"/>
                <a:cs typeface="Calibri"/>
              </a:rPr>
              <a:t> </a:t>
            </a:r>
            <a:r>
              <a:rPr sz="2350" b="1" spc="135" dirty="0">
                <a:solidFill>
                  <a:srgbClr val="002060"/>
                </a:solidFill>
                <a:latin typeface="Calibri"/>
                <a:cs typeface="Calibri"/>
              </a:rPr>
              <a:t>(FVOE)</a:t>
            </a:r>
            <a:r>
              <a:rPr sz="2350" spc="135" dirty="0">
                <a:solidFill>
                  <a:srgbClr val="002060"/>
                </a:solidFill>
                <a:latin typeface="Calibri"/>
                <a:cs typeface="Calibri"/>
              </a:rPr>
              <a:t>:</a:t>
            </a:r>
            <a:r>
              <a:rPr sz="2350" spc="409" dirty="0">
                <a:solidFill>
                  <a:srgbClr val="002060"/>
                </a:solidFill>
                <a:latin typeface="Calibri"/>
                <a:cs typeface="Calibri"/>
              </a:rPr>
              <a:t> </a:t>
            </a:r>
            <a:r>
              <a:rPr sz="2350" spc="135" dirty="0">
                <a:solidFill>
                  <a:srgbClr val="002060"/>
                </a:solidFill>
                <a:latin typeface="Calibri"/>
                <a:cs typeface="Calibri"/>
              </a:rPr>
              <a:t>Presso</a:t>
            </a:r>
            <a:r>
              <a:rPr sz="2350" spc="415" dirty="0">
                <a:solidFill>
                  <a:srgbClr val="002060"/>
                </a:solidFill>
                <a:latin typeface="Calibri"/>
                <a:cs typeface="Calibri"/>
              </a:rPr>
              <a:t> </a:t>
            </a:r>
            <a:r>
              <a:rPr sz="2350" spc="55" dirty="0">
                <a:solidFill>
                  <a:srgbClr val="002060"/>
                </a:solidFill>
                <a:latin typeface="Calibri"/>
                <a:cs typeface="Calibri"/>
              </a:rPr>
              <a:t>la</a:t>
            </a:r>
            <a:r>
              <a:rPr sz="2350" spc="409" dirty="0">
                <a:solidFill>
                  <a:srgbClr val="002060"/>
                </a:solidFill>
                <a:latin typeface="Calibri"/>
                <a:cs typeface="Calibri"/>
              </a:rPr>
              <a:t> </a:t>
            </a:r>
            <a:r>
              <a:rPr sz="2350" spc="275" dirty="0">
                <a:solidFill>
                  <a:srgbClr val="002060"/>
                </a:solidFill>
                <a:latin typeface="Calibri"/>
                <a:cs typeface="Calibri"/>
              </a:rPr>
              <a:t>BDNCP</a:t>
            </a:r>
            <a:r>
              <a:rPr sz="2350" spc="409" dirty="0">
                <a:solidFill>
                  <a:srgbClr val="002060"/>
                </a:solidFill>
                <a:latin typeface="Calibri"/>
                <a:cs typeface="Calibri"/>
              </a:rPr>
              <a:t> </a:t>
            </a:r>
            <a:r>
              <a:rPr sz="2350" spc="70" dirty="0">
                <a:solidFill>
                  <a:srgbClr val="002060"/>
                </a:solidFill>
                <a:latin typeface="Calibri"/>
                <a:cs typeface="Calibri"/>
              </a:rPr>
              <a:t>opera</a:t>
            </a:r>
            <a:r>
              <a:rPr sz="2350" spc="415" dirty="0">
                <a:solidFill>
                  <a:srgbClr val="002060"/>
                </a:solidFill>
                <a:latin typeface="Calibri"/>
                <a:cs typeface="Calibri"/>
              </a:rPr>
              <a:t> </a:t>
            </a:r>
            <a:r>
              <a:rPr sz="2350" spc="-25" dirty="0">
                <a:solidFill>
                  <a:srgbClr val="002060"/>
                </a:solidFill>
                <a:latin typeface="Calibri"/>
                <a:cs typeface="Calibri"/>
              </a:rPr>
              <a:t>il </a:t>
            </a:r>
            <a:r>
              <a:rPr sz="2350" spc="114" dirty="0">
                <a:solidFill>
                  <a:srgbClr val="002060"/>
                </a:solidFill>
                <a:latin typeface="Calibri"/>
                <a:cs typeface="Calibri"/>
              </a:rPr>
              <a:t>fascicolo</a:t>
            </a:r>
            <a:r>
              <a:rPr sz="2350" spc="160" dirty="0">
                <a:solidFill>
                  <a:srgbClr val="002060"/>
                </a:solidFill>
                <a:latin typeface="Calibri"/>
                <a:cs typeface="Calibri"/>
              </a:rPr>
              <a:t>  </a:t>
            </a:r>
            <a:r>
              <a:rPr sz="2350" dirty="0">
                <a:solidFill>
                  <a:srgbClr val="002060"/>
                </a:solidFill>
                <a:latin typeface="Calibri"/>
                <a:cs typeface="Calibri"/>
              </a:rPr>
              <a:t>virtuale</a:t>
            </a:r>
            <a:r>
              <a:rPr sz="2350" spc="160" dirty="0">
                <a:solidFill>
                  <a:srgbClr val="002060"/>
                </a:solidFill>
                <a:latin typeface="Calibri"/>
                <a:cs typeface="Calibri"/>
              </a:rPr>
              <a:t>  </a:t>
            </a:r>
            <a:r>
              <a:rPr sz="2350" dirty="0">
                <a:solidFill>
                  <a:srgbClr val="002060"/>
                </a:solidFill>
                <a:latin typeface="Calibri"/>
                <a:cs typeface="Calibri"/>
              </a:rPr>
              <a:t>dell’operatore</a:t>
            </a:r>
            <a:r>
              <a:rPr sz="2350" spc="165" dirty="0">
                <a:solidFill>
                  <a:srgbClr val="002060"/>
                </a:solidFill>
                <a:latin typeface="Calibri"/>
                <a:cs typeface="Calibri"/>
              </a:rPr>
              <a:t>  </a:t>
            </a:r>
            <a:r>
              <a:rPr sz="2350" spc="110" dirty="0">
                <a:solidFill>
                  <a:srgbClr val="002060"/>
                </a:solidFill>
                <a:latin typeface="Calibri"/>
                <a:cs typeface="Calibri"/>
              </a:rPr>
              <a:t>economico</a:t>
            </a:r>
            <a:r>
              <a:rPr sz="2350" spc="165" dirty="0">
                <a:solidFill>
                  <a:srgbClr val="002060"/>
                </a:solidFill>
                <a:latin typeface="Calibri"/>
                <a:cs typeface="Calibri"/>
              </a:rPr>
              <a:t>  </a:t>
            </a:r>
            <a:r>
              <a:rPr sz="2350" spc="130" dirty="0">
                <a:solidFill>
                  <a:srgbClr val="002060"/>
                </a:solidFill>
                <a:latin typeface="Calibri"/>
                <a:cs typeface="Calibri"/>
              </a:rPr>
              <a:t>che</a:t>
            </a:r>
            <a:r>
              <a:rPr sz="2350" spc="160" dirty="0">
                <a:solidFill>
                  <a:srgbClr val="002060"/>
                </a:solidFill>
                <a:latin typeface="Calibri"/>
                <a:cs typeface="Calibri"/>
              </a:rPr>
              <a:t>  </a:t>
            </a:r>
            <a:r>
              <a:rPr sz="2350" spc="95" dirty="0">
                <a:solidFill>
                  <a:srgbClr val="002060"/>
                </a:solidFill>
                <a:latin typeface="Calibri"/>
                <a:cs typeface="Calibri"/>
              </a:rPr>
              <a:t>consente</a:t>
            </a:r>
            <a:r>
              <a:rPr sz="2350" spc="165" dirty="0">
                <a:solidFill>
                  <a:srgbClr val="002060"/>
                </a:solidFill>
                <a:latin typeface="Calibri"/>
                <a:cs typeface="Calibri"/>
              </a:rPr>
              <a:t>  </a:t>
            </a:r>
            <a:r>
              <a:rPr sz="2350" spc="55" dirty="0">
                <a:solidFill>
                  <a:srgbClr val="002060"/>
                </a:solidFill>
                <a:latin typeface="Calibri"/>
                <a:cs typeface="Calibri"/>
              </a:rPr>
              <a:t>la</a:t>
            </a:r>
            <a:r>
              <a:rPr sz="2350" spc="165" dirty="0">
                <a:solidFill>
                  <a:srgbClr val="002060"/>
                </a:solidFill>
                <a:latin typeface="Calibri"/>
                <a:cs typeface="Calibri"/>
              </a:rPr>
              <a:t>  </a:t>
            </a:r>
            <a:r>
              <a:rPr sz="2350" spc="65" dirty="0">
                <a:solidFill>
                  <a:srgbClr val="002060"/>
                </a:solidFill>
                <a:latin typeface="Calibri"/>
                <a:cs typeface="Calibri"/>
              </a:rPr>
              <a:t>veriﬁca</a:t>
            </a:r>
            <a:r>
              <a:rPr sz="2350" spc="160" dirty="0">
                <a:solidFill>
                  <a:srgbClr val="002060"/>
                </a:solidFill>
                <a:latin typeface="Calibri"/>
                <a:cs typeface="Calibri"/>
              </a:rPr>
              <a:t>  </a:t>
            </a:r>
            <a:r>
              <a:rPr sz="2350" spc="95" dirty="0">
                <a:solidFill>
                  <a:srgbClr val="002060"/>
                </a:solidFill>
                <a:latin typeface="Calibri"/>
                <a:cs typeface="Calibri"/>
              </a:rPr>
              <a:t>dell’assenza </a:t>
            </a:r>
            <a:r>
              <a:rPr sz="2350" spc="50" dirty="0">
                <a:solidFill>
                  <a:srgbClr val="002060"/>
                </a:solidFill>
                <a:latin typeface="Calibri"/>
                <a:cs typeface="Calibri"/>
              </a:rPr>
              <a:t>delle</a:t>
            </a:r>
            <a:r>
              <a:rPr sz="2350" spc="170" dirty="0">
                <a:solidFill>
                  <a:srgbClr val="002060"/>
                </a:solidFill>
                <a:latin typeface="Calibri"/>
                <a:cs typeface="Calibri"/>
              </a:rPr>
              <a:t> </a:t>
            </a:r>
            <a:r>
              <a:rPr sz="2350" spc="155" dirty="0">
                <a:solidFill>
                  <a:srgbClr val="002060"/>
                </a:solidFill>
                <a:latin typeface="Calibri"/>
                <a:cs typeface="Calibri"/>
              </a:rPr>
              <a:t>cause</a:t>
            </a:r>
            <a:r>
              <a:rPr sz="2350" spc="185" dirty="0">
                <a:solidFill>
                  <a:srgbClr val="002060"/>
                </a:solidFill>
                <a:latin typeface="Calibri"/>
                <a:cs typeface="Calibri"/>
              </a:rPr>
              <a:t> </a:t>
            </a:r>
            <a:r>
              <a:rPr sz="2350" spc="55" dirty="0">
                <a:solidFill>
                  <a:srgbClr val="002060"/>
                </a:solidFill>
                <a:latin typeface="Calibri"/>
                <a:cs typeface="Calibri"/>
              </a:rPr>
              <a:t>di</a:t>
            </a:r>
            <a:r>
              <a:rPr sz="2350" spc="180" dirty="0">
                <a:solidFill>
                  <a:srgbClr val="002060"/>
                </a:solidFill>
                <a:latin typeface="Calibri"/>
                <a:cs typeface="Calibri"/>
              </a:rPr>
              <a:t> </a:t>
            </a:r>
            <a:r>
              <a:rPr sz="2350" spc="105" dirty="0">
                <a:solidFill>
                  <a:srgbClr val="002060"/>
                </a:solidFill>
                <a:latin typeface="Calibri"/>
                <a:cs typeface="Calibri"/>
              </a:rPr>
              <a:t>esclusione</a:t>
            </a:r>
            <a:r>
              <a:rPr sz="2350" spc="185" dirty="0">
                <a:solidFill>
                  <a:srgbClr val="002060"/>
                </a:solidFill>
                <a:latin typeface="Calibri"/>
                <a:cs typeface="Calibri"/>
              </a:rPr>
              <a:t> </a:t>
            </a:r>
            <a:r>
              <a:rPr sz="2350" spc="55" dirty="0">
                <a:solidFill>
                  <a:srgbClr val="002060"/>
                </a:solidFill>
                <a:latin typeface="Calibri"/>
                <a:cs typeface="Calibri"/>
              </a:rPr>
              <a:t>di</a:t>
            </a:r>
            <a:r>
              <a:rPr sz="2350" spc="180" dirty="0">
                <a:solidFill>
                  <a:srgbClr val="002060"/>
                </a:solidFill>
                <a:latin typeface="Calibri"/>
                <a:cs typeface="Calibri"/>
              </a:rPr>
              <a:t> </a:t>
            </a:r>
            <a:r>
              <a:rPr sz="2350" spc="95" dirty="0">
                <a:solidFill>
                  <a:srgbClr val="002060"/>
                </a:solidFill>
                <a:latin typeface="Calibri"/>
                <a:cs typeface="Calibri"/>
              </a:rPr>
              <a:t>cui</a:t>
            </a:r>
            <a:r>
              <a:rPr sz="2350" spc="185" dirty="0">
                <a:solidFill>
                  <a:srgbClr val="002060"/>
                </a:solidFill>
                <a:latin typeface="Calibri"/>
                <a:cs typeface="Calibri"/>
              </a:rPr>
              <a:t> </a:t>
            </a:r>
            <a:r>
              <a:rPr sz="2350" spc="75" dirty="0">
                <a:solidFill>
                  <a:srgbClr val="002060"/>
                </a:solidFill>
                <a:latin typeface="Calibri"/>
                <a:cs typeface="Calibri"/>
              </a:rPr>
              <a:t>agli</a:t>
            </a:r>
            <a:r>
              <a:rPr sz="2350" spc="185" dirty="0">
                <a:solidFill>
                  <a:srgbClr val="002060"/>
                </a:solidFill>
                <a:latin typeface="Calibri"/>
                <a:cs typeface="Calibri"/>
              </a:rPr>
              <a:t> </a:t>
            </a:r>
            <a:r>
              <a:rPr sz="2350" dirty="0">
                <a:solidFill>
                  <a:srgbClr val="002060"/>
                </a:solidFill>
                <a:latin typeface="Calibri"/>
                <a:cs typeface="Calibri"/>
              </a:rPr>
              <a:t>articoli</a:t>
            </a:r>
            <a:r>
              <a:rPr sz="2350" spc="180" dirty="0">
                <a:solidFill>
                  <a:srgbClr val="002060"/>
                </a:solidFill>
                <a:latin typeface="Calibri"/>
                <a:cs typeface="Calibri"/>
              </a:rPr>
              <a:t> </a:t>
            </a:r>
            <a:r>
              <a:rPr sz="2350" spc="100" dirty="0">
                <a:solidFill>
                  <a:srgbClr val="002060"/>
                </a:solidFill>
                <a:latin typeface="Calibri"/>
                <a:cs typeface="Calibri"/>
              </a:rPr>
              <a:t>94</a:t>
            </a:r>
            <a:r>
              <a:rPr sz="2350" spc="185" dirty="0">
                <a:solidFill>
                  <a:srgbClr val="002060"/>
                </a:solidFill>
                <a:latin typeface="Calibri"/>
                <a:cs typeface="Calibri"/>
              </a:rPr>
              <a:t> </a:t>
            </a:r>
            <a:r>
              <a:rPr sz="2350" spc="80" dirty="0">
                <a:solidFill>
                  <a:srgbClr val="002060"/>
                </a:solidFill>
                <a:latin typeface="Calibri"/>
                <a:cs typeface="Calibri"/>
              </a:rPr>
              <a:t>e</a:t>
            </a:r>
            <a:r>
              <a:rPr sz="2350" spc="185" dirty="0">
                <a:solidFill>
                  <a:srgbClr val="002060"/>
                </a:solidFill>
                <a:latin typeface="Calibri"/>
                <a:cs typeface="Calibri"/>
              </a:rPr>
              <a:t> </a:t>
            </a:r>
            <a:r>
              <a:rPr sz="2350" spc="100" dirty="0">
                <a:solidFill>
                  <a:srgbClr val="002060"/>
                </a:solidFill>
                <a:latin typeface="Calibri"/>
                <a:cs typeface="Calibri"/>
              </a:rPr>
              <a:t>95</a:t>
            </a:r>
            <a:r>
              <a:rPr sz="2350" spc="185" dirty="0">
                <a:solidFill>
                  <a:srgbClr val="002060"/>
                </a:solidFill>
                <a:latin typeface="Calibri"/>
                <a:cs typeface="Calibri"/>
              </a:rPr>
              <a:t> </a:t>
            </a:r>
            <a:r>
              <a:rPr sz="2350" spc="80" dirty="0">
                <a:solidFill>
                  <a:srgbClr val="002060"/>
                </a:solidFill>
                <a:latin typeface="Calibri"/>
                <a:cs typeface="Calibri"/>
              </a:rPr>
              <a:t>e</a:t>
            </a:r>
            <a:r>
              <a:rPr sz="2350" spc="185" dirty="0">
                <a:solidFill>
                  <a:srgbClr val="002060"/>
                </a:solidFill>
                <a:latin typeface="Calibri"/>
                <a:cs typeface="Calibri"/>
              </a:rPr>
              <a:t> </a:t>
            </a:r>
            <a:r>
              <a:rPr sz="2350" spc="60" dirty="0">
                <a:solidFill>
                  <a:srgbClr val="002060"/>
                </a:solidFill>
                <a:latin typeface="Calibri"/>
                <a:cs typeface="Calibri"/>
              </a:rPr>
              <a:t>per</a:t>
            </a:r>
            <a:r>
              <a:rPr sz="2350" spc="180" dirty="0">
                <a:solidFill>
                  <a:srgbClr val="002060"/>
                </a:solidFill>
                <a:latin typeface="Calibri"/>
                <a:cs typeface="Calibri"/>
              </a:rPr>
              <a:t> </a:t>
            </a:r>
            <a:r>
              <a:rPr sz="2350" spc="55" dirty="0">
                <a:solidFill>
                  <a:srgbClr val="002060"/>
                </a:solidFill>
                <a:latin typeface="Calibri"/>
                <a:cs typeface="Calibri"/>
              </a:rPr>
              <a:t>l’attestazione</a:t>
            </a:r>
            <a:r>
              <a:rPr sz="2350" spc="185" dirty="0">
                <a:solidFill>
                  <a:srgbClr val="002060"/>
                </a:solidFill>
                <a:latin typeface="Calibri"/>
                <a:cs typeface="Calibri"/>
              </a:rPr>
              <a:t> </a:t>
            </a:r>
            <a:r>
              <a:rPr sz="2350" spc="65" dirty="0">
                <a:solidFill>
                  <a:srgbClr val="002060"/>
                </a:solidFill>
                <a:latin typeface="Calibri"/>
                <a:cs typeface="Calibri"/>
              </a:rPr>
              <a:t>dei</a:t>
            </a:r>
            <a:r>
              <a:rPr sz="2350" spc="180" dirty="0">
                <a:solidFill>
                  <a:srgbClr val="002060"/>
                </a:solidFill>
                <a:latin typeface="Calibri"/>
                <a:cs typeface="Calibri"/>
              </a:rPr>
              <a:t> </a:t>
            </a:r>
            <a:r>
              <a:rPr sz="2350" dirty="0">
                <a:solidFill>
                  <a:srgbClr val="002060"/>
                </a:solidFill>
                <a:latin typeface="Calibri"/>
                <a:cs typeface="Calibri"/>
              </a:rPr>
              <a:t>requisiti</a:t>
            </a:r>
            <a:r>
              <a:rPr sz="2350" spc="185" dirty="0">
                <a:solidFill>
                  <a:srgbClr val="002060"/>
                </a:solidFill>
                <a:latin typeface="Calibri"/>
                <a:cs typeface="Calibri"/>
              </a:rPr>
              <a:t> </a:t>
            </a:r>
            <a:r>
              <a:rPr sz="2350" spc="30" dirty="0">
                <a:solidFill>
                  <a:srgbClr val="002060"/>
                </a:solidFill>
                <a:latin typeface="Calibri"/>
                <a:cs typeface="Calibri"/>
              </a:rPr>
              <a:t>di </a:t>
            </a:r>
            <a:r>
              <a:rPr sz="2350" spc="95" dirty="0">
                <a:solidFill>
                  <a:srgbClr val="002060"/>
                </a:solidFill>
                <a:latin typeface="Calibri"/>
                <a:cs typeface="Calibri"/>
              </a:rPr>
              <a:t>cui</a:t>
            </a:r>
            <a:r>
              <a:rPr sz="2350" spc="475" dirty="0">
                <a:solidFill>
                  <a:srgbClr val="002060"/>
                </a:solidFill>
                <a:latin typeface="Calibri"/>
                <a:cs typeface="Calibri"/>
              </a:rPr>
              <a:t> </a:t>
            </a:r>
            <a:r>
              <a:rPr sz="2350" dirty="0">
                <a:solidFill>
                  <a:srgbClr val="002060"/>
                </a:solidFill>
                <a:latin typeface="Calibri"/>
                <a:cs typeface="Calibri"/>
              </a:rPr>
              <a:t>all’articolo</a:t>
            </a:r>
            <a:r>
              <a:rPr sz="2350" spc="484" dirty="0">
                <a:solidFill>
                  <a:srgbClr val="002060"/>
                </a:solidFill>
                <a:latin typeface="Calibri"/>
                <a:cs typeface="Calibri"/>
              </a:rPr>
              <a:t> </a:t>
            </a:r>
            <a:r>
              <a:rPr sz="2350" spc="100" dirty="0">
                <a:solidFill>
                  <a:srgbClr val="002060"/>
                </a:solidFill>
                <a:latin typeface="Calibri"/>
                <a:cs typeface="Calibri"/>
              </a:rPr>
              <a:t>103</a:t>
            </a:r>
            <a:r>
              <a:rPr sz="2350" spc="484" dirty="0">
                <a:solidFill>
                  <a:srgbClr val="002060"/>
                </a:solidFill>
                <a:latin typeface="Calibri"/>
                <a:cs typeface="Calibri"/>
              </a:rPr>
              <a:t> </a:t>
            </a:r>
            <a:r>
              <a:rPr sz="2350" spc="60" dirty="0">
                <a:solidFill>
                  <a:srgbClr val="002060"/>
                </a:solidFill>
                <a:latin typeface="Calibri"/>
                <a:cs typeface="Calibri"/>
              </a:rPr>
              <a:t>per</a:t>
            </a:r>
            <a:r>
              <a:rPr sz="2350" spc="480" dirty="0">
                <a:solidFill>
                  <a:srgbClr val="002060"/>
                </a:solidFill>
                <a:latin typeface="Calibri"/>
                <a:cs typeface="Calibri"/>
              </a:rPr>
              <a:t> </a:t>
            </a:r>
            <a:r>
              <a:rPr sz="2350" dirty="0">
                <a:solidFill>
                  <a:srgbClr val="002060"/>
                </a:solidFill>
                <a:latin typeface="Calibri"/>
                <a:cs typeface="Calibri"/>
              </a:rPr>
              <a:t>i</a:t>
            </a:r>
            <a:r>
              <a:rPr sz="2350" spc="484" dirty="0">
                <a:solidFill>
                  <a:srgbClr val="002060"/>
                </a:solidFill>
                <a:latin typeface="Calibri"/>
                <a:cs typeface="Calibri"/>
              </a:rPr>
              <a:t> </a:t>
            </a:r>
            <a:r>
              <a:rPr sz="2350" spc="95" dirty="0">
                <a:solidFill>
                  <a:srgbClr val="002060"/>
                </a:solidFill>
                <a:latin typeface="Calibri"/>
                <a:cs typeface="Calibri"/>
              </a:rPr>
              <a:t>soggetti</a:t>
            </a:r>
            <a:r>
              <a:rPr sz="2350" spc="490" dirty="0">
                <a:solidFill>
                  <a:srgbClr val="002060"/>
                </a:solidFill>
                <a:latin typeface="Calibri"/>
                <a:cs typeface="Calibri"/>
              </a:rPr>
              <a:t> </a:t>
            </a:r>
            <a:r>
              <a:rPr sz="2350" spc="75" dirty="0">
                <a:solidFill>
                  <a:srgbClr val="002060"/>
                </a:solidFill>
                <a:latin typeface="Calibri"/>
                <a:cs typeface="Calibri"/>
              </a:rPr>
              <a:t>esecutori</a:t>
            </a:r>
            <a:r>
              <a:rPr sz="2350" spc="484" dirty="0">
                <a:solidFill>
                  <a:srgbClr val="002060"/>
                </a:solidFill>
                <a:latin typeface="Calibri"/>
                <a:cs typeface="Calibri"/>
              </a:rPr>
              <a:t> </a:t>
            </a:r>
            <a:r>
              <a:rPr sz="2350" spc="55" dirty="0">
                <a:solidFill>
                  <a:srgbClr val="002060"/>
                </a:solidFill>
                <a:latin typeface="Calibri"/>
                <a:cs typeface="Calibri"/>
              </a:rPr>
              <a:t>di</a:t>
            </a:r>
            <a:r>
              <a:rPr sz="2350" spc="480" dirty="0">
                <a:solidFill>
                  <a:srgbClr val="002060"/>
                </a:solidFill>
                <a:latin typeface="Calibri"/>
                <a:cs typeface="Calibri"/>
              </a:rPr>
              <a:t> </a:t>
            </a:r>
            <a:r>
              <a:rPr sz="2350" dirty="0">
                <a:solidFill>
                  <a:srgbClr val="002060"/>
                </a:solidFill>
                <a:latin typeface="Calibri"/>
                <a:cs typeface="Calibri"/>
              </a:rPr>
              <a:t>lavori</a:t>
            </a:r>
            <a:r>
              <a:rPr sz="2350" spc="484" dirty="0">
                <a:solidFill>
                  <a:srgbClr val="002060"/>
                </a:solidFill>
                <a:latin typeface="Calibri"/>
                <a:cs typeface="Calibri"/>
              </a:rPr>
              <a:t> </a:t>
            </a:r>
            <a:r>
              <a:rPr sz="2350" spc="85" dirty="0">
                <a:solidFill>
                  <a:srgbClr val="002060"/>
                </a:solidFill>
                <a:latin typeface="Calibri"/>
                <a:cs typeface="Calibri"/>
              </a:rPr>
              <a:t>pubblici,</a:t>
            </a:r>
            <a:r>
              <a:rPr sz="2350" spc="484" dirty="0">
                <a:solidFill>
                  <a:srgbClr val="002060"/>
                </a:solidFill>
                <a:latin typeface="Calibri"/>
                <a:cs typeface="Calibri"/>
              </a:rPr>
              <a:t> </a:t>
            </a:r>
            <a:r>
              <a:rPr sz="2350" spc="100" dirty="0">
                <a:solidFill>
                  <a:srgbClr val="002060"/>
                </a:solidFill>
                <a:latin typeface="Calibri"/>
                <a:cs typeface="Calibri"/>
              </a:rPr>
              <a:t>nonché</a:t>
            </a:r>
            <a:r>
              <a:rPr sz="2350" spc="484" dirty="0">
                <a:solidFill>
                  <a:srgbClr val="002060"/>
                </a:solidFill>
                <a:latin typeface="Calibri"/>
                <a:cs typeface="Calibri"/>
              </a:rPr>
              <a:t> </a:t>
            </a:r>
            <a:r>
              <a:rPr sz="2350" spc="65" dirty="0">
                <a:solidFill>
                  <a:srgbClr val="002060"/>
                </a:solidFill>
                <a:latin typeface="Calibri"/>
                <a:cs typeface="Calibri"/>
              </a:rPr>
              <a:t>dei</a:t>
            </a:r>
            <a:r>
              <a:rPr sz="2350" spc="480" dirty="0">
                <a:solidFill>
                  <a:srgbClr val="002060"/>
                </a:solidFill>
                <a:latin typeface="Calibri"/>
                <a:cs typeface="Calibri"/>
              </a:rPr>
              <a:t> </a:t>
            </a:r>
            <a:r>
              <a:rPr sz="2350" spc="50" dirty="0">
                <a:solidFill>
                  <a:srgbClr val="002060"/>
                </a:solidFill>
                <a:latin typeface="Calibri"/>
                <a:cs typeface="Calibri"/>
              </a:rPr>
              <a:t>dati</a:t>
            </a:r>
            <a:r>
              <a:rPr sz="2350" spc="480" dirty="0">
                <a:solidFill>
                  <a:srgbClr val="002060"/>
                </a:solidFill>
                <a:latin typeface="Calibri"/>
                <a:cs typeface="Calibri"/>
              </a:rPr>
              <a:t> </a:t>
            </a:r>
            <a:r>
              <a:rPr sz="2350" spc="80" dirty="0">
                <a:solidFill>
                  <a:srgbClr val="002060"/>
                </a:solidFill>
                <a:latin typeface="Calibri"/>
                <a:cs typeface="Calibri"/>
              </a:rPr>
              <a:t>e</a:t>
            </a:r>
            <a:r>
              <a:rPr sz="2350" spc="490" dirty="0">
                <a:solidFill>
                  <a:srgbClr val="002060"/>
                </a:solidFill>
                <a:latin typeface="Calibri"/>
                <a:cs typeface="Calibri"/>
              </a:rPr>
              <a:t> </a:t>
            </a:r>
            <a:r>
              <a:rPr sz="2350" spc="35" dirty="0">
                <a:solidFill>
                  <a:srgbClr val="002060"/>
                </a:solidFill>
                <a:latin typeface="Calibri"/>
                <a:cs typeface="Calibri"/>
              </a:rPr>
              <a:t>dei </a:t>
            </a:r>
            <a:r>
              <a:rPr sz="2350" spc="75" dirty="0">
                <a:solidFill>
                  <a:srgbClr val="002060"/>
                </a:solidFill>
                <a:latin typeface="Calibri"/>
                <a:cs typeface="Calibri"/>
              </a:rPr>
              <a:t>documenti</a:t>
            </a:r>
            <a:r>
              <a:rPr sz="2350" spc="295" dirty="0">
                <a:solidFill>
                  <a:srgbClr val="002060"/>
                </a:solidFill>
                <a:latin typeface="Calibri"/>
                <a:cs typeface="Calibri"/>
              </a:rPr>
              <a:t> </a:t>
            </a:r>
            <a:r>
              <a:rPr sz="2350" dirty="0">
                <a:solidFill>
                  <a:srgbClr val="002060"/>
                </a:solidFill>
                <a:latin typeface="Calibri"/>
                <a:cs typeface="Calibri"/>
              </a:rPr>
              <a:t>relativi</a:t>
            </a:r>
            <a:r>
              <a:rPr sz="2350" spc="295" dirty="0">
                <a:solidFill>
                  <a:srgbClr val="002060"/>
                </a:solidFill>
                <a:latin typeface="Calibri"/>
                <a:cs typeface="Calibri"/>
              </a:rPr>
              <a:t> </a:t>
            </a:r>
            <a:r>
              <a:rPr sz="2350" spc="55" dirty="0">
                <a:solidFill>
                  <a:srgbClr val="002060"/>
                </a:solidFill>
                <a:latin typeface="Calibri"/>
                <a:cs typeface="Calibri"/>
              </a:rPr>
              <a:t>ai</a:t>
            </a:r>
            <a:r>
              <a:rPr sz="2350" spc="290" dirty="0">
                <a:solidFill>
                  <a:srgbClr val="002060"/>
                </a:solidFill>
                <a:latin typeface="Calibri"/>
                <a:cs typeface="Calibri"/>
              </a:rPr>
              <a:t> </a:t>
            </a:r>
            <a:r>
              <a:rPr sz="2350" dirty="0">
                <a:solidFill>
                  <a:srgbClr val="002060"/>
                </a:solidFill>
                <a:latin typeface="Calibri"/>
                <a:cs typeface="Calibri"/>
              </a:rPr>
              <a:t>criteri</a:t>
            </a:r>
            <a:r>
              <a:rPr sz="2350" spc="295" dirty="0">
                <a:solidFill>
                  <a:srgbClr val="002060"/>
                </a:solidFill>
                <a:latin typeface="Calibri"/>
                <a:cs typeface="Calibri"/>
              </a:rPr>
              <a:t> </a:t>
            </a:r>
            <a:r>
              <a:rPr sz="2350" spc="55" dirty="0">
                <a:solidFill>
                  <a:srgbClr val="002060"/>
                </a:solidFill>
                <a:latin typeface="Calibri"/>
                <a:cs typeface="Calibri"/>
              </a:rPr>
              <a:t>di</a:t>
            </a:r>
            <a:r>
              <a:rPr sz="2350" spc="295" dirty="0">
                <a:solidFill>
                  <a:srgbClr val="002060"/>
                </a:solidFill>
                <a:latin typeface="Calibri"/>
                <a:cs typeface="Calibri"/>
              </a:rPr>
              <a:t> </a:t>
            </a:r>
            <a:r>
              <a:rPr sz="2350" spc="85" dirty="0">
                <a:solidFill>
                  <a:srgbClr val="002060"/>
                </a:solidFill>
                <a:latin typeface="Calibri"/>
                <a:cs typeface="Calibri"/>
              </a:rPr>
              <a:t>selezione</a:t>
            </a:r>
            <a:r>
              <a:rPr sz="2350" spc="290" dirty="0">
                <a:solidFill>
                  <a:srgbClr val="002060"/>
                </a:solidFill>
                <a:latin typeface="Calibri"/>
                <a:cs typeface="Calibri"/>
              </a:rPr>
              <a:t> </a:t>
            </a:r>
            <a:r>
              <a:rPr sz="2350" dirty="0">
                <a:solidFill>
                  <a:srgbClr val="002060"/>
                </a:solidFill>
                <a:latin typeface="Calibri"/>
                <a:cs typeface="Calibri"/>
              </a:rPr>
              <a:t>requisiti</a:t>
            </a:r>
            <a:r>
              <a:rPr sz="2350" spc="290" dirty="0">
                <a:solidFill>
                  <a:srgbClr val="002060"/>
                </a:solidFill>
                <a:latin typeface="Calibri"/>
                <a:cs typeface="Calibri"/>
              </a:rPr>
              <a:t> </a:t>
            </a:r>
            <a:r>
              <a:rPr sz="2350" spc="55" dirty="0">
                <a:solidFill>
                  <a:srgbClr val="002060"/>
                </a:solidFill>
                <a:latin typeface="Calibri"/>
                <a:cs typeface="Calibri"/>
              </a:rPr>
              <a:t>di</a:t>
            </a:r>
            <a:r>
              <a:rPr sz="2350" spc="295" dirty="0">
                <a:solidFill>
                  <a:srgbClr val="002060"/>
                </a:solidFill>
                <a:latin typeface="Calibri"/>
                <a:cs typeface="Calibri"/>
              </a:rPr>
              <a:t> </a:t>
            </a:r>
            <a:r>
              <a:rPr sz="2350" spc="95" dirty="0">
                <a:solidFill>
                  <a:srgbClr val="002060"/>
                </a:solidFill>
                <a:latin typeface="Calibri"/>
                <a:cs typeface="Calibri"/>
              </a:rPr>
              <a:t>cui</a:t>
            </a:r>
            <a:r>
              <a:rPr sz="2350" spc="295" dirty="0">
                <a:solidFill>
                  <a:srgbClr val="002060"/>
                </a:solidFill>
                <a:latin typeface="Calibri"/>
                <a:cs typeface="Calibri"/>
              </a:rPr>
              <a:t> </a:t>
            </a:r>
            <a:r>
              <a:rPr sz="2350" dirty="0">
                <a:solidFill>
                  <a:srgbClr val="002060"/>
                </a:solidFill>
                <a:latin typeface="Calibri"/>
                <a:cs typeface="Calibri"/>
              </a:rPr>
              <a:t>all’articolo</a:t>
            </a:r>
            <a:r>
              <a:rPr sz="2350" spc="290" dirty="0">
                <a:solidFill>
                  <a:srgbClr val="002060"/>
                </a:solidFill>
                <a:latin typeface="Calibri"/>
                <a:cs typeface="Calibri"/>
              </a:rPr>
              <a:t> </a:t>
            </a:r>
            <a:r>
              <a:rPr sz="2350" spc="100" dirty="0">
                <a:solidFill>
                  <a:srgbClr val="002060"/>
                </a:solidFill>
                <a:latin typeface="Calibri"/>
                <a:cs typeface="Calibri"/>
              </a:rPr>
              <a:t>100</a:t>
            </a:r>
            <a:r>
              <a:rPr sz="2350" spc="290" dirty="0">
                <a:solidFill>
                  <a:srgbClr val="002060"/>
                </a:solidFill>
                <a:latin typeface="Calibri"/>
                <a:cs typeface="Calibri"/>
              </a:rPr>
              <a:t> </a:t>
            </a:r>
            <a:r>
              <a:rPr sz="2350" spc="130" dirty="0">
                <a:solidFill>
                  <a:srgbClr val="002060"/>
                </a:solidFill>
                <a:latin typeface="Calibri"/>
                <a:cs typeface="Calibri"/>
              </a:rPr>
              <a:t>che</a:t>
            </a:r>
            <a:r>
              <a:rPr sz="2350" spc="295" dirty="0">
                <a:solidFill>
                  <a:srgbClr val="002060"/>
                </a:solidFill>
                <a:latin typeface="Calibri"/>
                <a:cs typeface="Calibri"/>
              </a:rPr>
              <a:t> </a:t>
            </a:r>
            <a:r>
              <a:rPr sz="2350" spc="-10" dirty="0">
                <a:solidFill>
                  <a:srgbClr val="002060"/>
                </a:solidFill>
                <a:latin typeface="Calibri"/>
                <a:cs typeface="Calibri"/>
              </a:rPr>
              <a:t>l’operatore </a:t>
            </a:r>
            <a:r>
              <a:rPr sz="2350" spc="110" dirty="0">
                <a:solidFill>
                  <a:srgbClr val="002060"/>
                </a:solidFill>
                <a:latin typeface="Calibri"/>
                <a:cs typeface="Calibri"/>
              </a:rPr>
              <a:t>economico</a:t>
            </a:r>
            <a:r>
              <a:rPr sz="2350" spc="350" dirty="0">
                <a:solidFill>
                  <a:srgbClr val="002060"/>
                </a:solidFill>
                <a:latin typeface="Calibri"/>
                <a:cs typeface="Calibri"/>
              </a:rPr>
              <a:t> </a:t>
            </a:r>
            <a:r>
              <a:rPr sz="2350" spc="90" dirty="0">
                <a:solidFill>
                  <a:srgbClr val="002060"/>
                </a:solidFill>
                <a:latin typeface="Calibri"/>
                <a:cs typeface="Calibri"/>
              </a:rPr>
              <a:t>inserisce.</a:t>
            </a:r>
            <a:r>
              <a:rPr sz="2350" spc="355" dirty="0">
                <a:solidFill>
                  <a:srgbClr val="002060"/>
                </a:solidFill>
                <a:latin typeface="Calibri"/>
                <a:cs typeface="Calibri"/>
              </a:rPr>
              <a:t> </a:t>
            </a:r>
            <a:r>
              <a:rPr sz="2350" dirty="0">
                <a:solidFill>
                  <a:srgbClr val="002060"/>
                </a:solidFill>
                <a:latin typeface="Calibri"/>
                <a:cs typeface="Calibri"/>
              </a:rPr>
              <a:t>Il</a:t>
            </a:r>
            <a:r>
              <a:rPr sz="2350" spc="345" dirty="0">
                <a:solidFill>
                  <a:srgbClr val="002060"/>
                </a:solidFill>
                <a:latin typeface="Calibri"/>
                <a:cs typeface="Calibri"/>
              </a:rPr>
              <a:t> </a:t>
            </a:r>
            <a:r>
              <a:rPr sz="2350" spc="114" dirty="0">
                <a:solidFill>
                  <a:srgbClr val="002060"/>
                </a:solidFill>
                <a:latin typeface="Calibri"/>
                <a:cs typeface="Calibri"/>
              </a:rPr>
              <a:t>fascicolo</a:t>
            </a:r>
            <a:r>
              <a:rPr sz="2350" spc="350" dirty="0">
                <a:solidFill>
                  <a:srgbClr val="002060"/>
                </a:solidFill>
                <a:latin typeface="Calibri"/>
                <a:cs typeface="Calibri"/>
              </a:rPr>
              <a:t> </a:t>
            </a:r>
            <a:r>
              <a:rPr sz="2350" dirty="0">
                <a:solidFill>
                  <a:srgbClr val="002060"/>
                </a:solidFill>
                <a:latin typeface="Calibri"/>
                <a:cs typeface="Calibri"/>
              </a:rPr>
              <a:t>virtuale</a:t>
            </a:r>
            <a:r>
              <a:rPr sz="2350" spc="345" dirty="0">
                <a:solidFill>
                  <a:srgbClr val="002060"/>
                </a:solidFill>
                <a:latin typeface="Calibri"/>
                <a:cs typeface="Calibri"/>
              </a:rPr>
              <a:t> </a:t>
            </a:r>
            <a:r>
              <a:rPr sz="2350" dirty="0">
                <a:solidFill>
                  <a:srgbClr val="002060"/>
                </a:solidFill>
                <a:latin typeface="Calibri"/>
                <a:cs typeface="Calibri"/>
              </a:rPr>
              <a:t>dell’operatore</a:t>
            </a:r>
            <a:r>
              <a:rPr sz="2350" spc="350" dirty="0">
                <a:solidFill>
                  <a:srgbClr val="002060"/>
                </a:solidFill>
                <a:latin typeface="Calibri"/>
                <a:cs typeface="Calibri"/>
              </a:rPr>
              <a:t> </a:t>
            </a:r>
            <a:r>
              <a:rPr sz="2350" spc="110" dirty="0">
                <a:solidFill>
                  <a:srgbClr val="002060"/>
                </a:solidFill>
                <a:latin typeface="Calibri"/>
                <a:cs typeface="Calibri"/>
              </a:rPr>
              <a:t>economico</a:t>
            </a:r>
            <a:r>
              <a:rPr sz="2350" spc="355" dirty="0">
                <a:solidFill>
                  <a:srgbClr val="002060"/>
                </a:solidFill>
                <a:latin typeface="Calibri"/>
                <a:cs typeface="Calibri"/>
              </a:rPr>
              <a:t> </a:t>
            </a:r>
            <a:r>
              <a:rPr sz="2350" spc="80" dirty="0">
                <a:solidFill>
                  <a:srgbClr val="002060"/>
                </a:solidFill>
                <a:latin typeface="Calibri"/>
                <a:cs typeface="Calibri"/>
              </a:rPr>
              <a:t>è</a:t>
            </a:r>
            <a:r>
              <a:rPr sz="2350" spc="350" dirty="0">
                <a:solidFill>
                  <a:srgbClr val="002060"/>
                </a:solidFill>
                <a:latin typeface="Calibri"/>
                <a:cs typeface="Calibri"/>
              </a:rPr>
              <a:t> </a:t>
            </a:r>
            <a:r>
              <a:rPr sz="2350" dirty="0">
                <a:solidFill>
                  <a:srgbClr val="002060"/>
                </a:solidFill>
                <a:latin typeface="Calibri"/>
                <a:cs typeface="Calibri"/>
              </a:rPr>
              <a:t>utilizzato</a:t>
            </a:r>
            <a:r>
              <a:rPr sz="2350" spc="355" dirty="0">
                <a:solidFill>
                  <a:srgbClr val="002060"/>
                </a:solidFill>
                <a:latin typeface="Calibri"/>
                <a:cs typeface="Calibri"/>
              </a:rPr>
              <a:t> </a:t>
            </a:r>
            <a:r>
              <a:rPr sz="2350" spc="60" dirty="0">
                <a:solidFill>
                  <a:srgbClr val="002060"/>
                </a:solidFill>
                <a:latin typeface="Calibri"/>
                <a:cs typeface="Calibri"/>
              </a:rPr>
              <a:t>per</a:t>
            </a:r>
            <a:r>
              <a:rPr sz="2350" spc="345" dirty="0">
                <a:solidFill>
                  <a:srgbClr val="002060"/>
                </a:solidFill>
                <a:latin typeface="Calibri"/>
                <a:cs typeface="Calibri"/>
              </a:rPr>
              <a:t> </a:t>
            </a:r>
            <a:r>
              <a:rPr sz="2350" spc="25" dirty="0">
                <a:solidFill>
                  <a:srgbClr val="002060"/>
                </a:solidFill>
                <a:latin typeface="Calibri"/>
                <a:cs typeface="Calibri"/>
              </a:rPr>
              <a:t>la </a:t>
            </a:r>
            <a:r>
              <a:rPr sz="2350" spc="75" dirty="0">
                <a:solidFill>
                  <a:srgbClr val="002060"/>
                </a:solidFill>
                <a:latin typeface="Calibri"/>
                <a:cs typeface="Calibri"/>
              </a:rPr>
              <a:t>partecipazione</a:t>
            </a:r>
            <a:r>
              <a:rPr sz="2350" spc="420" dirty="0">
                <a:solidFill>
                  <a:srgbClr val="002060"/>
                </a:solidFill>
                <a:latin typeface="Calibri"/>
                <a:cs typeface="Calibri"/>
              </a:rPr>
              <a:t> </a:t>
            </a:r>
            <a:r>
              <a:rPr sz="2350" dirty="0">
                <a:solidFill>
                  <a:srgbClr val="002060"/>
                </a:solidFill>
                <a:latin typeface="Calibri"/>
                <a:cs typeface="Calibri"/>
              </a:rPr>
              <a:t>alle</a:t>
            </a:r>
            <a:r>
              <a:rPr sz="2350" spc="430" dirty="0">
                <a:solidFill>
                  <a:srgbClr val="002060"/>
                </a:solidFill>
                <a:latin typeface="Calibri"/>
                <a:cs typeface="Calibri"/>
              </a:rPr>
              <a:t> </a:t>
            </a:r>
            <a:r>
              <a:rPr sz="2350" spc="70" dirty="0">
                <a:solidFill>
                  <a:srgbClr val="002060"/>
                </a:solidFill>
                <a:latin typeface="Calibri"/>
                <a:cs typeface="Calibri"/>
              </a:rPr>
              <a:t>procedure</a:t>
            </a:r>
            <a:r>
              <a:rPr sz="2350" spc="430" dirty="0">
                <a:solidFill>
                  <a:srgbClr val="002060"/>
                </a:solidFill>
                <a:latin typeface="Calibri"/>
                <a:cs typeface="Calibri"/>
              </a:rPr>
              <a:t> </a:t>
            </a:r>
            <a:r>
              <a:rPr sz="2350" spc="55" dirty="0">
                <a:solidFill>
                  <a:srgbClr val="002060"/>
                </a:solidFill>
                <a:latin typeface="Calibri"/>
                <a:cs typeface="Calibri"/>
              </a:rPr>
              <a:t>di</a:t>
            </a:r>
            <a:r>
              <a:rPr sz="2350" spc="430" dirty="0">
                <a:solidFill>
                  <a:srgbClr val="002060"/>
                </a:solidFill>
                <a:latin typeface="Calibri"/>
                <a:cs typeface="Calibri"/>
              </a:rPr>
              <a:t> </a:t>
            </a:r>
            <a:r>
              <a:rPr sz="2350" spc="95" dirty="0">
                <a:solidFill>
                  <a:srgbClr val="002060"/>
                </a:solidFill>
                <a:latin typeface="Calibri"/>
                <a:cs typeface="Calibri"/>
              </a:rPr>
              <a:t>gara</a:t>
            </a:r>
            <a:r>
              <a:rPr sz="2350" spc="430" dirty="0">
                <a:solidFill>
                  <a:srgbClr val="002060"/>
                </a:solidFill>
                <a:latin typeface="Calibri"/>
                <a:cs typeface="Calibri"/>
              </a:rPr>
              <a:t> </a:t>
            </a:r>
            <a:r>
              <a:rPr sz="2350" spc="70" dirty="0">
                <a:solidFill>
                  <a:srgbClr val="002060"/>
                </a:solidFill>
                <a:latin typeface="Calibri"/>
                <a:cs typeface="Calibri"/>
              </a:rPr>
              <a:t>aﬃdamento</a:t>
            </a:r>
            <a:r>
              <a:rPr sz="2350" spc="430" dirty="0">
                <a:solidFill>
                  <a:srgbClr val="002060"/>
                </a:solidFill>
                <a:latin typeface="Calibri"/>
                <a:cs typeface="Calibri"/>
              </a:rPr>
              <a:t> </a:t>
            </a:r>
            <a:r>
              <a:rPr sz="2350" spc="70" dirty="0">
                <a:solidFill>
                  <a:srgbClr val="002060"/>
                </a:solidFill>
                <a:latin typeface="Calibri"/>
                <a:cs typeface="Calibri"/>
              </a:rPr>
              <a:t>disciplinate</a:t>
            </a:r>
            <a:r>
              <a:rPr sz="2350" spc="430" dirty="0">
                <a:solidFill>
                  <a:srgbClr val="002060"/>
                </a:solidFill>
                <a:latin typeface="Calibri"/>
                <a:cs typeface="Calibri"/>
              </a:rPr>
              <a:t> </a:t>
            </a:r>
            <a:r>
              <a:rPr sz="2350" spc="80" dirty="0">
                <a:solidFill>
                  <a:srgbClr val="002060"/>
                </a:solidFill>
                <a:latin typeface="Calibri"/>
                <a:cs typeface="Calibri"/>
              </a:rPr>
              <a:t>dal</a:t>
            </a:r>
            <a:r>
              <a:rPr sz="2350" spc="425" dirty="0">
                <a:solidFill>
                  <a:srgbClr val="002060"/>
                </a:solidFill>
                <a:latin typeface="Calibri"/>
                <a:cs typeface="Calibri"/>
              </a:rPr>
              <a:t> </a:t>
            </a:r>
            <a:r>
              <a:rPr sz="2350" spc="120" dirty="0">
                <a:solidFill>
                  <a:srgbClr val="002060"/>
                </a:solidFill>
                <a:latin typeface="Calibri"/>
                <a:cs typeface="Calibri"/>
              </a:rPr>
              <a:t>codice.</a:t>
            </a:r>
            <a:r>
              <a:rPr sz="2350" spc="430" dirty="0">
                <a:solidFill>
                  <a:srgbClr val="002060"/>
                </a:solidFill>
                <a:latin typeface="Calibri"/>
                <a:cs typeface="Calibri"/>
              </a:rPr>
              <a:t> </a:t>
            </a:r>
            <a:r>
              <a:rPr sz="2350" dirty="0">
                <a:solidFill>
                  <a:srgbClr val="002060"/>
                </a:solidFill>
                <a:latin typeface="Calibri"/>
                <a:cs typeface="Calibri"/>
              </a:rPr>
              <a:t>I</a:t>
            </a:r>
            <a:r>
              <a:rPr sz="2350" spc="425" dirty="0">
                <a:solidFill>
                  <a:srgbClr val="002060"/>
                </a:solidFill>
                <a:latin typeface="Calibri"/>
                <a:cs typeface="Calibri"/>
              </a:rPr>
              <a:t> </a:t>
            </a:r>
            <a:r>
              <a:rPr sz="2350" spc="50" dirty="0">
                <a:solidFill>
                  <a:srgbClr val="002060"/>
                </a:solidFill>
                <a:latin typeface="Calibri"/>
                <a:cs typeface="Calibri"/>
              </a:rPr>
              <a:t>dati</a:t>
            </a:r>
            <a:r>
              <a:rPr sz="2350" spc="430" dirty="0">
                <a:solidFill>
                  <a:srgbClr val="002060"/>
                </a:solidFill>
                <a:latin typeface="Calibri"/>
                <a:cs typeface="Calibri"/>
              </a:rPr>
              <a:t> </a:t>
            </a:r>
            <a:r>
              <a:rPr sz="2350" spc="80" dirty="0">
                <a:solidFill>
                  <a:srgbClr val="002060"/>
                </a:solidFill>
                <a:latin typeface="Calibri"/>
                <a:cs typeface="Calibri"/>
              </a:rPr>
              <a:t>e</a:t>
            </a:r>
            <a:r>
              <a:rPr sz="2350" spc="430" dirty="0">
                <a:solidFill>
                  <a:srgbClr val="002060"/>
                </a:solidFill>
                <a:latin typeface="Calibri"/>
                <a:cs typeface="Calibri"/>
              </a:rPr>
              <a:t> </a:t>
            </a:r>
            <a:r>
              <a:rPr sz="2350" spc="-50" dirty="0">
                <a:solidFill>
                  <a:srgbClr val="002060"/>
                </a:solidFill>
                <a:latin typeface="Calibri"/>
                <a:cs typeface="Calibri"/>
              </a:rPr>
              <a:t>i </a:t>
            </a:r>
            <a:r>
              <a:rPr sz="2350" spc="75" dirty="0">
                <a:solidFill>
                  <a:srgbClr val="002060"/>
                </a:solidFill>
                <a:latin typeface="Calibri"/>
                <a:cs typeface="Calibri"/>
              </a:rPr>
              <a:t>documenti</a:t>
            </a:r>
            <a:r>
              <a:rPr sz="2350" spc="20" dirty="0">
                <a:solidFill>
                  <a:srgbClr val="002060"/>
                </a:solidFill>
                <a:latin typeface="Calibri"/>
                <a:cs typeface="Calibri"/>
              </a:rPr>
              <a:t>  </a:t>
            </a:r>
            <a:r>
              <a:rPr sz="2350" spc="50" dirty="0">
                <a:solidFill>
                  <a:srgbClr val="002060"/>
                </a:solidFill>
                <a:latin typeface="Calibri"/>
                <a:cs typeface="Calibri"/>
              </a:rPr>
              <a:t>contenuti</a:t>
            </a:r>
            <a:r>
              <a:rPr sz="2350" spc="35" dirty="0">
                <a:solidFill>
                  <a:srgbClr val="002060"/>
                </a:solidFill>
                <a:latin typeface="Calibri"/>
                <a:cs typeface="Calibri"/>
              </a:rPr>
              <a:t>  </a:t>
            </a:r>
            <a:r>
              <a:rPr sz="2350" dirty="0">
                <a:solidFill>
                  <a:srgbClr val="002060"/>
                </a:solidFill>
                <a:latin typeface="Calibri"/>
                <a:cs typeface="Calibri"/>
              </a:rPr>
              <a:t>nel</a:t>
            </a:r>
            <a:r>
              <a:rPr sz="2350" spc="35" dirty="0">
                <a:solidFill>
                  <a:srgbClr val="002060"/>
                </a:solidFill>
                <a:latin typeface="Calibri"/>
                <a:cs typeface="Calibri"/>
              </a:rPr>
              <a:t>  </a:t>
            </a:r>
            <a:r>
              <a:rPr sz="2350" spc="114" dirty="0">
                <a:solidFill>
                  <a:srgbClr val="002060"/>
                </a:solidFill>
                <a:latin typeface="Calibri"/>
                <a:cs typeface="Calibri"/>
              </a:rPr>
              <a:t>fascicolo</a:t>
            </a:r>
            <a:r>
              <a:rPr sz="2350" spc="35" dirty="0">
                <a:solidFill>
                  <a:srgbClr val="002060"/>
                </a:solidFill>
                <a:latin typeface="Calibri"/>
                <a:cs typeface="Calibri"/>
              </a:rPr>
              <a:t>  </a:t>
            </a:r>
            <a:r>
              <a:rPr sz="2350" dirty="0">
                <a:solidFill>
                  <a:srgbClr val="002060"/>
                </a:solidFill>
                <a:latin typeface="Calibri"/>
                <a:cs typeface="Calibri"/>
              </a:rPr>
              <a:t>virtuale</a:t>
            </a:r>
            <a:r>
              <a:rPr sz="2350" spc="35" dirty="0">
                <a:solidFill>
                  <a:srgbClr val="002060"/>
                </a:solidFill>
                <a:latin typeface="Calibri"/>
                <a:cs typeface="Calibri"/>
              </a:rPr>
              <a:t>  </a:t>
            </a:r>
            <a:r>
              <a:rPr sz="2350" dirty="0">
                <a:solidFill>
                  <a:srgbClr val="002060"/>
                </a:solidFill>
                <a:latin typeface="Calibri"/>
                <a:cs typeface="Calibri"/>
              </a:rPr>
              <a:t>dell’operatore</a:t>
            </a:r>
            <a:r>
              <a:rPr sz="2350" spc="35" dirty="0">
                <a:solidFill>
                  <a:srgbClr val="002060"/>
                </a:solidFill>
                <a:latin typeface="Calibri"/>
                <a:cs typeface="Calibri"/>
              </a:rPr>
              <a:t>  </a:t>
            </a:r>
            <a:r>
              <a:rPr sz="2350" spc="105" dirty="0">
                <a:solidFill>
                  <a:srgbClr val="002060"/>
                </a:solidFill>
                <a:latin typeface="Calibri"/>
                <a:cs typeface="Calibri"/>
              </a:rPr>
              <a:t>economico,</a:t>
            </a:r>
            <a:r>
              <a:rPr sz="2350" spc="35" dirty="0">
                <a:solidFill>
                  <a:srgbClr val="002060"/>
                </a:solidFill>
                <a:latin typeface="Calibri"/>
                <a:cs typeface="Calibri"/>
              </a:rPr>
              <a:t>  </a:t>
            </a:r>
            <a:r>
              <a:rPr sz="2350" dirty="0">
                <a:solidFill>
                  <a:srgbClr val="002060"/>
                </a:solidFill>
                <a:latin typeface="Calibri"/>
                <a:cs typeface="Calibri"/>
              </a:rPr>
              <a:t>nei</a:t>
            </a:r>
            <a:r>
              <a:rPr sz="2350" spc="40" dirty="0">
                <a:solidFill>
                  <a:srgbClr val="002060"/>
                </a:solidFill>
                <a:latin typeface="Calibri"/>
                <a:cs typeface="Calibri"/>
              </a:rPr>
              <a:t>  </a:t>
            </a:r>
            <a:r>
              <a:rPr sz="2350" dirty="0">
                <a:solidFill>
                  <a:srgbClr val="002060"/>
                </a:solidFill>
                <a:latin typeface="Calibri"/>
                <a:cs typeface="Calibri"/>
              </a:rPr>
              <a:t>termini</a:t>
            </a:r>
            <a:r>
              <a:rPr sz="2350" spc="35" dirty="0">
                <a:solidFill>
                  <a:srgbClr val="002060"/>
                </a:solidFill>
                <a:latin typeface="Calibri"/>
                <a:cs typeface="Calibri"/>
              </a:rPr>
              <a:t>  </a:t>
            </a:r>
            <a:r>
              <a:rPr sz="2350" spc="30" dirty="0">
                <a:solidFill>
                  <a:srgbClr val="002060"/>
                </a:solidFill>
                <a:latin typeface="Calibri"/>
                <a:cs typeface="Calibri"/>
              </a:rPr>
              <a:t>di </a:t>
            </a:r>
            <a:r>
              <a:rPr sz="2350" spc="105" dirty="0">
                <a:solidFill>
                  <a:srgbClr val="002060"/>
                </a:solidFill>
                <a:latin typeface="Calibri"/>
                <a:cs typeface="Calibri"/>
              </a:rPr>
              <a:t>eﬃcacia</a:t>
            </a:r>
            <a:r>
              <a:rPr sz="2350" spc="250" dirty="0">
                <a:solidFill>
                  <a:srgbClr val="002060"/>
                </a:solidFill>
                <a:latin typeface="Calibri"/>
                <a:cs typeface="Calibri"/>
              </a:rPr>
              <a:t>   </a:t>
            </a:r>
            <a:r>
              <a:rPr sz="2350" spc="55" dirty="0">
                <a:solidFill>
                  <a:srgbClr val="002060"/>
                </a:solidFill>
                <a:latin typeface="Calibri"/>
                <a:cs typeface="Calibri"/>
              </a:rPr>
              <a:t>di</a:t>
            </a:r>
            <a:r>
              <a:rPr sz="2350" spc="250" dirty="0">
                <a:solidFill>
                  <a:srgbClr val="002060"/>
                </a:solidFill>
                <a:latin typeface="Calibri"/>
                <a:cs typeface="Calibri"/>
              </a:rPr>
              <a:t>   </a:t>
            </a:r>
            <a:r>
              <a:rPr sz="2350" spc="130" dirty="0">
                <a:solidFill>
                  <a:srgbClr val="002060"/>
                </a:solidFill>
                <a:latin typeface="Calibri"/>
                <a:cs typeface="Calibri"/>
              </a:rPr>
              <a:t>ciascuno</a:t>
            </a:r>
            <a:r>
              <a:rPr sz="2350" spc="245" dirty="0">
                <a:solidFill>
                  <a:srgbClr val="002060"/>
                </a:solidFill>
                <a:latin typeface="Calibri"/>
                <a:cs typeface="Calibri"/>
              </a:rPr>
              <a:t>   </a:t>
            </a:r>
            <a:r>
              <a:rPr sz="2350" spc="55" dirty="0">
                <a:solidFill>
                  <a:srgbClr val="002060"/>
                </a:solidFill>
                <a:latin typeface="Calibri"/>
                <a:cs typeface="Calibri"/>
              </a:rPr>
              <a:t>di</a:t>
            </a:r>
            <a:r>
              <a:rPr sz="2350" spc="250" dirty="0">
                <a:solidFill>
                  <a:srgbClr val="002060"/>
                </a:solidFill>
                <a:latin typeface="Calibri"/>
                <a:cs typeface="Calibri"/>
              </a:rPr>
              <a:t>   </a:t>
            </a:r>
            <a:r>
              <a:rPr sz="2350" spc="120" dirty="0">
                <a:solidFill>
                  <a:srgbClr val="002060"/>
                </a:solidFill>
                <a:latin typeface="Calibri"/>
                <a:cs typeface="Calibri"/>
              </a:rPr>
              <a:t>essi,</a:t>
            </a:r>
            <a:r>
              <a:rPr sz="2350" spc="250" dirty="0">
                <a:solidFill>
                  <a:srgbClr val="002060"/>
                </a:solidFill>
                <a:latin typeface="Calibri"/>
                <a:cs typeface="Calibri"/>
              </a:rPr>
              <a:t>   </a:t>
            </a:r>
            <a:r>
              <a:rPr sz="2350" spc="125" dirty="0">
                <a:solidFill>
                  <a:srgbClr val="002060"/>
                </a:solidFill>
                <a:latin typeface="Calibri"/>
                <a:cs typeface="Calibri"/>
              </a:rPr>
              <a:t>sono</a:t>
            </a:r>
            <a:r>
              <a:rPr sz="2350" spc="250" dirty="0">
                <a:solidFill>
                  <a:srgbClr val="002060"/>
                </a:solidFill>
                <a:latin typeface="Calibri"/>
                <a:cs typeface="Calibri"/>
              </a:rPr>
              <a:t>   </a:t>
            </a:r>
            <a:r>
              <a:rPr sz="2350" spc="70" dirty="0">
                <a:solidFill>
                  <a:srgbClr val="002060"/>
                </a:solidFill>
                <a:latin typeface="Calibri"/>
                <a:cs typeface="Calibri"/>
              </a:rPr>
              <a:t>aggiornati</a:t>
            </a:r>
            <a:r>
              <a:rPr sz="2350" spc="250" dirty="0">
                <a:solidFill>
                  <a:srgbClr val="002060"/>
                </a:solidFill>
                <a:latin typeface="Calibri"/>
                <a:cs typeface="Calibri"/>
              </a:rPr>
              <a:t>   </a:t>
            </a:r>
            <a:r>
              <a:rPr sz="2350" spc="65" dirty="0">
                <a:solidFill>
                  <a:srgbClr val="002060"/>
                </a:solidFill>
                <a:latin typeface="Calibri"/>
                <a:cs typeface="Calibri"/>
              </a:rPr>
              <a:t>automaticamente</a:t>
            </a:r>
            <a:r>
              <a:rPr sz="2350" spc="245" dirty="0">
                <a:solidFill>
                  <a:srgbClr val="002060"/>
                </a:solidFill>
                <a:latin typeface="Calibri"/>
                <a:cs typeface="Calibri"/>
              </a:rPr>
              <a:t>   </a:t>
            </a:r>
            <a:r>
              <a:rPr sz="2350" spc="50" dirty="0">
                <a:solidFill>
                  <a:srgbClr val="002060"/>
                </a:solidFill>
                <a:latin typeface="Calibri"/>
                <a:cs typeface="Calibri"/>
              </a:rPr>
              <a:t>mediante </a:t>
            </a:r>
            <a:r>
              <a:rPr sz="2350" dirty="0">
                <a:solidFill>
                  <a:srgbClr val="002060"/>
                </a:solidFill>
                <a:latin typeface="Calibri"/>
                <a:cs typeface="Calibri"/>
              </a:rPr>
              <a:t>interoperabilità</a:t>
            </a:r>
            <a:r>
              <a:rPr sz="2350" spc="285" dirty="0">
                <a:solidFill>
                  <a:srgbClr val="002060"/>
                </a:solidFill>
                <a:latin typeface="Calibri"/>
                <a:cs typeface="Calibri"/>
              </a:rPr>
              <a:t>  </a:t>
            </a:r>
            <a:r>
              <a:rPr sz="2350" spc="80" dirty="0">
                <a:solidFill>
                  <a:srgbClr val="002060"/>
                </a:solidFill>
                <a:latin typeface="Calibri"/>
                <a:cs typeface="Calibri"/>
              </a:rPr>
              <a:t>e</a:t>
            </a:r>
            <a:r>
              <a:rPr sz="2350" spc="295" dirty="0">
                <a:solidFill>
                  <a:srgbClr val="002060"/>
                </a:solidFill>
                <a:latin typeface="Calibri"/>
                <a:cs typeface="Calibri"/>
              </a:rPr>
              <a:t>  </a:t>
            </a:r>
            <a:r>
              <a:rPr sz="2350" spc="125" dirty="0">
                <a:solidFill>
                  <a:srgbClr val="002060"/>
                </a:solidFill>
                <a:latin typeface="Calibri"/>
                <a:cs typeface="Calibri"/>
              </a:rPr>
              <a:t>sono</a:t>
            </a:r>
            <a:r>
              <a:rPr sz="2350" spc="300" dirty="0">
                <a:solidFill>
                  <a:srgbClr val="002060"/>
                </a:solidFill>
                <a:latin typeface="Calibri"/>
                <a:cs typeface="Calibri"/>
              </a:rPr>
              <a:t>  </a:t>
            </a:r>
            <a:r>
              <a:rPr sz="2350" dirty="0">
                <a:solidFill>
                  <a:srgbClr val="002060"/>
                </a:solidFill>
                <a:latin typeface="Calibri"/>
                <a:cs typeface="Calibri"/>
              </a:rPr>
              <a:t>utilizzati</a:t>
            </a:r>
            <a:r>
              <a:rPr sz="2350" spc="295" dirty="0">
                <a:solidFill>
                  <a:srgbClr val="002060"/>
                </a:solidFill>
                <a:latin typeface="Calibri"/>
                <a:cs typeface="Calibri"/>
              </a:rPr>
              <a:t>  </a:t>
            </a:r>
            <a:r>
              <a:rPr sz="2350" dirty="0">
                <a:solidFill>
                  <a:srgbClr val="002060"/>
                </a:solidFill>
                <a:latin typeface="Calibri"/>
                <a:cs typeface="Calibri"/>
              </a:rPr>
              <a:t>in</a:t>
            </a:r>
            <a:r>
              <a:rPr sz="2350" spc="295" dirty="0">
                <a:solidFill>
                  <a:srgbClr val="002060"/>
                </a:solidFill>
                <a:latin typeface="Calibri"/>
                <a:cs typeface="Calibri"/>
              </a:rPr>
              <a:t>  </a:t>
            </a:r>
            <a:r>
              <a:rPr sz="2350" dirty="0">
                <a:solidFill>
                  <a:srgbClr val="002060"/>
                </a:solidFill>
                <a:latin typeface="Calibri"/>
                <a:cs typeface="Calibri"/>
              </a:rPr>
              <a:t>tutte</a:t>
            </a:r>
            <a:r>
              <a:rPr sz="2350" spc="295" dirty="0">
                <a:solidFill>
                  <a:srgbClr val="002060"/>
                </a:solidFill>
                <a:latin typeface="Calibri"/>
                <a:cs typeface="Calibri"/>
              </a:rPr>
              <a:t>  </a:t>
            </a:r>
            <a:r>
              <a:rPr sz="2350" dirty="0">
                <a:solidFill>
                  <a:srgbClr val="002060"/>
                </a:solidFill>
                <a:latin typeface="Calibri"/>
                <a:cs typeface="Calibri"/>
              </a:rPr>
              <a:t>le</a:t>
            </a:r>
            <a:r>
              <a:rPr sz="2350" spc="300" dirty="0">
                <a:solidFill>
                  <a:srgbClr val="002060"/>
                </a:solidFill>
                <a:latin typeface="Calibri"/>
                <a:cs typeface="Calibri"/>
              </a:rPr>
              <a:t>  </a:t>
            </a:r>
            <a:r>
              <a:rPr sz="2350" spc="90" dirty="0">
                <a:solidFill>
                  <a:srgbClr val="002060"/>
                </a:solidFill>
                <a:latin typeface="Calibri"/>
                <a:cs typeface="Calibri"/>
              </a:rPr>
              <a:t>gare</a:t>
            </a:r>
            <a:r>
              <a:rPr sz="2350" spc="295" dirty="0">
                <a:solidFill>
                  <a:srgbClr val="002060"/>
                </a:solidFill>
                <a:latin typeface="Calibri"/>
                <a:cs typeface="Calibri"/>
              </a:rPr>
              <a:t>  </a:t>
            </a:r>
            <a:r>
              <a:rPr sz="2350" spc="70" dirty="0">
                <a:solidFill>
                  <a:srgbClr val="002060"/>
                </a:solidFill>
                <a:latin typeface="Calibri"/>
                <a:cs typeface="Calibri"/>
              </a:rPr>
              <a:t>procedure</a:t>
            </a:r>
            <a:r>
              <a:rPr sz="2350" spc="295" dirty="0">
                <a:solidFill>
                  <a:srgbClr val="002060"/>
                </a:solidFill>
                <a:latin typeface="Calibri"/>
                <a:cs typeface="Calibri"/>
              </a:rPr>
              <a:t>  </a:t>
            </a:r>
            <a:r>
              <a:rPr sz="2350" spc="55" dirty="0">
                <a:solidFill>
                  <a:srgbClr val="002060"/>
                </a:solidFill>
                <a:latin typeface="Calibri"/>
                <a:cs typeface="Calibri"/>
              </a:rPr>
              <a:t>di</a:t>
            </a:r>
            <a:r>
              <a:rPr sz="2350" spc="295" dirty="0">
                <a:solidFill>
                  <a:srgbClr val="002060"/>
                </a:solidFill>
                <a:latin typeface="Calibri"/>
                <a:cs typeface="Calibri"/>
              </a:rPr>
              <a:t>  </a:t>
            </a:r>
            <a:r>
              <a:rPr sz="2350" spc="70" dirty="0">
                <a:solidFill>
                  <a:srgbClr val="002060"/>
                </a:solidFill>
                <a:latin typeface="Calibri"/>
                <a:cs typeface="Calibri"/>
              </a:rPr>
              <a:t>aﬃdamento</a:t>
            </a:r>
            <a:r>
              <a:rPr sz="2350" spc="295" dirty="0">
                <a:solidFill>
                  <a:srgbClr val="002060"/>
                </a:solidFill>
                <a:latin typeface="Calibri"/>
                <a:cs typeface="Calibri"/>
              </a:rPr>
              <a:t>  </a:t>
            </a:r>
            <a:r>
              <a:rPr sz="2350" spc="70" dirty="0">
                <a:solidFill>
                  <a:srgbClr val="002060"/>
                </a:solidFill>
                <a:latin typeface="Calibri"/>
                <a:cs typeface="Calibri"/>
              </a:rPr>
              <a:t>cui </a:t>
            </a:r>
            <a:r>
              <a:rPr sz="2350" dirty="0">
                <a:solidFill>
                  <a:srgbClr val="002060"/>
                </a:solidFill>
                <a:latin typeface="Calibri"/>
                <a:cs typeface="Calibri"/>
              </a:rPr>
              <a:t>l’operatore</a:t>
            </a:r>
            <a:r>
              <a:rPr sz="2350" spc="505" dirty="0">
                <a:solidFill>
                  <a:srgbClr val="002060"/>
                </a:solidFill>
                <a:latin typeface="Calibri"/>
                <a:cs typeface="Calibri"/>
              </a:rPr>
              <a:t> </a:t>
            </a:r>
            <a:r>
              <a:rPr sz="2350" spc="65" dirty="0">
                <a:solidFill>
                  <a:srgbClr val="002060"/>
                </a:solidFill>
                <a:latin typeface="Calibri"/>
                <a:cs typeface="Calibri"/>
              </a:rPr>
              <a:t>partecipa.</a:t>
            </a:r>
            <a:endParaRPr sz="2350">
              <a:latin typeface="Calibri"/>
              <a:cs typeface="Calibri"/>
            </a:endParaRPr>
          </a:p>
        </p:txBody>
      </p:sp>
      <p:sp>
        <p:nvSpPr>
          <p:cNvPr id="3" name="object 3"/>
          <p:cNvSpPr txBox="1">
            <a:spLocks noGrp="1"/>
          </p:cNvSpPr>
          <p:nvPr>
            <p:ph type="title"/>
          </p:nvPr>
        </p:nvSpPr>
        <p:spPr>
          <a:xfrm>
            <a:off x="711382" y="1516972"/>
            <a:ext cx="10180955" cy="415925"/>
          </a:xfrm>
          <a:prstGeom prst="rect">
            <a:avLst/>
          </a:prstGeom>
        </p:spPr>
        <p:txBody>
          <a:bodyPr vert="horz" wrap="square" lIns="0" tIns="13970" rIns="0" bIns="0" rtlCol="0">
            <a:spAutoFit/>
          </a:bodyPr>
          <a:lstStyle/>
          <a:p>
            <a:pPr marL="12700">
              <a:lnSpc>
                <a:spcPct val="100000"/>
              </a:lnSpc>
              <a:spcBef>
                <a:spcPts val="110"/>
              </a:spcBef>
            </a:pPr>
            <a:r>
              <a:rPr sz="2550" b="1" spc="65" dirty="0">
                <a:solidFill>
                  <a:srgbClr val="FF0000"/>
                </a:solidFill>
                <a:latin typeface="Arial"/>
                <a:cs typeface="Arial"/>
              </a:rPr>
              <a:t>ANAC</a:t>
            </a:r>
            <a:r>
              <a:rPr sz="2550" b="1" spc="60" dirty="0">
                <a:solidFill>
                  <a:srgbClr val="FF0000"/>
                </a:solidFill>
                <a:latin typeface="Arial"/>
                <a:cs typeface="Arial"/>
              </a:rPr>
              <a:t> </a:t>
            </a:r>
            <a:r>
              <a:rPr sz="2550" b="1" spc="140" dirty="0">
                <a:solidFill>
                  <a:srgbClr val="FF0000"/>
                </a:solidFill>
                <a:latin typeface="Arial"/>
                <a:cs typeface="Arial"/>
              </a:rPr>
              <a:t>-</a:t>
            </a:r>
            <a:r>
              <a:rPr sz="2550" b="1" spc="60" dirty="0">
                <a:solidFill>
                  <a:srgbClr val="FF0000"/>
                </a:solidFill>
                <a:latin typeface="Arial"/>
                <a:cs typeface="Arial"/>
              </a:rPr>
              <a:t> </a:t>
            </a:r>
            <a:r>
              <a:rPr sz="2550" b="1" spc="95" dirty="0">
                <a:solidFill>
                  <a:srgbClr val="FF0000"/>
                </a:solidFill>
                <a:latin typeface="Arial"/>
                <a:cs typeface="Arial"/>
              </a:rPr>
              <a:t>Fascicolo</a:t>
            </a:r>
            <a:r>
              <a:rPr sz="2550" b="1" spc="60" dirty="0">
                <a:solidFill>
                  <a:srgbClr val="FF0000"/>
                </a:solidFill>
                <a:latin typeface="Arial"/>
                <a:cs typeface="Arial"/>
              </a:rPr>
              <a:t> </a:t>
            </a:r>
            <a:r>
              <a:rPr sz="2550" b="1" spc="160" dirty="0">
                <a:solidFill>
                  <a:srgbClr val="FF0000"/>
                </a:solidFill>
                <a:latin typeface="Arial"/>
                <a:cs typeface="Arial"/>
              </a:rPr>
              <a:t>Virtuale</a:t>
            </a:r>
            <a:r>
              <a:rPr sz="2550" b="1" spc="65" dirty="0">
                <a:solidFill>
                  <a:srgbClr val="FF0000"/>
                </a:solidFill>
                <a:latin typeface="Arial"/>
                <a:cs typeface="Arial"/>
              </a:rPr>
              <a:t> </a:t>
            </a:r>
            <a:r>
              <a:rPr sz="2550" b="1" spc="150" dirty="0">
                <a:solidFill>
                  <a:srgbClr val="FF0000"/>
                </a:solidFill>
                <a:latin typeface="Arial"/>
                <a:cs typeface="Arial"/>
              </a:rPr>
              <a:t>dell’Operatore</a:t>
            </a:r>
            <a:r>
              <a:rPr sz="2550" b="1" spc="60" dirty="0">
                <a:solidFill>
                  <a:srgbClr val="FF0000"/>
                </a:solidFill>
                <a:latin typeface="Arial"/>
                <a:cs typeface="Arial"/>
              </a:rPr>
              <a:t> </a:t>
            </a:r>
            <a:r>
              <a:rPr sz="2550" b="1" spc="120" dirty="0">
                <a:solidFill>
                  <a:srgbClr val="FF0000"/>
                </a:solidFill>
                <a:latin typeface="Arial"/>
                <a:cs typeface="Arial"/>
              </a:rPr>
              <a:t>Economico</a:t>
            </a:r>
            <a:r>
              <a:rPr sz="2550" b="1" spc="60" dirty="0">
                <a:solidFill>
                  <a:srgbClr val="FF0000"/>
                </a:solidFill>
                <a:latin typeface="Arial"/>
                <a:cs typeface="Arial"/>
              </a:rPr>
              <a:t> </a:t>
            </a:r>
            <a:r>
              <a:rPr sz="2550" b="1" spc="-10" dirty="0">
                <a:solidFill>
                  <a:srgbClr val="FF0000"/>
                </a:solidFill>
                <a:latin typeface="Arial"/>
                <a:cs typeface="Arial"/>
              </a:rPr>
              <a:t>(FVOE)</a:t>
            </a:r>
            <a:endParaRPr sz="2550">
              <a:latin typeface="Arial"/>
              <a:cs typeface="Arial"/>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2306" y="1403124"/>
            <a:ext cx="10688955" cy="1586865"/>
          </a:xfrm>
          <a:prstGeom prst="rect">
            <a:avLst/>
          </a:prstGeom>
        </p:spPr>
        <p:txBody>
          <a:bodyPr vert="horz" wrap="square" lIns="0" tIns="13335" rIns="0" bIns="0" rtlCol="0">
            <a:spAutoFit/>
          </a:bodyPr>
          <a:lstStyle/>
          <a:p>
            <a:pPr marL="12700" algn="just">
              <a:lnSpc>
                <a:spcPct val="100000"/>
              </a:lnSpc>
              <a:spcBef>
                <a:spcPts val="105"/>
              </a:spcBef>
            </a:pPr>
            <a:r>
              <a:rPr sz="1700" b="1" spc="-10" dirty="0">
                <a:solidFill>
                  <a:srgbClr val="1F2536"/>
                </a:solidFill>
                <a:latin typeface="Arial"/>
                <a:cs typeface="Arial"/>
              </a:rPr>
              <a:t>Verifica</a:t>
            </a:r>
            <a:r>
              <a:rPr sz="1700" b="1" spc="-35" dirty="0">
                <a:solidFill>
                  <a:srgbClr val="1F2536"/>
                </a:solidFill>
                <a:latin typeface="Arial"/>
                <a:cs typeface="Arial"/>
              </a:rPr>
              <a:t> </a:t>
            </a:r>
            <a:r>
              <a:rPr sz="1700" b="1" dirty="0">
                <a:solidFill>
                  <a:srgbClr val="1F2536"/>
                </a:solidFill>
                <a:latin typeface="Arial"/>
                <a:cs typeface="Arial"/>
              </a:rPr>
              <a:t>dei</a:t>
            </a:r>
            <a:r>
              <a:rPr sz="1700" b="1" spc="-35" dirty="0">
                <a:solidFill>
                  <a:srgbClr val="1F2536"/>
                </a:solidFill>
                <a:latin typeface="Arial"/>
                <a:cs typeface="Arial"/>
              </a:rPr>
              <a:t> </a:t>
            </a:r>
            <a:r>
              <a:rPr sz="1700" b="1" dirty="0">
                <a:solidFill>
                  <a:srgbClr val="1F2536"/>
                </a:solidFill>
                <a:latin typeface="Arial"/>
                <a:cs typeface="Arial"/>
              </a:rPr>
              <a:t>requisiti</a:t>
            </a:r>
            <a:r>
              <a:rPr sz="1700" b="1" spc="-35" dirty="0">
                <a:solidFill>
                  <a:srgbClr val="1F2536"/>
                </a:solidFill>
                <a:latin typeface="Arial"/>
                <a:cs typeface="Arial"/>
              </a:rPr>
              <a:t> </a:t>
            </a:r>
            <a:r>
              <a:rPr sz="1700" b="1" dirty="0">
                <a:solidFill>
                  <a:srgbClr val="1F2536"/>
                </a:solidFill>
                <a:latin typeface="Arial"/>
                <a:cs typeface="Arial"/>
              </a:rPr>
              <a:t>degli</a:t>
            </a:r>
            <a:r>
              <a:rPr sz="1700" b="1" spc="-35" dirty="0">
                <a:solidFill>
                  <a:srgbClr val="1F2536"/>
                </a:solidFill>
                <a:latin typeface="Arial"/>
                <a:cs typeface="Arial"/>
              </a:rPr>
              <a:t> </a:t>
            </a:r>
            <a:r>
              <a:rPr sz="1700" b="1" dirty="0">
                <a:solidFill>
                  <a:srgbClr val="1F2536"/>
                </a:solidFill>
                <a:latin typeface="Arial"/>
                <a:cs typeface="Arial"/>
              </a:rPr>
              <a:t>Operatori</a:t>
            </a:r>
            <a:r>
              <a:rPr sz="1700" b="1" spc="-35" dirty="0">
                <a:solidFill>
                  <a:srgbClr val="1F2536"/>
                </a:solidFill>
                <a:latin typeface="Arial"/>
                <a:cs typeface="Arial"/>
              </a:rPr>
              <a:t> </a:t>
            </a:r>
            <a:r>
              <a:rPr sz="1700" b="1" spc="-10" dirty="0">
                <a:solidFill>
                  <a:srgbClr val="1F2536"/>
                </a:solidFill>
                <a:latin typeface="Arial"/>
                <a:cs typeface="Arial"/>
              </a:rPr>
              <a:t>Economici</a:t>
            </a:r>
            <a:endParaRPr sz="1700">
              <a:latin typeface="Arial"/>
              <a:cs typeface="Arial"/>
            </a:endParaRPr>
          </a:p>
          <a:p>
            <a:pPr marL="12700" marR="6985" algn="just">
              <a:lnSpc>
                <a:spcPct val="100000"/>
              </a:lnSpc>
              <a:spcBef>
                <a:spcPts val="10"/>
              </a:spcBef>
            </a:pPr>
            <a:r>
              <a:rPr sz="1700" b="1" dirty="0">
                <a:solidFill>
                  <a:srgbClr val="1F2536"/>
                </a:solidFill>
                <a:latin typeface="Arial"/>
                <a:cs typeface="Arial"/>
              </a:rPr>
              <a:t>La</a:t>
            </a:r>
            <a:r>
              <a:rPr sz="1700" b="1" spc="160" dirty="0">
                <a:solidFill>
                  <a:srgbClr val="1F2536"/>
                </a:solidFill>
                <a:latin typeface="Arial"/>
                <a:cs typeface="Arial"/>
              </a:rPr>
              <a:t> </a:t>
            </a:r>
            <a:r>
              <a:rPr sz="1700" b="1" dirty="0">
                <a:solidFill>
                  <a:srgbClr val="1F2536"/>
                </a:solidFill>
                <a:latin typeface="Arial"/>
                <a:cs typeface="Arial"/>
              </a:rPr>
              <a:t>verifica</a:t>
            </a:r>
            <a:r>
              <a:rPr sz="1700" b="1" spc="170" dirty="0">
                <a:solidFill>
                  <a:srgbClr val="1F2536"/>
                </a:solidFill>
                <a:latin typeface="Arial"/>
                <a:cs typeface="Arial"/>
              </a:rPr>
              <a:t> </a:t>
            </a:r>
            <a:r>
              <a:rPr sz="1700" b="1" dirty="0">
                <a:solidFill>
                  <a:srgbClr val="1F2536"/>
                </a:solidFill>
                <a:latin typeface="Arial"/>
                <a:cs typeface="Arial"/>
              </a:rPr>
              <a:t>dei</a:t>
            </a:r>
            <a:r>
              <a:rPr sz="1700" b="1" spc="170" dirty="0">
                <a:solidFill>
                  <a:srgbClr val="1F2536"/>
                </a:solidFill>
                <a:latin typeface="Arial"/>
                <a:cs typeface="Arial"/>
              </a:rPr>
              <a:t> </a:t>
            </a:r>
            <a:r>
              <a:rPr sz="1700" b="1" dirty="0">
                <a:solidFill>
                  <a:srgbClr val="1F2536"/>
                </a:solidFill>
                <a:latin typeface="Arial"/>
                <a:cs typeface="Arial"/>
              </a:rPr>
              <a:t>requisiti</a:t>
            </a:r>
            <a:r>
              <a:rPr sz="1700" b="1" spc="170" dirty="0">
                <a:solidFill>
                  <a:srgbClr val="1F2536"/>
                </a:solidFill>
                <a:latin typeface="Arial"/>
                <a:cs typeface="Arial"/>
              </a:rPr>
              <a:t> </a:t>
            </a:r>
            <a:r>
              <a:rPr sz="1700" b="1" dirty="0">
                <a:solidFill>
                  <a:srgbClr val="1F2536"/>
                </a:solidFill>
                <a:latin typeface="Arial"/>
                <a:cs typeface="Arial"/>
              </a:rPr>
              <a:t>degli</a:t>
            </a:r>
            <a:r>
              <a:rPr sz="1700" b="1" spc="170" dirty="0">
                <a:solidFill>
                  <a:srgbClr val="1F2536"/>
                </a:solidFill>
                <a:latin typeface="Arial"/>
                <a:cs typeface="Arial"/>
              </a:rPr>
              <a:t> </a:t>
            </a:r>
            <a:r>
              <a:rPr sz="1700" b="1" dirty="0">
                <a:solidFill>
                  <a:srgbClr val="1F2536"/>
                </a:solidFill>
                <a:latin typeface="Arial"/>
                <a:cs typeface="Arial"/>
              </a:rPr>
              <a:t>Operatori</a:t>
            </a:r>
            <a:r>
              <a:rPr sz="1700" b="1" spc="170" dirty="0">
                <a:solidFill>
                  <a:srgbClr val="1F2536"/>
                </a:solidFill>
                <a:latin typeface="Arial"/>
                <a:cs typeface="Arial"/>
              </a:rPr>
              <a:t> </a:t>
            </a:r>
            <a:r>
              <a:rPr sz="1700" b="1" dirty="0">
                <a:solidFill>
                  <a:srgbClr val="1F2536"/>
                </a:solidFill>
                <a:latin typeface="Arial"/>
                <a:cs typeface="Arial"/>
              </a:rPr>
              <a:t>Economici</a:t>
            </a:r>
            <a:r>
              <a:rPr sz="1700" b="1" spc="170" dirty="0">
                <a:solidFill>
                  <a:srgbClr val="1F2536"/>
                </a:solidFill>
                <a:latin typeface="Arial"/>
                <a:cs typeface="Arial"/>
              </a:rPr>
              <a:t> </a:t>
            </a:r>
            <a:r>
              <a:rPr sz="1700" b="1" dirty="0">
                <a:solidFill>
                  <a:srgbClr val="1F2536"/>
                </a:solidFill>
                <a:latin typeface="Arial"/>
                <a:cs typeface="Arial"/>
              </a:rPr>
              <a:t>in</a:t>
            </a:r>
            <a:r>
              <a:rPr sz="1700" b="1" spc="170" dirty="0">
                <a:solidFill>
                  <a:srgbClr val="1F2536"/>
                </a:solidFill>
                <a:latin typeface="Arial"/>
                <a:cs typeface="Arial"/>
              </a:rPr>
              <a:t> </a:t>
            </a:r>
            <a:r>
              <a:rPr sz="1700" b="1" dirty="0">
                <a:solidFill>
                  <a:srgbClr val="1F2536"/>
                </a:solidFill>
                <a:latin typeface="Arial"/>
                <a:cs typeface="Arial"/>
              </a:rPr>
              <a:t>fase</a:t>
            </a:r>
            <a:r>
              <a:rPr sz="1700" b="1" spc="175" dirty="0">
                <a:solidFill>
                  <a:srgbClr val="1F2536"/>
                </a:solidFill>
                <a:latin typeface="Arial"/>
                <a:cs typeface="Arial"/>
              </a:rPr>
              <a:t> </a:t>
            </a:r>
            <a:r>
              <a:rPr sz="1700" b="1" dirty="0">
                <a:solidFill>
                  <a:srgbClr val="1F2536"/>
                </a:solidFill>
                <a:latin typeface="Arial"/>
                <a:cs typeface="Arial"/>
              </a:rPr>
              <a:t>di</a:t>
            </a:r>
            <a:r>
              <a:rPr sz="1700" b="1" spc="170" dirty="0">
                <a:solidFill>
                  <a:srgbClr val="1F2536"/>
                </a:solidFill>
                <a:latin typeface="Arial"/>
                <a:cs typeface="Arial"/>
              </a:rPr>
              <a:t> </a:t>
            </a:r>
            <a:r>
              <a:rPr sz="1700" b="1" dirty="0">
                <a:solidFill>
                  <a:srgbClr val="1F2536"/>
                </a:solidFill>
                <a:latin typeface="Arial"/>
                <a:cs typeface="Arial"/>
              </a:rPr>
              <a:t>partecipazione</a:t>
            </a:r>
            <a:r>
              <a:rPr sz="1700" b="1" spc="170" dirty="0">
                <a:solidFill>
                  <a:srgbClr val="1F2536"/>
                </a:solidFill>
                <a:latin typeface="Arial"/>
                <a:cs typeface="Arial"/>
              </a:rPr>
              <a:t> </a:t>
            </a:r>
            <a:r>
              <a:rPr sz="1700" b="1" dirty="0">
                <a:solidFill>
                  <a:srgbClr val="1F2536"/>
                </a:solidFill>
                <a:latin typeface="Arial"/>
                <a:cs typeface="Arial"/>
              </a:rPr>
              <a:t>e</a:t>
            </a:r>
            <a:r>
              <a:rPr sz="1700" b="1" spc="170" dirty="0">
                <a:solidFill>
                  <a:srgbClr val="1F2536"/>
                </a:solidFill>
                <a:latin typeface="Arial"/>
                <a:cs typeface="Arial"/>
              </a:rPr>
              <a:t> </a:t>
            </a:r>
            <a:r>
              <a:rPr sz="1700" b="1" dirty="0">
                <a:solidFill>
                  <a:srgbClr val="1F2536"/>
                </a:solidFill>
                <a:latin typeface="Arial"/>
                <a:cs typeface="Arial"/>
              </a:rPr>
              <a:t>in</a:t>
            </a:r>
            <a:r>
              <a:rPr sz="1700" b="1" spc="170" dirty="0">
                <a:solidFill>
                  <a:srgbClr val="1F2536"/>
                </a:solidFill>
                <a:latin typeface="Arial"/>
                <a:cs typeface="Arial"/>
              </a:rPr>
              <a:t> </a:t>
            </a:r>
            <a:r>
              <a:rPr sz="1700" b="1" dirty="0">
                <a:solidFill>
                  <a:srgbClr val="1F2536"/>
                </a:solidFill>
                <a:latin typeface="Arial"/>
                <a:cs typeface="Arial"/>
              </a:rPr>
              <a:t>fase</a:t>
            </a:r>
            <a:r>
              <a:rPr sz="1700" b="1" spc="175" dirty="0">
                <a:solidFill>
                  <a:srgbClr val="1F2536"/>
                </a:solidFill>
                <a:latin typeface="Arial"/>
                <a:cs typeface="Arial"/>
              </a:rPr>
              <a:t> </a:t>
            </a:r>
            <a:r>
              <a:rPr sz="1700" b="1" dirty="0">
                <a:solidFill>
                  <a:srgbClr val="1F2536"/>
                </a:solidFill>
                <a:latin typeface="Arial"/>
                <a:cs typeface="Arial"/>
              </a:rPr>
              <a:t>di</a:t>
            </a:r>
            <a:r>
              <a:rPr sz="1700" b="1" spc="170" dirty="0">
                <a:solidFill>
                  <a:srgbClr val="1F2536"/>
                </a:solidFill>
                <a:latin typeface="Arial"/>
                <a:cs typeface="Arial"/>
              </a:rPr>
              <a:t> </a:t>
            </a:r>
            <a:r>
              <a:rPr sz="1700" b="1" dirty="0">
                <a:solidFill>
                  <a:srgbClr val="1F2536"/>
                </a:solidFill>
                <a:latin typeface="Arial"/>
                <a:cs typeface="Arial"/>
              </a:rPr>
              <a:t>esecuzione</a:t>
            </a:r>
            <a:r>
              <a:rPr sz="1700" b="1" spc="170" dirty="0">
                <a:solidFill>
                  <a:srgbClr val="1F2536"/>
                </a:solidFill>
                <a:latin typeface="Arial"/>
                <a:cs typeface="Arial"/>
              </a:rPr>
              <a:t> </a:t>
            </a:r>
            <a:r>
              <a:rPr sz="1700" b="1" spc="-50" dirty="0">
                <a:solidFill>
                  <a:srgbClr val="1F2536"/>
                </a:solidFill>
                <a:latin typeface="Arial"/>
                <a:cs typeface="Arial"/>
              </a:rPr>
              <a:t>è </a:t>
            </a:r>
            <a:r>
              <a:rPr sz="1700" b="1" dirty="0">
                <a:solidFill>
                  <a:srgbClr val="1F2536"/>
                </a:solidFill>
                <a:latin typeface="Arial"/>
                <a:cs typeface="Arial"/>
              </a:rPr>
              <a:t>svolta</a:t>
            </a:r>
            <a:r>
              <a:rPr sz="1700" b="1" spc="20" dirty="0">
                <a:solidFill>
                  <a:srgbClr val="1F2536"/>
                </a:solidFill>
                <a:latin typeface="Arial"/>
                <a:cs typeface="Arial"/>
              </a:rPr>
              <a:t> </a:t>
            </a:r>
            <a:r>
              <a:rPr sz="1700" b="1" dirty="0">
                <a:solidFill>
                  <a:srgbClr val="1F2536"/>
                </a:solidFill>
                <a:latin typeface="Arial"/>
                <a:cs typeface="Arial"/>
              </a:rPr>
              <a:t>tramite</a:t>
            </a:r>
            <a:r>
              <a:rPr sz="1700" b="1" spc="20" dirty="0">
                <a:solidFill>
                  <a:srgbClr val="1F2536"/>
                </a:solidFill>
                <a:latin typeface="Arial"/>
                <a:cs typeface="Arial"/>
              </a:rPr>
              <a:t> </a:t>
            </a:r>
            <a:r>
              <a:rPr sz="1700" b="1" dirty="0">
                <a:solidFill>
                  <a:srgbClr val="1F2536"/>
                </a:solidFill>
                <a:latin typeface="Arial"/>
                <a:cs typeface="Arial"/>
              </a:rPr>
              <a:t>il</a:t>
            </a:r>
            <a:r>
              <a:rPr sz="1700" b="1" spc="20" dirty="0">
                <a:solidFill>
                  <a:srgbClr val="1F2536"/>
                </a:solidFill>
                <a:latin typeface="Arial"/>
                <a:cs typeface="Arial"/>
              </a:rPr>
              <a:t> </a:t>
            </a:r>
            <a:r>
              <a:rPr sz="1700" b="1" dirty="0">
                <a:solidFill>
                  <a:srgbClr val="1F2536"/>
                </a:solidFill>
                <a:latin typeface="Arial"/>
                <a:cs typeface="Arial"/>
              </a:rPr>
              <a:t>Fascicolo</a:t>
            </a:r>
            <a:r>
              <a:rPr sz="1700" b="1" spc="20" dirty="0">
                <a:solidFill>
                  <a:srgbClr val="1F2536"/>
                </a:solidFill>
                <a:latin typeface="Arial"/>
                <a:cs typeface="Arial"/>
              </a:rPr>
              <a:t> </a:t>
            </a:r>
            <a:r>
              <a:rPr sz="1700" b="1" dirty="0">
                <a:solidFill>
                  <a:srgbClr val="1F2536"/>
                </a:solidFill>
                <a:latin typeface="Arial"/>
                <a:cs typeface="Arial"/>
              </a:rPr>
              <a:t>Virtuale</a:t>
            </a:r>
            <a:r>
              <a:rPr sz="1700" b="1" spc="20" dirty="0">
                <a:solidFill>
                  <a:srgbClr val="1F2536"/>
                </a:solidFill>
                <a:latin typeface="Arial"/>
                <a:cs typeface="Arial"/>
              </a:rPr>
              <a:t> </a:t>
            </a:r>
            <a:r>
              <a:rPr sz="1700" b="1" dirty="0">
                <a:solidFill>
                  <a:srgbClr val="1F2536"/>
                </a:solidFill>
                <a:latin typeface="Arial"/>
                <a:cs typeface="Arial"/>
              </a:rPr>
              <a:t>dell’Operatore</a:t>
            </a:r>
            <a:r>
              <a:rPr sz="1700" b="1" spc="20" dirty="0">
                <a:solidFill>
                  <a:srgbClr val="1F2536"/>
                </a:solidFill>
                <a:latin typeface="Arial"/>
                <a:cs typeface="Arial"/>
              </a:rPr>
              <a:t> </a:t>
            </a:r>
            <a:r>
              <a:rPr sz="1700" b="1" dirty="0">
                <a:solidFill>
                  <a:srgbClr val="1F2536"/>
                </a:solidFill>
                <a:latin typeface="Arial"/>
                <a:cs typeface="Arial"/>
              </a:rPr>
              <a:t>Economico</a:t>
            </a:r>
            <a:r>
              <a:rPr sz="1700" b="1" spc="20" dirty="0">
                <a:solidFill>
                  <a:srgbClr val="1F2536"/>
                </a:solidFill>
                <a:latin typeface="Arial"/>
                <a:cs typeface="Arial"/>
              </a:rPr>
              <a:t> </a:t>
            </a:r>
            <a:r>
              <a:rPr sz="1700" b="1" dirty="0">
                <a:solidFill>
                  <a:srgbClr val="1F2536"/>
                </a:solidFill>
                <a:latin typeface="Arial"/>
                <a:cs typeface="Arial"/>
              </a:rPr>
              <a:t>(FVOE)</a:t>
            </a:r>
            <a:r>
              <a:rPr sz="1700" b="1" spc="90" dirty="0">
                <a:solidFill>
                  <a:srgbClr val="1F2536"/>
                </a:solidFill>
                <a:latin typeface="Arial"/>
                <a:cs typeface="Arial"/>
              </a:rPr>
              <a:t> </a:t>
            </a:r>
            <a:r>
              <a:rPr sz="1700" dirty="0">
                <a:solidFill>
                  <a:srgbClr val="1F2536"/>
                </a:solidFill>
                <a:latin typeface="Arial"/>
                <a:cs typeface="Arial"/>
              </a:rPr>
              <a:t>secondo</a:t>
            </a:r>
            <a:r>
              <a:rPr sz="1700" spc="20" dirty="0">
                <a:solidFill>
                  <a:srgbClr val="1F2536"/>
                </a:solidFill>
                <a:latin typeface="Arial"/>
                <a:cs typeface="Arial"/>
              </a:rPr>
              <a:t> </a:t>
            </a:r>
            <a:r>
              <a:rPr sz="1700" dirty="0">
                <a:solidFill>
                  <a:srgbClr val="1F2536"/>
                </a:solidFill>
                <a:latin typeface="Arial"/>
                <a:cs typeface="Arial"/>
              </a:rPr>
              <a:t>le</a:t>
            </a:r>
            <a:r>
              <a:rPr sz="1700" spc="20" dirty="0">
                <a:solidFill>
                  <a:srgbClr val="1F2536"/>
                </a:solidFill>
                <a:latin typeface="Arial"/>
                <a:cs typeface="Arial"/>
              </a:rPr>
              <a:t> </a:t>
            </a:r>
            <a:r>
              <a:rPr sz="1700" dirty="0">
                <a:solidFill>
                  <a:srgbClr val="1F2536"/>
                </a:solidFill>
                <a:latin typeface="Arial"/>
                <a:cs typeface="Arial"/>
              </a:rPr>
              <a:t>indicazioni</a:t>
            </a:r>
            <a:r>
              <a:rPr sz="1700" spc="20" dirty="0">
                <a:solidFill>
                  <a:srgbClr val="1F2536"/>
                </a:solidFill>
                <a:latin typeface="Arial"/>
                <a:cs typeface="Arial"/>
              </a:rPr>
              <a:t> </a:t>
            </a:r>
            <a:r>
              <a:rPr sz="1700" dirty="0">
                <a:solidFill>
                  <a:srgbClr val="1F2536"/>
                </a:solidFill>
                <a:latin typeface="Arial"/>
                <a:cs typeface="Arial"/>
              </a:rPr>
              <a:t>contenute</a:t>
            </a:r>
            <a:r>
              <a:rPr sz="1700" spc="25" dirty="0">
                <a:solidFill>
                  <a:srgbClr val="1F2536"/>
                </a:solidFill>
                <a:latin typeface="Arial"/>
                <a:cs typeface="Arial"/>
              </a:rPr>
              <a:t> </a:t>
            </a:r>
            <a:r>
              <a:rPr sz="1700" spc="-25" dirty="0">
                <a:solidFill>
                  <a:srgbClr val="1F2536"/>
                </a:solidFill>
                <a:latin typeface="Arial"/>
                <a:cs typeface="Arial"/>
              </a:rPr>
              <a:t>nel </a:t>
            </a:r>
            <a:r>
              <a:rPr sz="1700" spc="-10" dirty="0">
                <a:solidFill>
                  <a:srgbClr val="1F2536"/>
                </a:solidFill>
                <a:latin typeface="Arial"/>
                <a:cs typeface="Arial"/>
              </a:rPr>
              <a:t>provvedimento</a:t>
            </a:r>
            <a:r>
              <a:rPr sz="1700" spc="-100" dirty="0">
                <a:solidFill>
                  <a:srgbClr val="1F2536"/>
                </a:solidFill>
                <a:latin typeface="Arial"/>
                <a:cs typeface="Arial"/>
              </a:rPr>
              <a:t> </a:t>
            </a:r>
            <a:r>
              <a:rPr sz="1700" dirty="0">
                <a:solidFill>
                  <a:srgbClr val="1F2536"/>
                </a:solidFill>
                <a:latin typeface="Arial"/>
                <a:cs typeface="Arial"/>
              </a:rPr>
              <a:t>ANAC n.</a:t>
            </a:r>
            <a:r>
              <a:rPr sz="1700" spc="5" dirty="0">
                <a:solidFill>
                  <a:srgbClr val="1F2536"/>
                </a:solidFill>
                <a:latin typeface="Arial"/>
                <a:cs typeface="Arial"/>
              </a:rPr>
              <a:t> </a:t>
            </a:r>
            <a:r>
              <a:rPr sz="1700" dirty="0">
                <a:solidFill>
                  <a:srgbClr val="1F2536"/>
                </a:solidFill>
                <a:latin typeface="Arial"/>
                <a:cs typeface="Arial"/>
              </a:rPr>
              <a:t>262</a:t>
            </a:r>
            <a:r>
              <a:rPr sz="1700" spc="5" dirty="0">
                <a:solidFill>
                  <a:srgbClr val="1F2536"/>
                </a:solidFill>
                <a:latin typeface="Arial"/>
                <a:cs typeface="Arial"/>
              </a:rPr>
              <a:t> </a:t>
            </a:r>
            <a:r>
              <a:rPr sz="1700" dirty="0">
                <a:solidFill>
                  <a:srgbClr val="1F2536"/>
                </a:solidFill>
                <a:latin typeface="Arial"/>
                <a:cs typeface="Arial"/>
              </a:rPr>
              <a:t>del</a:t>
            </a:r>
            <a:r>
              <a:rPr sz="1700" spc="10" dirty="0">
                <a:solidFill>
                  <a:srgbClr val="1F2536"/>
                </a:solidFill>
                <a:latin typeface="Arial"/>
                <a:cs typeface="Arial"/>
              </a:rPr>
              <a:t> </a:t>
            </a:r>
            <a:r>
              <a:rPr sz="1700" spc="-10" dirty="0">
                <a:solidFill>
                  <a:srgbClr val="1F2536"/>
                </a:solidFill>
                <a:latin typeface="Arial"/>
                <a:cs typeface="Arial"/>
              </a:rPr>
              <a:t>20.06.2023.</a:t>
            </a:r>
            <a:endParaRPr sz="1700">
              <a:latin typeface="Arial"/>
              <a:cs typeface="Arial"/>
            </a:endParaRPr>
          </a:p>
          <a:p>
            <a:pPr marL="12700" marR="5080" algn="just">
              <a:lnSpc>
                <a:spcPct val="100000"/>
              </a:lnSpc>
              <a:spcBef>
                <a:spcPts val="25"/>
              </a:spcBef>
            </a:pPr>
            <a:r>
              <a:rPr sz="1700" dirty="0">
                <a:solidFill>
                  <a:srgbClr val="1F2536"/>
                </a:solidFill>
                <a:latin typeface="Arial"/>
                <a:cs typeface="Arial"/>
              </a:rPr>
              <a:t>In</a:t>
            </a:r>
            <a:r>
              <a:rPr sz="1700" spc="105" dirty="0">
                <a:solidFill>
                  <a:srgbClr val="1F2536"/>
                </a:solidFill>
                <a:latin typeface="Arial"/>
                <a:cs typeface="Arial"/>
              </a:rPr>
              <a:t> </a:t>
            </a:r>
            <a:r>
              <a:rPr sz="1700" dirty="0">
                <a:solidFill>
                  <a:srgbClr val="1F2536"/>
                </a:solidFill>
                <a:latin typeface="Arial"/>
                <a:cs typeface="Arial"/>
              </a:rPr>
              <a:t>particolare,</a:t>
            </a:r>
            <a:r>
              <a:rPr sz="1700" spc="105" dirty="0">
                <a:solidFill>
                  <a:srgbClr val="1F2536"/>
                </a:solidFill>
                <a:latin typeface="Arial"/>
                <a:cs typeface="Arial"/>
              </a:rPr>
              <a:t> </a:t>
            </a:r>
            <a:r>
              <a:rPr sz="1700" dirty="0">
                <a:solidFill>
                  <a:srgbClr val="1F2536"/>
                </a:solidFill>
                <a:latin typeface="Arial"/>
                <a:cs typeface="Arial"/>
              </a:rPr>
              <a:t>la</a:t>
            </a:r>
            <a:r>
              <a:rPr sz="1700" spc="105" dirty="0">
                <a:solidFill>
                  <a:srgbClr val="1F2536"/>
                </a:solidFill>
                <a:latin typeface="Arial"/>
                <a:cs typeface="Arial"/>
              </a:rPr>
              <a:t> </a:t>
            </a:r>
            <a:r>
              <a:rPr sz="1700" dirty="0">
                <a:solidFill>
                  <a:srgbClr val="1F2536"/>
                </a:solidFill>
                <a:latin typeface="Arial"/>
                <a:cs typeface="Arial"/>
              </a:rPr>
              <a:t>verifica</a:t>
            </a:r>
            <a:r>
              <a:rPr sz="1700" spc="105" dirty="0">
                <a:solidFill>
                  <a:srgbClr val="1F2536"/>
                </a:solidFill>
                <a:latin typeface="Arial"/>
                <a:cs typeface="Arial"/>
              </a:rPr>
              <a:t> </a:t>
            </a:r>
            <a:r>
              <a:rPr sz="1700" dirty="0">
                <a:solidFill>
                  <a:srgbClr val="1F2536"/>
                </a:solidFill>
                <a:latin typeface="Arial"/>
                <a:cs typeface="Arial"/>
              </a:rPr>
              <a:t>dei</a:t>
            </a:r>
            <a:r>
              <a:rPr sz="1700" spc="105" dirty="0">
                <a:solidFill>
                  <a:srgbClr val="1F2536"/>
                </a:solidFill>
                <a:latin typeface="Arial"/>
                <a:cs typeface="Arial"/>
              </a:rPr>
              <a:t> </a:t>
            </a:r>
            <a:r>
              <a:rPr sz="1700" dirty="0">
                <a:solidFill>
                  <a:srgbClr val="1F2536"/>
                </a:solidFill>
                <a:latin typeface="Arial"/>
                <a:cs typeface="Arial"/>
              </a:rPr>
              <a:t>requisiti,</a:t>
            </a:r>
            <a:r>
              <a:rPr sz="1700" spc="110" dirty="0">
                <a:solidFill>
                  <a:srgbClr val="1F2536"/>
                </a:solidFill>
                <a:latin typeface="Arial"/>
                <a:cs typeface="Arial"/>
              </a:rPr>
              <a:t> </a:t>
            </a:r>
            <a:r>
              <a:rPr sz="1700" dirty="0">
                <a:solidFill>
                  <a:srgbClr val="1F2536"/>
                </a:solidFill>
                <a:latin typeface="Arial"/>
                <a:cs typeface="Arial"/>
              </a:rPr>
              <a:t>sia</a:t>
            </a:r>
            <a:r>
              <a:rPr sz="1700" spc="105" dirty="0">
                <a:solidFill>
                  <a:srgbClr val="1F2536"/>
                </a:solidFill>
                <a:latin typeface="Arial"/>
                <a:cs typeface="Arial"/>
              </a:rPr>
              <a:t> </a:t>
            </a:r>
            <a:r>
              <a:rPr sz="1700" dirty="0">
                <a:solidFill>
                  <a:srgbClr val="1F2536"/>
                </a:solidFill>
                <a:latin typeface="Arial"/>
                <a:cs typeface="Arial"/>
              </a:rPr>
              <a:t>per</a:t>
            </a:r>
            <a:r>
              <a:rPr sz="1700" spc="105" dirty="0">
                <a:solidFill>
                  <a:srgbClr val="1F2536"/>
                </a:solidFill>
                <a:latin typeface="Arial"/>
                <a:cs typeface="Arial"/>
              </a:rPr>
              <a:t> </a:t>
            </a:r>
            <a:r>
              <a:rPr sz="1700" dirty="0">
                <a:solidFill>
                  <a:srgbClr val="1F2536"/>
                </a:solidFill>
                <a:latin typeface="Arial"/>
                <a:cs typeface="Arial"/>
              </a:rPr>
              <a:t>le</a:t>
            </a:r>
            <a:r>
              <a:rPr sz="1700" spc="105" dirty="0">
                <a:solidFill>
                  <a:srgbClr val="1F2536"/>
                </a:solidFill>
                <a:latin typeface="Arial"/>
                <a:cs typeface="Arial"/>
              </a:rPr>
              <a:t> </a:t>
            </a:r>
            <a:r>
              <a:rPr sz="1700" dirty="0">
                <a:solidFill>
                  <a:srgbClr val="1F2536"/>
                </a:solidFill>
                <a:latin typeface="Arial"/>
                <a:cs typeface="Arial"/>
              </a:rPr>
              <a:t>procedure</a:t>
            </a:r>
            <a:r>
              <a:rPr sz="1700" spc="105" dirty="0">
                <a:solidFill>
                  <a:srgbClr val="1F2536"/>
                </a:solidFill>
                <a:latin typeface="Arial"/>
                <a:cs typeface="Arial"/>
              </a:rPr>
              <a:t> </a:t>
            </a:r>
            <a:r>
              <a:rPr sz="1700" dirty="0">
                <a:solidFill>
                  <a:srgbClr val="1F2536"/>
                </a:solidFill>
                <a:latin typeface="Arial"/>
                <a:cs typeface="Arial"/>
              </a:rPr>
              <a:t>assoggettate</a:t>
            </a:r>
            <a:r>
              <a:rPr sz="1700" spc="110" dirty="0">
                <a:solidFill>
                  <a:srgbClr val="1F2536"/>
                </a:solidFill>
                <a:latin typeface="Arial"/>
                <a:cs typeface="Arial"/>
              </a:rPr>
              <a:t> </a:t>
            </a:r>
            <a:r>
              <a:rPr sz="1700" dirty="0">
                <a:solidFill>
                  <a:srgbClr val="1F2536"/>
                </a:solidFill>
                <a:latin typeface="Arial"/>
                <a:cs typeface="Arial"/>
              </a:rPr>
              <a:t>al</a:t>
            </a:r>
            <a:r>
              <a:rPr sz="1700" spc="105" dirty="0">
                <a:solidFill>
                  <a:srgbClr val="1F2536"/>
                </a:solidFill>
                <a:latin typeface="Arial"/>
                <a:cs typeface="Arial"/>
              </a:rPr>
              <a:t> </a:t>
            </a:r>
            <a:r>
              <a:rPr sz="1700" dirty="0">
                <a:solidFill>
                  <a:srgbClr val="1F2536"/>
                </a:solidFill>
                <a:latin typeface="Arial"/>
                <a:cs typeface="Arial"/>
              </a:rPr>
              <a:t>Decreto</a:t>
            </a:r>
            <a:r>
              <a:rPr sz="1700" spc="105" dirty="0">
                <a:solidFill>
                  <a:srgbClr val="1F2536"/>
                </a:solidFill>
                <a:latin typeface="Arial"/>
                <a:cs typeface="Arial"/>
              </a:rPr>
              <a:t> </a:t>
            </a:r>
            <a:r>
              <a:rPr sz="1700" dirty="0">
                <a:solidFill>
                  <a:srgbClr val="1F2536"/>
                </a:solidFill>
                <a:latin typeface="Arial"/>
                <a:cs typeface="Arial"/>
              </a:rPr>
              <a:t>Legislativo</a:t>
            </a:r>
            <a:r>
              <a:rPr sz="1700" spc="105" dirty="0">
                <a:solidFill>
                  <a:srgbClr val="1F2536"/>
                </a:solidFill>
                <a:latin typeface="Arial"/>
                <a:cs typeface="Arial"/>
              </a:rPr>
              <a:t> </a:t>
            </a:r>
            <a:r>
              <a:rPr sz="1700" dirty="0">
                <a:solidFill>
                  <a:srgbClr val="1F2536"/>
                </a:solidFill>
                <a:latin typeface="Arial"/>
                <a:cs typeface="Arial"/>
              </a:rPr>
              <a:t>n.</a:t>
            </a:r>
            <a:r>
              <a:rPr sz="1700" spc="105" dirty="0">
                <a:solidFill>
                  <a:srgbClr val="1F2536"/>
                </a:solidFill>
                <a:latin typeface="Arial"/>
                <a:cs typeface="Arial"/>
              </a:rPr>
              <a:t> </a:t>
            </a:r>
            <a:r>
              <a:rPr sz="1700" dirty="0">
                <a:solidFill>
                  <a:srgbClr val="1F2536"/>
                </a:solidFill>
                <a:latin typeface="Arial"/>
                <a:cs typeface="Arial"/>
              </a:rPr>
              <a:t>50/2016</a:t>
            </a:r>
            <a:r>
              <a:rPr sz="1700" spc="110" dirty="0">
                <a:solidFill>
                  <a:srgbClr val="1F2536"/>
                </a:solidFill>
                <a:latin typeface="Arial"/>
                <a:cs typeface="Arial"/>
              </a:rPr>
              <a:t> </a:t>
            </a:r>
            <a:r>
              <a:rPr sz="1700" spc="-25" dirty="0">
                <a:solidFill>
                  <a:srgbClr val="1F2536"/>
                </a:solidFill>
                <a:latin typeface="Arial"/>
                <a:cs typeface="Arial"/>
              </a:rPr>
              <a:t>che </a:t>
            </a:r>
            <a:r>
              <a:rPr sz="1700" dirty="0">
                <a:solidFill>
                  <a:srgbClr val="1F2536"/>
                </a:solidFill>
                <a:latin typeface="Arial"/>
                <a:cs typeface="Arial"/>
              </a:rPr>
              <a:t>per</a:t>
            </a:r>
            <a:r>
              <a:rPr sz="1700" spc="-35" dirty="0">
                <a:solidFill>
                  <a:srgbClr val="1F2536"/>
                </a:solidFill>
                <a:latin typeface="Arial"/>
                <a:cs typeface="Arial"/>
              </a:rPr>
              <a:t> </a:t>
            </a:r>
            <a:r>
              <a:rPr sz="1700" dirty="0">
                <a:solidFill>
                  <a:srgbClr val="1F2536"/>
                </a:solidFill>
                <a:latin typeface="Arial"/>
                <a:cs typeface="Arial"/>
              </a:rPr>
              <a:t>quelle</a:t>
            </a:r>
            <a:r>
              <a:rPr sz="1700" spc="-25" dirty="0">
                <a:solidFill>
                  <a:srgbClr val="1F2536"/>
                </a:solidFill>
                <a:latin typeface="Arial"/>
                <a:cs typeface="Arial"/>
              </a:rPr>
              <a:t> </a:t>
            </a:r>
            <a:r>
              <a:rPr sz="1700" dirty="0">
                <a:solidFill>
                  <a:srgbClr val="1F2536"/>
                </a:solidFill>
                <a:latin typeface="Arial"/>
                <a:cs typeface="Arial"/>
              </a:rPr>
              <a:t>assoggettate</a:t>
            </a:r>
            <a:r>
              <a:rPr sz="1700" spc="-20" dirty="0">
                <a:solidFill>
                  <a:srgbClr val="1F2536"/>
                </a:solidFill>
                <a:latin typeface="Arial"/>
                <a:cs typeface="Arial"/>
              </a:rPr>
              <a:t> </a:t>
            </a:r>
            <a:r>
              <a:rPr sz="1700" dirty="0">
                <a:solidFill>
                  <a:srgbClr val="1F2536"/>
                </a:solidFill>
                <a:latin typeface="Arial"/>
                <a:cs typeface="Arial"/>
              </a:rPr>
              <a:t>al</a:t>
            </a:r>
            <a:r>
              <a:rPr sz="1700" spc="-25" dirty="0">
                <a:solidFill>
                  <a:srgbClr val="1F2536"/>
                </a:solidFill>
                <a:latin typeface="Arial"/>
                <a:cs typeface="Arial"/>
              </a:rPr>
              <a:t> </a:t>
            </a:r>
            <a:r>
              <a:rPr sz="1700" dirty="0">
                <a:solidFill>
                  <a:srgbClr val="1F2536"/>
                </a:solidFill>
                <a:latin typeface="Arial"/>
                <a:cs typeface="Arial"/>
              </a:rPr>
              <a:t>Decreto</a:t>
            </a:r>
            <a:r>
              <a:rPr sz="1700" spc="-25" dirty="0">
                <a:solidFill>
                  <a:srgbClr val="1F2536"/>
                </a:solidFill>
                <a:latin typeface="Arial"/>
                <a:cs typeface="Arial"/>
              </a:rPr>
              <a:t> </a:t>
            </a:r>
            <a:r>
              <a:rPr sz="1700" dirty="0">
                <a:solidFill>
                  <a:srgbClr val="1F2536"/>
                </a:solidFill>
                <a:latin typeface="Arial"/>
                <a:cs typeface="Arial"/>
              </a:rPr>
              <a:t>Legislativo</a:t>
            </a:r>
            <a:r>
              <a:rPr sz="1700" spc="-20" dirty="0">
                <a:solidFill>
                  <a:srgbClr val="1F2536"/>
                </a:solidFill>
                <a:latin typeface="Arial"/>
                <a:cs typeface="Arial"/>
              </a:rPr>
              <a:t> </a:t>
            </a:r>
            <a:r>
              <a:rPr sz="1700" dirty="0">
                <a:solidFill>
                  <a:srgbClr val="1F2536"/>
                </a:solidFill>
                <a:latin typeface="Arial"/>
                <a:cs typeface="Arial"/>
              </a:rPr>
              <a:t>n.</a:t>
            </a:r>
            <a:r>
              <a:rPr sz="1700" spc="-25" dirty="0">
                <a:solidFill>
                  <a:srgbClr val="1F2536"/>
                </a:solidFill>
                <a:latin typeface="Arial"/>
                <a:cs typeface="Arial"/>
              </a:rPr>
              <a:t> </a:t>
            </a:r>
            <a:r>
              <a:rPr sz="1700" dirty="0">
                <a:solidFill>
                  <a:srgbClr val="1F2536"/>
                </a:solidFill>
                <a:latin typeface="Arial"/>
                <a:cs typeface="Arial"/>
              </a:rPr>
              <a:t>36/2023,</a:t>
            </a:r>
            <a:r>
              <a:rPr sz="1700" spc="-25" dirty="0">
                <a:solidFill>
                  <a:srgbClr val="1F2536"/>
                </a:solidFill>
                <a:latin typeface="Arial"/>
                <a:cs typeface="Arial"/>
              </a:rPr>
              <a:t> </a:t>
            </a:r>
            <a:r>
              <a:rPr sz="1700" dirty="0">
                <a:solidFill>
                  <a:srgbClr val="1F2536"/>
                </a:solidFill>
                <a:latin typeface="Arial"/>
                <a:cs typeface="Arial"/>
              </a:rPr>
              <a:t>avviene</a:t>
            </a:r>
            <a:r>
              <a:rPr sz="1700" spc="-20" dirty="0">
                <a:solidFill>
                  <a:srgbClr val="1F2536"/>
                </a:solidFill>
                <a:latin typeface="Arial"/>
                <a:cs typeface="Arial"/>
              </a:rPr>
              <a:t> </a:t>
            </a:r>
            <a:r>
              <a:rPr sz="1700" dirty="0">
                <a:solidFill>
                  <a:srgbClr val="1F2536"/>
                </a:solidFill>
                <a:latin typeface="Arial"/>
                <a:cs typeface="Arial"/>
              </a:rPr>
              <a:t>con</a:t>
            </a:r>
            <a:r>
              <a:rPr sz="1700" spc="-25" dirty="0">
                <a:solidFill>
                  <a:srgbClr val="1F2536"/>
                </a:solidFill>
                <a:latin typeface="Arial"/>
                <a:cs typeface="Arial"/>
              </a:rPr>
              <a:t> </a:t>
            </a:r>
            <a:r>
              <a:rPr sz="1700" dirty="0">
                <a:solidFill>
                  <a:srgbClr val="1F2536"/>
                </a:solidFill>
                <a:latin typeface="Arial"/>
                <a:cs typeface="Arial"/>
              </a:rPr>
              <a:t>le</a:t>
            </a:r>
            <a:r>
              <a:rPr sz="1700" spc="-25" dirty="0">
                <a:solidFill>
                  <a:srgbClr val="1F2536"/>
                </a:solidFill>
                <a:latin typeface="Arial"/>
                <a:cs typeface="Arial"/>
              </a:rPr>
              <a:t> </a:t>
            </a:r>
            <a:r>
              <a:rPr sz="1700" dirty="0">
                <a:solidFill>
                  <a:srgbClr val="1F2536"/>
                </a:solidFill>
                <a:latin typeface="Arial"/>
                <a:cs typeface="Arial"/>
              </a:rPr>
              <a:t>modalità</a:t>
            </a:r>
            <a:r>
              <a:rPr sz="1700" spc="-20" dirty="0">
                <a:solidFill>
                  <a:srgbClr val="1F2536"/>
                </a:solidFill>
                <a:latin typeface="Arial"/>
                <a:cs typeface="Arial"/>
              </a:rPr>
              <a:t> </a:t>
            </a:r>
            <a:r>
              <a:rPr sz="1700" dirty="0">
                <a:solidFill>
                  <a:srgbClr val="1F2536"/>
                </a:solidFill>
                <a:latin typeface="Arial"/>
                <a:cs typeface="Arial"/>
              </a:rPr>
              <a:t>indicate</a:t>
            </a:r>
            <a:r>
              <a:rPr sz="1700" spc="-25" dirty="0">
                <a:solidFill>
                  <a:srgbClr val="1F2536"/>
                </a:solidFill>
                <a:latin typeface="Arial"/>
                <a:cs typeface="Arial"/>
              </a:rPr>
              <a:t> </a:t>
            </a:r>
            <a:r>
              <a:rPr sz="1700" dirty="0">
                <a:solidFill>
                  <a:srgbClr val="1F2536"/>
                </a:solidFill>
                <a:latin typeface="Arial"/>
                <a:cs typeface="Arial"/>
              </a:rPr>
              <a:t>nella </a:t>
            </a:r>
            <a:r>
              <a:rPr sz="1700" i="1" spc="-20" dirty="0">
                <a:solidFill>
                  <a:srgbClr val="1F2536"/>
                </a:solidFill>
                <a:latin typeface="Arial"/>
                <a:cs typeface="Arial"/>
              </a:rPr>
              <a:t>Tabella </a:t>
            </a:r>
            <a:r>
              <a:rPr sz="1700" i="1" spc="-25" dirty="0">
                <a:solidFill>
                  <a:srgbClr val="1F2536"/>
                </a:solidFill>
                <a:latin typeface="Arial"/>
                <a:cs typeface="Arial"/>
              </a:rPr>
              <a:t>1</a:t>
            </a:r>
            <a:r>
              <a:rPr sz="1700" spc="-25" dirty="0">
                <a:solidFill>
                  <a:srgbClr val="1F2536"/>
                </a:solidFill>
                <a:latin typeface="Arial"/>
                <a:cs typeface="Arial"/>
              </a:rPr>
              <a:t>.</a:t>
            </a:r>
            <a:endParaRPr sz="1700">
              <a:latin typeface="Arial"/>
              <a:cs typeface="Arial"/>
            </a:endParaRPr>
          </a:p>
        </p:txBody>
      </p:sp>
      <p:pic>
        <p:nvPicPr>
          <p:cNvPr id="3" name="object 3"/>
          <p:cNvPicPr/>
          <p:nvPr/>
        </p:nvPicPr>
        <p:blipFill>
          <a:blip r:embed="rId2" cstate="print"/>
          <a:stretch>
            <a:fillRect/>
          </a:stretch>
        </p:blipFill>
        <p:spPr>
          <a:xfrm>
            <a:off x="819282" y="3612910"/>
            <a:ext cx="10841070" cy="2926079"/>
          </a:xfrm>
          <a:prstGeom prst="rect">
            <a:avLst/>
          </a:prstGeom>
        </p:spPr>
      </p:pic>
      <p:sp>
        <p:nvSpPr>
          <p:cNvPr id="4" name="object 4"/>
          <p:cNvSpPr txBox="1"/>
          <p:nvPr/>
        </p:nvSpPr>
        <p:spPr>
          <a:xfrm>
            <a:off x="892306" y="6554229"/>
            <a:ext cx="10959465" cy="185420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1F2536"/>
                </a:solidFill>
                <a:latin typeface="Arial"/>
                <a:cs typeface="Arial"/>
              </a:rPr>
              <a:t>Fino</a:t>
            </a:r>
            <a:r>
              <a:rPr sz="2000" spc="-20" dirty="0">
                <a:solidFill>
                  <a:srgbClr val="1F2536"/>
                </a:solidFill>
                <a:latin typeface="Arial"/>
                <a:cs typeface="Arial"/>
              </a:rPr>
              <a:t> </a:t>
            </a:r>
            <a:r>
              <a:rPr sz="2000" dirty="0">
                <a:solidFill>
                  <a:srgbClr val="1F2536"/>
                </a:solidFill>
                <a:latin typeface="Arial"/>
                <a:cs typeface="Arial"/>
              </a:rPr>
              <a:t>a</a:t>
            </a:r>
            <a:r>
              <a:rPr sz="2000" spc="-15" dirty="0">
                <a:solidFill>
                  <a:srgbClr val="1F2536"/>
                </a:solidFill>
                <a:latin typeface="Arial"/>
                <a:cs typeface="Arial"/>
              </a:rPr>
              <a:t> </a:t>
            </a:r>
            <a:r>
              <a:rPr sz="2000" dirty="0">
                <a:solidFill>
                  <a:srgbClr val="1F2536"/>
                </a:solidFill>
                <a:latin typeface="Arial"/>
                <a:cs typeface="Arial"/>
              </a:rPr>
              <a:t>nuove</a:t>
            </a:r>
            <a:r>
              <a:rPr sz="2000" spc="-15" dirty="0">
                <a:solidFill>
                  <a:srgbClr val="1F2536"/>
                </a:solidFill>
                <a:latin typeface="Arial"/>
                <a:cs typeface="Arial"/>
              </a:rPr>
              <a:t> </a:t>
            </a:r>
            <a:r>
              <a:rPr sz="2000" dirty="0">
                <a:solidFill>
                  <a:srgbClr val="1F2536"/>
                </a:solidFill>
                <a:latin typeface="Arial"/>
                <a:cs typeface="Arial"/>
              </a:rPr>
              <a:t>indicazioni,</a:t>
            </a:r>
            <a:r>
              <a:rPr sz="2000" spc="-20" dirty="0">
                <a:solidFill>
                  <a:srgbClr val="1F2536"/>
                </a:solidFill>
                <a:latin typeface="Arial"/>
                <a:cs typeface="Arial"/>
              </a:rPr>
              <a:t> </a:t>
            </a:r>
            <a:r>
              <a:rPr sz="2000" dirty="0">
                <a:solidFill>
                  <a:srgbClr val="1F2536"/>
                </a:solidFill>
                <a:latin typeface="Arial"/>
                <a:cs typeface="Arial"/>
              </a:rPr>
              <a:t>la</a:t>
            </a:r>
            <a:r>
              <a:rPr sz="2000" spc="-15" dirty="0">
                <a:solidFill>
                  <a:srgbClr val="1F2536"/>
                </a:solidFill>
                <a:latin typeface="Arial"/>
                <a:cs typeface="Arial"/>
              </a:rPr>
              <a:t> </a:t>
            </a:r>
            <a:r>
              <a:rPr sz="2000" dirty="0">
                <a:solidFill>
                  <a:srgbClr val="1F2536"/>
                </a:solidFill>
                <a:latin typeface="Arial"/>
                <a:cs typeface="Arial"/>
              </a:rPr>
              <a:t>verifica</a:t>
            </a:r>
            <a:r>
              <a:rPr sz="2000" spc="-15" dirty="0">
                <a:solidFill>
                  <a:srgbClr val="1F2536"/>
                </a:solidFill>
                <a:latin typeface="Arial"/>
                <a:cs typeface="Arial"/>
              </a:rPr>
              <a:t> </a:t>
            </a:r>
            <a:r>
              <a:rPr sz="2000" dirty="0">
                <a:solidFill>
                  <a:srgbClr val="1F2536"/>
                </a:solidFill>
                <a:latin typeface="Arial"/>
                <a:cs typeface="Arial"/>
              </a:rPr>
              <a:t>del</a:t>
            </a:r>
            <a:r>
              <a:rPr sz="2000" spc="-15" dirty="0">
                <a:solidFill>
                  <a:srgbClr val="1F2536"/>
                </a:solidFill>
                <a:latin typeface="Arial"/>
                <a:cs typeface="Arial"/>
              </a:rPr>
              <a:t> </a:t>
            </a:r>
            <a:r>
              <a:rPr sz="2000" dirty="0">
                <a:solidFill>
                  <a:srgbClr val="1F2536"/>
                </a:solidFill>
                <a:latin typeface="Arial"/>
                <a:cs typeface="Arial"/>
              </a:rPr>
              <a:t>possesso</a:t>
            </a:r>
            <a:r>
              <a:rPr sz="2000" spc="-20" dirty="0">
                <a:solidFill>
                  <a:srgbClr val="1F2536"/>
                </a:solidFill>
                <a:latin typeface="Arial"/>
                <a:cs typeface="Arial"/>
              </a:rPr>
              <a:t> </a:t>
            </a:r>
            <a:r>
              <a:rPr sz="2000" dirty="0">
                <a:solidFill>
                  <a:srgbClr val="1F2536"/>
                </a:solidFill>
                <a:latin typeface="Arial"/>
                <a:cs typeface="Arial"/>
              </a:rPr>
              <a:t>dei</a:t>
            </a:r>
            <a:r>
              <a:rPr sz="2000" spc="-15" dirty="0">
                <a:solidFill>
                  <a:srgbClr val="1F2536"/>
                </a:solidFill>
                <a:latin typeface="Arial"/>
                <a:cs typeface="Arial"/>
              </a:rPr>
              <a:t> </a:t>
            </a:r>
            <a:r>
              <a:rPr sz="2000" dirty="0">
                <a:solidFill>
                  <a:srgbClr val="1F2536"/>
                </a:solidFill>
                <a:latin typeface="Arial"/>
                <a:cs typeface="Arial"/>
              </a:rPr>
              <a:t>requisiti</a:t>
            </a:r>
            <a:r>
              <a:rPr sz="2000" spc="-15" dirty="0">
                <a:solidFill>
                  <a:srgbClr val="1F2536"/>
                </a:solidFill>
                <a:latin typeface="Arial"/>
                <a:cs typeface="Arial"/>
              </a:rPr>
              <a:t> </a:t>
            </a:r>
            <a:r>
              <a:rPr sz="2000" dirty="0">
                <a:solidFill>
                  <a:srgbClr val="1F2536"/>
                </a:solidFill>
                <a:latin typeface="Arial"/>
                <a:cs typeface="Arial"/>
              </a:rPr>
              <a:t>è</a:t>
            </a:r>
            <a:r>
              <a:rPr sz="2000" spc="-20" dirty="0">
                <a:solidFill>
                  <a:srgbClr val="1F2536"/>
                </a:solidFill>
                <a:latin typeface="Arial"/>
                <a:cs typeface="Arial"/>
              </a:rPr>
              <a:t> </a:t>
            </a:r>
            <a:r>
              <a:rPr sz="2000" dirty="0">
                <a:solidFill>
                  <a:srgbClr val="1F2536"/>
                </a:solidFill>
                <a:latin typeface="Arial"/>
                <a:cs typeface="Arial"/>
              </a:rPr>
              <a:t>rispettivamente</a:t>
            </a:r>
            <a:r>
              <a:rPr sz="2000" spc="-15" dirty="0">
                <a:solidFill>
                  <a:srgbClr val="1F2536"/>
                </a:solidFill>
                <a:latin typeface="Arial"/>
                <a:cs typeface="Arial"/>
              </a:rPr>
              <a:t> </a:t>
            </a:r>
            <a:r>
              <a:rPr sz="2000" dirty="0">
                <a:solidFill>
                  <a:srgbClr val="1F2536"/>
                </a:solidFill>
                <a:latin typeface="Arial"/>
                <a:cs typeface="Arial"/>
              </a:rPr>
              <a:t>subordinata,</a:t>
            </a:r>
            <a:r>
              <a:rPr sz="2000" spc="-15" dirty="0">
                <a:solidFill>
                  <a:srgbClr val="1F2536"/>
                </a:solidFill>
                <a:latin typeface="Arial"/>
                <a:cs typeface="Arial"/>
              </a:rPr>
              <a:t> </a:t>
            </a:r>
            <a:r>
              <a:rPr sz="2000" dirty="0">
                <a:solidFill>
                  <a:srgbClr val="1F2536"/>
                </a:solidFill>
                <a:latin typeface="Arial"/>
                <a:cs typeface="Arial"/>
              </a:rPr>
              <a:t>per</a:t>
            </a:r>
            <a:r>
              <a:rPr sz="2000" spc="-15" dirty="0">
                <a:solidFill>
                  <a:srgbClr val="1F2536"/>
                </a:solidFill>
                <a:latin typeface="Arial"/>
                <a:cs typeface="Arial"/>
              </a:rPr>
              <a:t> </a:t>
            </a:r>
            <a:r>
              <a:rPr sz="2000" spc="-25" dirty="0">
                <a:solidFill>
                  <a:srgbClr val="1F2536"/>
                </a:solidFill>
                <a:latin typeface="Arial"/>
                <a:cs typeface="Arial"/>
              </a:rPr>
              <a:t>il </a:t>
            </a:r>
            <a:r>
              <a:rPr sz="2000" dirty="0">
                <a:solidFill>
                  <a:srgbClr val="1F2536"/>
                </a:solidFill>
                <a:latin typeface="Arial"/>
                <a:cs typeface="Arial"/>
              </a:rPr>
              <a:t>FVOE</a:t>
            </a:r>
            <a:r>
              <a:rPr sz="2000" spc="-25" dirty="0">
                <a:solidFill>
                  <a:srgbClr val="1F2536"/>
                </a:solidFill>
                <a:latin typeface="Arial"/>
                <a:cs typeface="Arial"/>
              </a:rPr>
              <a:t> </a:t>
            </a:r>
            <a:r>
              <a:rPr sz="2000" dirty="0">
                <a:solidFill>
                  <a:srgbClr val="1F2536"/>
                </a:solidFill>
                <a:latin typeface="Arial"/>
                <a:cs typeface="Arial"/>
              </a:rPr>
              <a:t>1.0</a:t>
            </a:r>
            <a:r>
              <a:rPr sz="2000" spc="-20" dirty="0">
                <a:solidFill>
                  <a:srgbClr val="1F2536"/>
                </a:solidFill>
                <a:latin typeface="Arial"/>
                <a:cs typeface="Arial"/>
              </a:rPr>
              <a:t> </a:t>
            </a:r>
            <a:r>
              <a:rPr sz="2000" dirty="0">
                <a:solidFill>
                  <a:srgbClr val="1F2536"/>
                </a:solidFill>
                <a:latin typeface="Arial"/>
                <a:cs typeface="Arial"/>
              </a:rPr>
              <a:t>alla</a:t>
            </a:r>
            <a:r>
              <a:rPr sz="2000" spc="-25" dirty="0">
                <a:solidFill>
                  <a:srgbClr val="1F2536"/>
                </a:solidFill>
                <a:latin typeface="Arial"/>
                <a:cs typeface="Arial"/>
              </a:rPr>
              <a:t> </a:t>
            </a:r>
            <a:r>
              <a:rPr sz="2000" dirty="0">
                <a:solidFill>
                  <a:srgbClr val="1F2536"/>
                </a:solidFill>
                <a:latin typeface="Arial"/>
                <a:cs typeface="Arial"/>
              </a:rPr>
              <a:t>produzione</a:t>
            </a:r>
            <a:r>
              <a:rPr sz="2000" spc="-20" dirty="0">
                <a:solidFill>
                  <a:srgbClr val="1F2536"/>
                </a:solidFill>
                <a:latin typeface="Arial"/>
                <a:cs typeface="Arial"/>
              </a:rPr>
              <a:t> </a:t>
            </a:r>
            <a:r>
              <a:rPr sz="2000" dirty="0">
                <a:solidFill>
                  <a:srgbClr val="1F2536"/>
                </a:solidFill>
                <a:latin typeface="Arial"/>
                <a:cs typeface="Arial"/>
              </a:rPr>
              <a:t>del</a:t>
            </a:r>
            <a:r>
              <a:rPr sz="2000" spc="-25" dirty="0">
                <a:solidFill>
                  <a:srgbClr val="1F2536"/>
                </a:solidFill>
                <a:latin typeface="Arial"/>
                <a:cs typeface="Arial"/>
              </a:rPr>
              <a:t> </a:t>
            </a:r>
            <a:r>
              <a:rPr sz="2000" dirty="0">
                <a:solidFill>
                  <a:srgbClr val="1F2536"/>
                </a:solidFill>
                <a:latin typeface="Arial"/>
                <a:cs typeface="Arial"/>
              </a:rPr>
              <a:t>PassOE;</a:t>
            </a:r>
            <a:r>
              <a:rPr sz="2000" spc="-25" dirty="0">
                <a:solidFill>
                  <a:srgbClr val="1F2536"/>
                </a:solidFill>
                <a:latin typeface="Arial"/>
                <a:cs typeface="Arial"/>
              </a:rPr>
              <a:t> </a:t>
            </a:r>
            <a:r>
              <a:rPr sz="2000" dirty="0">
                <a:solidFill>
                  <a:srgbClr val="1F2536"/>
                </a:solidFill>
                <a:latin typeface="Arial"/>
                <a:cs typeface="Arial"/>
              </a:rPr>
              <a:t>per</a:t>
            </a:r>
            <a:r>
              <a:rPr sz="2000" spc="-20" dirty="0">
                <a:solidFill>
                  <a:srgbClr val="1F2536"/>
                </a:solidFill>
                <a:latin typeface="Arial"/>
                <a:cs typeface="Arial"/>
              </a:rPr>
              <a:t> </a:t>
            </a:r>
            <a:r>
              <a:rPr sz="2000" dirty="0">
                <a:solidFill>
                  <a:srgbClr val="1F2536"/>
                </a:solidFill>
                <a:latin typeface="Arial"/>
                <a:cs typeface="Arial"/>
              </a:rPr>
              <a:t>il</a:t>
            </a:r>
            <a:r>
              <a:rPr sz="2000" spc="-25" dirty="0">
                <a:solidFill>
                  <a:srgbClr val="1F2536"/>
                </a:solidFill>
                <a:latin typeface="Arial"/>
                <a:cs typeface="Arial"/>
              </a:rPr>
              <a:t> </a:t>
            </a:r>
            <a:r>
              <a:rPr sz="2000" dirty="0">
                <a:solidFill>
                  <a:srgbClr val="1F2536"/>
                </a:solidFill>
                <a:latin typeface="Arial"/>
                <a:cs typeface="Arial"/>
              </a:rPr>
              <a:t>FVOE</a:t>
            </a:r>
            <a:r>
              <a:rPr sz="2000" spc="-20" dirty="0">
                <a:solidFill>
                  <a:srgbClr val="1F2536"/>
                </a:solidFill>
                <a:latin typeface="Arial"/>
                <a:cs typeface="Arial"/>
              </a:rPr>
              <a:t> </a:t>
            </a:r>
            <a:r>
              <a:rPr sz="2000" dirty="0">
                <a:solidFill>
                  <a:srgbClr val="1F2536"/>
                </a:solidFill>
                <a:latin typeface="Arial"/>
                <a:cs typeface="Arial"/>
              </a:rPr>
              <a:t>2.0</a:t>
            </a:r>
            <a:r>
              <a:rPr sz="2000" spc="-25" dirty="0">
                <a:solidFill>
                  <a:srgbClr val="1F2536"/>
                </a:solidFill>
                <a:latin typeface="Arial"/>
                <a:cs typeface="Arial"/>
              </a:rPr>
              <a:t> </a:t>
            </a:r>
            <a:r>
              <a:rPr sz="2000" dirty="0">
                <a:solidFill>
                  <a:srgbClr val="1F2536"/>
                </a:solidFill>
                <a:latin typeface="Arial"/>
                <a:cs typeface="Arial"/>
              </a:rPr>
              <a:t>ai</a:t>
            </a:r>
            <a:r>
              <a:rPr sz="2000" spc="-20" dirty="0">
                <a:solidFill>
                  <a:srgbClr val="1F2536"/>
                </a:solidFill>
                <a:latin typeface="Arial"/>
                <a:cs typeface="Arial"/>
              </a:rPr>
              <a:t> </a:t>
            </a:r>
            <a:r>
              <a:rPr sz="2000" dirty="0">
                <a:solidFill>
                  <a:srgbClr val="1F2536"/>
                </a:solidFill>
                <a:latin typeface="Arial"/>
                <a:cs typeface="Arial"/>
              </a:rPr>
              <a:t>meccanismi</a:t>
            </a:r>
            <a:r>
              <a:rPr sz="2000" spc="-25" dirty="0">
                <a:solidFill>
                  <a:srgbClr val="1F2536"/>
                </a:solidFill>
                <a:latin typeface="Arial"/>
                <a:cs typeface="Arial"/>
              </a:rPr>
              <a:t> </a:t>
            </a:r>
            <a:r>
              <a:rPr sz="2000" dirty="0">
                <a:solidFill>
                  <a:srgbClr val="1F2536"/>
                </a:solidFill>
                <a:latin typeface="Arial"/>
                <a:cs typeface="Arial"/>
              </a:rPr>
              <a:t>di</a:t>
            </a:r>
            <a:r>
              <a:rPr sz="2000" spc="-20" dirty="0">
                <a:solidFill>
                  <a:srgbClr val="1F2536"/>
                </a:solidFill>
                <a:latin typeface="Arial"/>
                <a:cs typeface="Arial"/>
              </a:rPr>
              <a:t> </a:t>
            </a:r>
            <a:r>
              <a:rPr sz="2000" dirty="0">
                <a:solidFill>
                  <a:srgbClr val="1F2536"/>
                </a:solidFill>
                <a:latin typeface="Arial"/>
                <a:cs typeface="Arial"/>
              </a:rPr>
              <a:t>autorizzazione</a:t>
            </a:r>
            <a:r>
              <a:rPr sz="2000" spc="-20" dirty="0">
                <a:solidFill>
                  <a:srgbClr val="1F2536"/>
                </a:solidFill>
                <a:latin typeface="Arial"/>
                <a:cs typeface="Arial"/>
              </a:rPr>
              <a:t> </a:t>
            </a:r>
            <a:r>
              <a:rPr sz="2000" spc="-10" dirty="0">
                <a:solidFill>
                  <a:srgbClr val="1F2536"/>
                </a:solidFill>
                <a:latin typeface="Arial"/>
                <a:cs typeface="Arial"/>
              </a:rPr>
              <a:t>previsti </a:t>
            </a:r>
            <a:r>
              <a:rPr sz="2000" dirty="0">
                <a:solidFill>
                  <a:srgbClr val="1F2536"/>
                </a:solidFill>
                <a:latin typeface="Arial"/>
                <a:cs typeface="Arial"/>
              </a:rPr>
              <a:t>dall’articolo</a:t>
            </a:r>
            <a:r>
              <a:rPr sz="2000" spc="-30" dirty="0">
                <a:solidFill>
                  <a:srgbClr val="1F2536"/>
                </a:solidFill>
                <a:latin typeface="Arial"/>
                <a:cs typeface="Arial"/>
              </a:rPr>
              <a:t> </a:t>
            </a:r>
            <a:r>
              <a:rPr sz="2000" dirty="0">
                <a:solidFill>
                  <a:srgbClr val="1F2536"/>
                </a:solidFill>
                <a:latin typeface="Arial"/>
                <a:cs typeface="Arial"/>
              </a:rPr>
              <a:t>5</a:t>
            </a:r>
            <a:r>
              <a:rPr sz="2000" spc="-15" dirty="0">
                <a:solidFill>
                  <a:srgbClr val="1F2536"/>
                </a:solidFill>
                <a:latin typeface="Arial"/>
                <a:cs typeface="Arial"/>
              </a:rPr>
              <a:t> </a:t>
            </a:r>
            <a:r>
              <a:rPr sz="2000" dirty="0">
                <a:solidFill>
                  <a:srgbClr val="1F2536"/>
                </a:solidFill>
                <a:latin typeface="Arial"/>
                <a:cs typeface="Arial"/>
              </a:rPr>
              <a:t>della</a:t>
            </a:r>
            <a:r>
              <a:rPr sz="2000" spc="-15" dirty="0">
                <a:solidFill>
                  <a:srgbClr val="1F2536"/>
                </a:solidFill>
                <a:latin typeface="Arial"/>
                <a:cs typeface="Arial"/>
              </a:rPr>
              <a:t> </a:t>
            </a:r>
            <a:r>
              <a:rPr sz="2000" spc="-10" dirty="0">
                <a:solidFill>
                  <a:srgbClr val="1F2536"/>
                </a:solidFill>
                <a:latin typeface="Arial"/>
                <a:cs typeface="Arial"/>
              </a:rPr>
              <a:t>Delibera</a:t>
            </a:r>
            <a:r>
              <a:rPr sz="2000" spc="-120" dirty="0">
                <a:solidFill>
                  <a:srgbClr val="1F2536"/>
                </a:solidFill>
                <a:latin typeface="Arial"/>
                <a:cs typeface="Arial"/>
              </a:rPr>
              <a:t> </a:t>
            </a:r>
            <a:r>
              <a:rPr sz="2000" dirty="0">
                <a:solidFill>
                  <a:srgbClr val="1F2536"/>
                </a:solidFill>
                <a:latin typeface="Arial"/>
                <a:cs typeface="Arial"/>
              </a:rPr>
              <a:t>ANAC</a:t>
            </a:r>
            <a:r>
              <a:rPr sz="2000" spc="-20" dirty="0">
                <a:solidFill>
                  <a:srgbClr val="1F2536"/>
                </a:solidFill>
                <a:latin typeface="Arial"/>
                <a:cs typeface="Arial"/>
              </a:rPr>
              <a:t> </a:t>
            </a:r>
            <a:r>
              <a:rPr sz="2000" spc="-10" dirty="0">
                <a:solidFill>
                  <a:srgbClr val="1F2536"/>
                </a:solidFill>
                <a:latin typeface="Arial"/>
                <a:cs typeface="Arial"/>
              </a:rPr>
              <a:t>262/2023.</a:t>
            </a:r>
            <a:endParaRPr sz="2000">
              <a:latin typeface="Arial"/>
              <a:cs typeface="Arial"/>
            </a:endParaRPr>
          </a:p>
          <a:p>
            <a:pPr marL="12700" marR="95885">
              <a:lnSpc>
                <a:spcPct val="100000"/>
              </a:lnSpc>
            </a:pPr>
            <a:r>
              <a:rPr sz="2000" dirty="0">
                <a:solidFill>
                  <a:srgbClr val="1F2536"/>
                </a:solidFill>
                <a:latin typeface="Arial"/>
                <a:cs typeface="Arial"/>
              </a:rPr>
              <a:t>Nel</a:t>
            </a:r>
            <a:r>
              <a:rPr sz="2000" spc="-20" dirty="0">
                <a:solidFill>
                  <a:srgbClr val="1F2536"/>
                </a:solidFill>
                <a:latin typeface="Arial"/>
                <a:cs typeface="Arial"/>
              </a:rPr>
              <a:t> </a:t>
            </a:r>
            <a:r>
              <a:rPr sz="2000" dirty="0">
                <a:solidFill>
                  <a:srgbClr val="1F2536"/>
                </a:solidFill>
                <a:latin typeface="Arial"/>
                <a:cs typeface="Arial"/>
              </a:rPr>
              <a:t>primo</a:t>
            </a:r>
            <a:r>
              <a:rPr sz="2000" spc="-15" dirty="0">
                <a:solidFill>
                  <a:srgbClr val="1F2536"/>
                </a:solidFill>
                <a:latin typeface="Arial"/>
                <a:cs typeface="Arial"/>
              </a:rPr>
              <a:t> </a:t>
            </a:r>
            <a:r>
              <a:rPr sz="2000" dirty="0">
                <a:solidFill>
                  <a:srgbClr val="1F2536"/>
                </a:solidFill>
                <a:latin typeface="Arial"/>
                <a:cs typeface="Arial"/>
              </a:rPr>
              <a:t>caso,</a:t>
            </a:r>
            <a:r>
              <a:rPr sz="2000" spc="-15" dirty="0">
                <a:solidFill>
                  <a:srgbClr val="1F2536"/>
                </a:solidFill>
                <a:latin typeface="Arial"/>
                <a:cs typeface="Arial"/>
              </a:rPr>
              <a:t> </a:t>
            </a:r>
            <a:r>
              <a:rPr sz="2000" dirty="0">
                <a:solidFill>
                  <a:srgbClr val="1F2536"/>
                </a:solidFill>
                <a:latin typeface="Arial"/>
                <a:cs typeface="Arial"/>
              </a:rPr>
              <a:t>la</a:t>
            </a:r>
            <a:r>
              <a:rPr sz="2000" spc="-20" dirty="0">
                <a:solidFill>
                  <a:srgbClr val="1F2536"/>
                </a:solidFill>
                <a:latin typeface="Arial"/>
                <a:cs typeface="Arial"/>
              </a:rPr>
              <a:t> </a:t>
            </a:r>
            <a:r>
              <a:rPr sz="2000" dirty="0">
                <a:solidFill>
                  <a:srgbClr val="1F2536"/>
                </a:solidFill>
                <a:latin typeface="Arial"/>
                <a:cs typeface="Arial"/>
              </a:rPr>
              <a:t>verifica</a:t>
            </a:r>
            <a:r>
              <a:rPr sz="2000" spc="-15" dirty="0">
                <a:solidFill>
                  <a:srgbClr val="1F2536"/>
                </a:solidFill>
                <a:latin typeface="Arial"/>
                <a:cs typeface="Arial"/>
              </a:rPr>
              <a:t> </a:t>
            </a:r>
            <a:r>
              <a:rPr sz="2000" dirty="0">
                <a:solidFill>
                  <a:srgbClr val="1F2536"/>
                </a:solidFill>
                <a:latin typeface="Arial"/>
                <a:cs typeface="Arial"/>
              </a:rPr>
              <a:t>dei</a:t>
            </a:r>
            <a:r>
              <a:rPr sz="2000" spc="-15" dirty="0">
                <a:solidFill>
                  <a:srgbClr val="1F2536"/>
                </a:solidFill>
                <a:latin typeface="Arial"/>
                <a:cs typeface="Arial"/>
              </a:rPr>
              <a:t> </a:t>
            </a:r>
            <a:r>
              <a:rPr sz="2000" dirty="0">
                <a:solidFill>
                  <a:srgbClr val="1F2536"/>
                </a:solidFill>
                <a:latin typeface="Arial"/>
                <a:cs typeface="Arial"/>
              </a:rPr>
              <a:t>requisiti</a:t>
            </a:r>
            <a:r>
              <a:rPr sz="2000" spc="-20" dirty="0">
                <a:solidFill>
                  <a:srgbClr val="1F2536"/>
                </a:solidFill>
                <a:latin typeface="Arial"/>
                <a:cs typeface="Arial"/>
              </a:rPr>
              <a:t> </a:t>
            </a:r>
            <a:r>
              <a:rPr sz="2000" dirty="0">
                <a:solidFill>
                  <a:srgbClr val="1F2536"/>
                </a:solidFill>
                <a:latin typeface="Arial"/>
                <a:cs typeface="Arial"/>
              </a:rPr>
              <a:t>può</a:t>
            </a:r>
            <a:r>
              <a:rPr sz="2000" spc="-15" dirty="0">
                <a:solidFill>
                  <a:srgbClr val="1F2536"/>
                </a:solidFill>
                <a:latin typeface="Arial"/>
                <a:cs typeface="Arial"/>
              </a:rPr>
              <a:t> </a:t>
            </a:r>
            <a:r>
              <a:rPr sz="2000" dirty="0">
                <a:solidFill>
                  <a:srgbClr val="1F2536"/>
                </a:solidFill>
                <a:latin typeface="Arial"/>
                <a:cs typeface="Arial"/>
              </a:rPr>
              <a:t>essere</a:t>
            </a:r>
            <a:r>
              <a:rPr sz="2000" spc="-15" dirty="0">
                <a:solidFill>
                  <a:srgbClr val="1F2536"/>
                </a:solidFill>
                <a:latin typeface="Arial"/>
                <a:cs typeface="Arial"/>
              </a:rPr>
              <a:t> </a:t>
            </a:r>
            <a:r>
              <a:rPr sz="2000" dirty="0">
                <a:solidFill>
                  <a:srgbClr val="1F2536"/>
                </a:solidFill>
                <a:latin typeface="Arial"/>
                <a:cs typeface="Arial"/>
              </a:rPr>
              <a:t>effettuata</a:t>
            </a:r>
            <a:r>
              <a:rPr sz="2000" spc="-20" dirty="0">
                <a:solidFill>
                  <a:srgbClr val="1F2536"/>
                </a:solidFill>
                <a:latin typeface="Arial"/>
                <a:cs typeface="Arial"/>
              </a:rPr>
              <a:t> </a:t>
            </a:r>
            <a:r>
              <a:rPr sz="2000" dirty="0">
                <a:solidFill>
                  <a:srgbClr val="1F2536"/>
                </a:solidFill>
                <a:latin typeface="Arial"/>
                <a:cs typeface="Arial"/>
              </a:rPr>
              <a:t>soltanto</a:t>
            </a:r>
            <a:r>
              <a:rPr sz="2000" spc="-15" dirty="0">
                <a:solidFill>
                  <a:srgbClr val="1F2536"/>
                </a:solidFill>
                <a:latin typeface="Arial"/>
                <a:cs typeface="Arial"/>
              </a:rPr>
              <a:t> </a:t>
            </a:r>
            <a:r>
              <a:rPr sz="2000" dirty="0">
                <a:solidFill>
                  <a:srgbClr val="1F2536"/>
                </a:solidFill>
                <a:latin typeface="Arial"/>
                <a:cs typeface="Arial"/>
              </a:rPr>
              <a:t>mediante</a:t>
            </a:r>
            <a:r>
              <a:rPr sz="2000" spc="-15" dirty="0">
                <a:solidFill>
                  <a:srgbClr val="1F2536"/>
                </a:solidFill>
                <a:latin typeface="Arial"/>
                <a:cs typeface="Arial"/>
              </a:rPr>
              <a:t> </a:t>
            </a:r>
            <a:r>
              <a:rPr sz="2000" dirty="0">
                <a:solidFill>
                  <a:srgbClr val="1F2536"/>
                </a:solidFill>
                <a:latin typeface="Arial"/>
                <a:cs typeface="Arial"/>
              </a:rPr>
              <a:t>i</a:t>
            </a:r>
            <a:r>
              <a:rPr sz="2000" spc="-20" dirty="0">
                <a:solidFill>
                  <a:srgbClr val="1F2536"/>
                </a:solidFill>
                <a:latin typeface="Arial"/>
                <a:cs typeface="Arial"/>
              </a:rPr>
              <a:t> </a:t>
            </a:r>
            <a:r>
              <a:rPr sz="2000" dirty="0">
                <a:solidFill>
                  <a:srgbClr val="1F2536"/>
                </a:solidFill>
                <a:latin typeface="Arial"/>
                <a:cs typeface="Arial"/>
              </a:rPr>
              <a:t>dati</a:t>
            </a:r>
            <a:r>
              <a:rPr sz="2000" spc="-15" dirty="0">
                <a:solidFill>
                  <a:srgbClr val="1F2536"/>
                </a:solidFill>
                <a:latin typeface="Arial"/>
                <a:cs typeface="Arial"/>
              </a:rPr>
              <a:t> </a:t>
            </a:r>
            <a:r>
              <a:rPr sz="2000" dirty="0">
                <a:solidFill>
                  <a:srgbClr val="1F2536"/>
                </a:solidFill>
                <a:latin typeface="Arial"/>
                <a:cs typeface="Arial"/>
              </a:rPr>
              <a:t>e</a:t>
            </a:r>
            <a:r>
              <a:rPr sz="2000" spc="-15" dirty="0">
                <a:solidFill>
                  <a:srgbClr val="1F2536"/>
                </a:solidFill>
                <a:latin typeface="Arial"/>
                <a:cs typeface="Arial"/>
              </a:rPr>
              <a:t> </a:t>
            </a:r>
            <a:r>
              <a:rPr sz="2000" spc="-10" dirty="0">
                <a:solidFill>
                  <a:srgbClr val="1F2536"/>
                </a:solidFill>
                <a:latin typeface="Arial"/>
                <a:cs typeface="Arial"/>
              </a:rPr>
              <a:t>documenti </a:t>
            </a:r>
            <a:r>
              <a:rPr sz="2000" dirty="0">
                <a:solidFill>
                  <a:srgbClr val="1F2536"/>
                </a:solidFill>
                <a:latin typeface="Arial"/>
                <a:cs typeface="Arial"/>
              </a:rPr>
              <a:t>contenuti</a:t>
            </a:r>
            <a:r>
              <a:rPr sz="2000" spc="-25" dirty="0">
                <a:solidFill>
                  <a:srgbClr val="1F2536"/>
                </a:solidFill>
                <a:latin typeface="Arial"/>
                <a:cs typeface="Arial"/>
              </a:rPr>
              <a:t> </a:t>
            </a:r>
            <a:r>
              <a:rPr sz="2000" dirty="0">
                <a:solidFill>
                  <a:srgbClr val="1F2536"/>
                </a:solidFill>
                <a:latin typeface="Arial"/>
                <a:cs typeface="Arial"/>
              </a:rPr>
              <a:t>nel</a:t>
            </a:r>
            <a:r>
              <a:rPr sz="2000" spc="-20" dirty="0">
                <a:solidFill>
                  <a:srgbClr val="1F2536"/>
                </a:solidFill>
                <a:latin typeface="Arial"/>
                <a:cs typeface="Arial"/>
              </a:rPr>
              <a:t> </a:t>
            </a:r>
            <a:r>
              <a:rPr sz="2000" dirty="0">
                <a:solidFill>
                  <a:srgbClr val="1F2536"/>
                </a:solidFill>
                <a:latin typeface="Arial"/>
                <a:cs typeface="Arial"/>
              </a:rPr>
              <a:t>FVOE</a:t>
            </a:r>
            <a:r>
              <a:rPr sz="2000" spc="-20" dirty="0">
                <a:solidFill>
                  <a:srgbClr val="1F2536"/>
                </a:solidFill>
                <a:latin typeface="Arial"/>
                <a:cs typeface="Arial"/>
              </a:rPr>
              <a:t> </a:t>
            </a:r>
            <a:r>
              <a:rPr sz="2000" dirty="0">
                <a:solidFill>
                  <a:srgbClr val="1F2536"/>
                </a:solidFill>
                <a:latin typeface="Arial"/>
                <a:cs typeface="Arial"/>
              </a:rPr>
              <a:t>1.0</a:t>
            </a:r>
            <a:r>
              <a:rPr sz="2000" spc="-20" dirty="0">
                <a:solidFill>
                  <a:srgbClr val="1F2536"/>
                </a:solidFill>
                <a:latin typeface="Arial"/>
                <a:cs typeface="Arial"/>
              </a:rPr>
              <a:t> </a:t>
            </a:r>
            <a:r>
              <a:rPr sz="2000" dirty="0">
                <a:solidFill>
                  <a:srgbClr val="1F2536"/>
                </a:solidFill>
                <a:latin typeface="Arial"/>
                <a:cs typeface="Arial"/>
              </a:rPr>
              <a:t>e</a:t>
            </a:r>
            <a:r>
              <a:rPr sz="2000" spc="-20" dirty="0">
                <a:solidFill>
                  <a:srgbClr val="1F2536"/>
                </a:solidFill>
                <a:latin typeface="Arial"/>
                <a:cs typeface="Arial"/>
              </a:rPr>
              <a:t> </a:t>
            </a:r>
            <a:r>
              <a:rPr sz="2000" dirty="0">
                <a:solidFill>
                  <a:srgbClr val="1F2536"/>
                </a:solidFill>
                <a:latin typeface="Arial"/>
                <a:cs typeface="Arial"/>
              </a:rPr>
              <a:t>non</a:t>
            </a:r>
            <a:r>
              <a:rPr sz="2000" spc="-20" dirty="0">
                <a:solidFill>
                  <a:srgbClr val="1F2536"/>
                </a:solidFill>
                <a:latin typeface="Arial"/>
                <a:cs typeface="Arial"/>
              </a:rPr>
              <a:t> </a:t>
            </a:r>
            <a:r>
              <a:rPr sz="2000" dirty="0">
                <a:solidFill>
                  <a:srgbClr val="1F2536"/>
                </a:solidFill>
                <a:latin typeface="Arial"/>
                <a:cs typeface="Arial"/>
              </a:rPr>
              <a:t>possono</a:t>
            </a:r>
            <a:r>
              <a:rPr sz="2000" spc="-20" dirty="0">
                <a:solidFill>
                  <a:srgbClr val="1F2536"/>
                </a:solidFill>
                <a:latin typeface="Arial"/>
                <a:cs typeface="Arial"/>
              </a:rPr>
              <a:t> </a:t>
            </a:r>
            <a:r>
              <a:rPr sz="2000" dirty="0">
                <a:solidFill>
                  <a:srgbClr val="1F2536"/>
                </a:solidFill>
                <a:latin typeface="Arial"/>
                <a:cs typeface="Arial"/>
              </a:rPr>
              <a:t>essere</a:t>
            </a:r>
            <a:r>
              <a:rPr sz="2000" spc="-20" dirty="0">
                <a:solidFill>
                  <a:srgbClr val="1F2536"/>
                </a:solidFill>
                <a:latin typeface="Arial"/>
                <a:cs typeface="Arial"/>
              </a:rPr>
              <a:t> </a:t>
            </a:r>
            <a:r>
              <a:rPr sz="2000" dirty="0">
                <a:solidFill>
                  <a:srgbClr val="1F2536"/>
                </a:solidFill>
                <a:latin typeface="Arial"/>
                <a:cs typeface="Arial"/>
              </a:rPr>
              <a:t>utilizzati</a:t>
            </a:r>
            <a:r>
              <a:rPr sz="2000" spc="-20" dirty="0">
                <a:solidFill>
                  <a:srgbClr val="1F2536"/>
                </a:solidFill>
                <a:latin typeface="Arial"/>
                <a:cs typeface="Arial"/>
              </a:rPr>
              <a:t> </a:t>
            </a:r>
            <a:r>
              <a:rPr sz="2000" dirty="0">
                <a:solidFill>
                  <a:srgbClr val="1F2536"/>
                </a:solidFill>
                <a:latin typeface="Arial"/>
                <a:cs typeface="Arial"/>
              </a:rPr>
              <a:t>dati</a:t>
            </a:r>
            <a:r>
              <a:rPr sz="2000" spc="-20" dirty="0">
                <a:solidFill>
                  <a:srgbClr val="1F2536"/>
                </a:solidFill>
                <a:latin typeface="Arial"/>
                <a:cs typeface="Arial"/>
              </a:rPr>
              <a:t> </a:t>
            </a:r>
            <a:r>
              <a:rPr sz="2000" dirty="0">
                <a:solidFill>
                  <a:srgbClr val="1F2536"/>
                </a:solidFill>
                <a:latin typeface="Arial"/>
                <a:cs typeface="Arial"/>
              </a:rPr>
              <a:t>e</a:t>
            </a:r>
            <a:r>
              <a:rPr sz="2000" spc="-20" dirty="0">
                <a:solidFill>
                  <a:srgbClr val="1F2536"/>
                </a:solidFill>
                <a:latin typeface="Arial"/>
                <a:cs typeface="Arial"/>
              </a:rPr>
              <a:t> </a:t>
            </a:r>
            <a:r>
              <a:rPr sz="2000" dirty="0">
                <a:solidFill>
                  <a:srgbClr val="1F2536"/>
                </a:solidFill>
                <a:latin typeface="Arial"/>
                <a:cs typeface="Arial"/>
              </a:rPr>
              <a:t>documenti</a:t>
            </a:r>
            <a:r>
              <a:rPr sz="2000" spc="-20" dirty="0">
                <a:solidFill>
                  <a:srgbClr val="1F2536"/>
                </a:solidFill>
                <a:latin typeface="Arial"/>
                <a:cs typeface="Arial"/>
              </a:rPr>
              <a:t> </a:t>
            </a:r>
            <a:r>
              <a:rPr sz="2000" dirty="0">
                <a:solidFill>
                  <a:srgbClr val="1F2536"/>
                </a:solidFill>
                <a:latin typeface="Arial"/>
                <a:cs typeface="Arial"/>
              </a:rPr>
              <a:t>riferiti</a:t>
            </a:r>
            <a:r>
              <a:rPr sz="2000" spc="-20" dirty="0">
                <a:solidFill>
                  <a:srgbClr val="1F2536"/>
                </a:solidFill>
                <a:latin typeface="Arial"/>
                <a:cs typeface="Arial"/>
              </a:rPr>
              <a:t> </a:t>
            </a:r>
            <a:r>
              <a:rPr sz="2000" spc="-10" dirty="0">
                <a:solidFill>
                  <a:srgbClr val="1F2536"/>
                </a:solidFill>
                <a:latin typeface="Arial"/>
                <a:cs typeface="Arial"/>
              </a:rPr>
              <a:t>all’operatore </a:t>
            </a:r>
            <a:r>
              <a:rPr sz="2000" dirty="0">
                <a:solidFill>
                  <a:srgbClr val="1F2536"/>
                </a:solidFill>
                <a:latin typeface="Arial"/>
                <a:cs typeface="Arial"/>
              </a:rPr>
              <a:t>economico</a:t>
            </a:r>
            <a:r>
              <a:rPr sz="2000" spc="-25" dirty="0">
                <a:solidFill>
                  <a:srgbClr val="1F2536"/>
                </a:solidFill>
                <a:latin typeface="Arial"/>
                <a:cs typeface="Arial"/>
              </a:rPr>
              <a:t> </a:t>
            </a:r>
            <a:r>
              <a:rPr sz="2000" dirty="0">
                <a:solidFill>
                  <a:srgbClr val="1F2536"/>
                </a:solidFill>
                <a:latin typeface="Arial"/>
                <a:cs typeface="Arial"/>
              </a:rPr>
              <a:t>e</a:t>
            </a:r>
            <a:r>
              <a:rPr sz="2000" spc="-25" dirty="0">
                <a:solidFill>
                  <a:srgbClr val="1F2536"/>
                </a:solidFill>
                <a:latin typeface="Arial"/>
                <a:cs typeface="Arial"/>
              </a:rPr>
              <a:t> </a:t>
            </a:r>
            <a:r>
              <a:rPr sz="2000" dirty="0">
                <a:solidFill>
                  <a:srgbClr val="1F2536"/>
                </a:solidFill>
                <a:latin typeface="Arial"/>
                <a:cs typeface="Arial"/>
              </a:rPr>
              <a:t>presenti</a:t>
            </a:r>
            <a:r>
              <a:rPr sz="2000" spc="-25" dirty="0">
                <a:solidFill>
                  <a:srgbClr val="1F2536"/>
                </a:solidFill>
                <a:latin typeface="Arial"/>
                <a:cs typeface="Arial"/>
              </a:rPr>
              <a:t> </a:t>
            </a:r>
            <a:r>
              <a:rPr sz="2000" dirty="0">
                <a:solidFill>
                  <a:srgbClr val="1F2536"/>
                </a:solidFill>
                <a:latin typeface="Arial"/>
                <a:cs typeface="Arial"/>
              </a:rPr>
              <a:t>nel</a:t>
            </a:r>
            <a:r>
              <a:rPr sz="2000" spc="-25" dirty="0">
                <a:solidFill>
                  <a:srgbClr val="1F2536"/>
                </a:solidFill>
                <a:latin typeface="Arial"/>
                <a:cs typeface="Arial"/>
              </a:rPr>
              <a:t> </a:t>
            </a:r>
            <a:r>
              <a:rPr sz="2000" dirty="0">
                <a:solidFill>
                  <a:srgbClr val="1F2536"/>
                </a:solidFill>
                <a:latin typeface="Arial"/>
                <a:cs typeface="Arial"/>
              </a:rPr>
              <a:t>FVOE</a:t>
            </a:r>
            <a:r>
              <a:rPr sz="2000" spc="-25" dirty="0">
                <a:solidFill>
                  <a:srgbClr val="1F2536"/>
                </a:solidFill>
                <a:latin typeface="Arial"/>
                <a:cs typeface="Arial"/>
              </a:rPr>
              <a:t> </a:t>
            </a:r>
            <a:r>
              <a:rPr sz="2000" spc="-20" dirty="0">
                <a:solidFill>
                  <a:srgbClr val="1F2536"/>
                </a:solidFill>
                <a:latin typeface="Arial"/>
                <a:cs typeface="Arial"/>
              </a:rPr>
              <a:t>2.0.</a:t>
            </a:r>
            <a:endParaRPr sz="2000">
              <a:latin typeface="Arial"/>
              <a:cs typeface="Arial"/>
            </a:endParaRPr>
          </a:p>
        </p:txBody>
      </p:sp>
      <p:pic>
        <p:nvPicPr>
          <p:cNvPr id="5" name="object 5"/>
          <p:cNvPicPr/>
          <p:nvPr/>
        </p:nvPicPr>
        <p:blipFill>
          <a:blip r:embed="rId3" cstate="print"/>
          <a:stretch>
            <a:fillRect/>
          </a:stretch>
        </p:blipFill>
        <p:spPr>
          <a:xfrm>
            <a:off x="11107605" y="8477982"/>
            <a:ext cx="1445498" cy="889537"/>
          </a:xfrm>
          <a:prstGeom prst="rect">
            <a:avLst/>
          </a:prstGeom>
        </p:spPr>
      </p:pic>
      <p:pic>
        <p:nvPicPr>
          <p:cNvPr id="6" name="object 6"/>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575" y="573380"/>
            <a:ext cx="11045825" cy="1518920"/>
          </a:xfrm>
          <a:prstGeom prst="rect">
            <a:avLst/>
          </a:prstGeom>
        </p:spPr>
        <p:txBody>
          <a:bodyPr vert="horz" wrap="square" lIns="0" tIns="13335" rIns="0" bIns="0" rtlCol="0">
            <a:spAutoFit/>
          </a:bodyPr>
          <a:lstStyle/>
          <a:p>
            <a:pPr marL="29845" algn="ctr">
              <a:lnSpc>
                <a:spcPct val="100000"/>
              </a:lnSpc>
              <a:spcBef>
                <a:spcPts val="105"/>
              </a:spcBef>
            </a:pPr>
            <a:r>
              <a:rPr sz="1700" b="1" spc="114" dirty="0">
                <a:solidFill>
                  <a:srgbClr val="002060"/>
                </a:solidFill>
                <a:latin typeface="Calibri"/>
                <a:cs typeface="Calibri"/>
              </a:rPr>
              <a:t>Trasmissione</a:t>
            </a:r>
            <a:r>
              <a:rPr sz="1700" b="1" spc="95" dirty="0">
                <a:solidFill>
                  <a:srgbClr val="002060"/>
                </a:solidFill>
                <a:latin typeface="Calibri"/>
                <a:cs typeface="Calibri"/>
              </a:rPr>
              <a:t> </a:t>
            </a:r>
            <a:r>
              <a:rPr sz="1700" b="1" spc="80" dirty="0">
                <a:solidFill>
                  <a:srgbClr val="002060"/>
                </a:solidFill>
                <a:latin typeface="Calibri"/>
                <a:cs typeface="Calibri"/>
              </a:rPr>
              <a:t>dei</a:t>
            </a:r>
            <a:r>
              <a:rPr sz="1700" b="1" spc="100" dirty="0">
                <a:solidFill>
                  <a:srgbClr val="002060"/>
                </a:solidFill>
                <a:latin typeface="Calibri"/>
                <a:cs typeface="Calibri"/>
              </a:rPr>
              <a:t> </a:t>
            </a:r>
            <a:r>
              <a:rPr sz="1700" b="1" spc="70" dirty="0">
                <a:solidFill>
                  <a:srgbClr val="002060"/>
                </a:solidFill>
                <a:latin typeface="Calibri"/>
                <a:cs typeface="Calibri"/>
              </a:rPr>
              <a:t>dati</a:t>
            </a:r>
            <a:r>
              <a:rPr sz="1700" b="1" spc="95" dirty="0">
                <a:solidFill>
                  <a:srgbClr val="002060"/>
                </a:solidFill>
                <a:latin typeface="Calibri"/>
                <a:cs typeface="Calibri"/>
              </a:rPr>
              <a:t> </a:t>
            </a:r>
            <a:r>
              <a:rPr sz="1700" b="1" spc="50" dirty="0">
                <a:solidFill>
                  <a:srgbClr val="002060"/>
                </a:solidFill>
                <a:latin typeface="Calibri"/>
                <a:cs typeface="Calibri"/>
              </a:rPr>
              <a:t>relativi</a:t>
            </a:r>
            <a:r>
              <a:rPr sz="1700" b="1" spc="100" dirty="0">
                <a:solidFill>
                  <a:srgbClr val="002060"/>
                </a:solidFill>
                <a:latin typeface="Calibri"/>
                <a:cs typeface="Calibri"/>
              </a:rPr>
              <a:t> </a:t>
            </a:r>
            <a:r>
              <a:rPr sz="1700" b="1" spc="105" dirty="0">
                <a:solidFill>
                  <a:srgbClr val="002060"/>
                </a:solidFill>
                <a:latin typeface="Calibri"/>
                <a:cs typeface="Calibri"/>
              </a:rPr>
              <a:t>all’aggiudicazione</a:t>
            </a:r>
            <a:r>
              <a:rPr sz="1700" b="1" spc="100" dirty="0">
                <a:solidFill>
                  <a:srgbClr val="002060"/>
                </a:solidFill>
                <a:latin typeface="Calibri"/>
                <a:cs typeface="Calibri"/>
              </a:rPr>
              <a:t> </a:t>
            </a:r>
            <a:r>
              <a:rPr sz="1700" b="1" spc="114" dirty="0">
                <a:solidFill>
                  <a:srgbClr val="002060"/>
                </a:solidFill>
                <a:latin typeface="Calibri"/>
                <a:cs typeface="Calibri"/>
              </a:rPr>
              <a:t>e</a:t>
            </a:r>
            <a:r>
              <a:rPr sz="1700" b="1" spc="95" dirty="0">
                <a:solidFill>
                  <a:srgbClr val="002060"/>
                </a:solidFill>
                <a:latin typeface="Calibri"/>
                <a:cs typeface="Calibri"/>
              </a:rPr>
              <a:t> </a:t>
            </a:r>
            <a:r>
              <a:rPr sz="1700" b="1" spc="75" dirty="0">
                <a:solidFill>
                  <a:srgbClr val="002060"/>
                </a:solidFill>
                <a:latin typeface="Calibri"/>
                <a:cs typeface="Calibri"/>
              </a:rPr>
              <a:t>alla</a:t>
            </a:r>
            <a:r>
              <a:rPr sz="1700" b="1" spc="100" dirty="0">
                <a:solidFill>
                  <a:srgbClr val="002060"/>
                </a:solidFill>
                <a:latin typeface="Calibri"/>
                <a:cs typeface="Calibri"/>
              </a:rPr>
              <a:t> </a:t>
            </a:r>
            <a:r>
              <a:rPr sz="1700" b="1" spc="130" dirty="0">
                <a:solidFill>
                  <a:srgbClr val="002060"/>
                </a:solidFill>
                <a:latin typeface="Calibri"/>
                <a:cs typeface="Calibri"/>
              </a:rPr>
              <a:t>fase</a:t>
            </a:r>
            <a:r>
              <a:rPr sz="1700" b="1" spc="95" dirty="0">
                <a:solidFill>
                  <a:srgbClr val="002060"/>
                </a:solidFill>
                <a:latin typeface="Calibri"/>
                <a:cs typeface="Calibri"/>
              </a:rPr>
              <a:t> </a:t>
            </a:r>
            <a:r>
              <a:rPr sz="1700" b="1" spc="70" dirty="0">
                <a:solidFill>
                  <a:srgbClr val="002060"/>
                </a:solidFill>
                <a:latin typeface="Calibri"/>
                <a:cs typeface="Calibri"/>
              </a:rPr>
              <a:t>di</a:t>
            </a:r>
            <a:r>
              <a:rPr sz="1700" b="1" spc="100" dirty="0">
                <a:solidFill>
                  <a:srgbClr val="002060"/>
                </a:solidFill>
                <a:latin typeface="Calibri"/>
                <a:cs typeface="Calibri"/>
              </a:rPr>
              <a:t> </a:t>
            </a:r>
            <a:r>
              <a:rPr sz="1700" b="1" spc="125" dirty="0">
                <a:solidFill>
                  <a:srgbClr val="002060"/>
                </a:solidFill>
                <a:latin typeface="Calibri"/>
                <a:cs typeface="Calibri"/>
              </a:rPr>
              <a:t>esecuzione</a:t>
            </a:r>
            <a:endParaRPr sz="1700">
              <a:latin typeface="Calibri"/>
              <a:cs typeface="Calibri"/>
            </a:endParaRPr>
          </a:p>
          <a:p>
            <a:pPr>
              <a:lnSpc>
                <a:spcPct val="100000"/>
              </a:lnSpc>
              <a:spcBef>
                <a:spcPts val="10"/>
              </a:spcBef>
            </a:pPr>
            <a:endParaRPr sz="1650">
              <a:latin typeface="Calibri"/>
              <a:cs typeface="Calibri"/>
            </a:endParaRPr>
          </a:p>
          <a:p>
            <a:pPr marL="12700" marR="5080" algn="just">
              <a:lnSpc>
                <a:spcPct val="101600"/>
              </a:lnSpc>
            </a:pPr>
            <a:r>
              <a:rPr sz="2100" spc="210" dirty="0">
                <a:solidFill>
                  <a:srgbClr val="002060"/>
                </a:solidFill>
                <a:latin typeface="Calibri"/>
                <a:cs typeface="Calibri"/>
              </a:rPr>
              <a:t>La</a:t>
            </a:r>
            <a:r>
              <a:rPr sz="2100" spc="265" dirty="0">
                <a:solidFill>
                  <a:srgbClr val="002060"/>
                </a:solidFill>
                <a:latin typeface="Calibri"/>
                <a:cs typeface="Calibri"/>
              </a:rPr>
              <a:t> </a:t>
            </a:r>
            <a:r>
              <a:rPr sz="2100" spc="85" dirty="0">
                <a:solidFill>
                  <a:srgbClr val="002060"/>
                </a:solidFill>
                <a:latin typeface="Calibri"/>
                <a:cs typeface="Calibri"/>
              </a:rPr>
              <a:t>trasmissione</a:t>
            </a:r>
            <a:r>
              <a:rPr sz="2100" spc="265" dirty="0">
                <a:solidFill>
                  <a:srgbClr val="002060"/>
                </a:solidFill>
                <a:latin typeface="Calibri"/>
                <a:cs typeface="Calibri"/>
              </a:rPr>
              <a:t> </a:t>
            </a:r>
            <a:r>
              <a:rPr sz="2100" spc="75" dirty="0">
                <a:solidFill>
                  <a:srgbClr val="002060"/>
                </a:solidFill>
                <a:latin typeface="Calibri"/>
                <a:cs typeface="Calibri"/>
              </a:rPr>
              <a:t>dei</a:t>
            </a:r>
            <a:r>
              <a:rPr sz="2100" spc="260" dirty="0">
                <a:solidFill>
                  <a:srgbClr val="002060"/>
                </a:solidFill>
                <a:latin typeface="Calibri"/>
                <a:cs typeface="Calibri"/>
              </a:rPr>
              <a:t> </a:t>
            </a:r>
            <a:r>
              <a:rPr sz="2100" spc="50" dirty="0">
                <a:solidFill>
                  <a:srgbClr val="002060"/>
                </a:solidFill>
                <a:latin typeface="Calibri"/>
                <a:cs typeface="Calibri"/>
              </a:rPr>
              <a:t>dati</a:t>
            </a:r>
            <a:r>
              <a:rPr sz="2100" spc="260" dirty="0">
                <a:solidFill>
                  <a:srgbClr val="002060"/>
                </a:solidFill>
                <a:latin typeface="Calibri"/>
                <a:cs typeface="Calibri"/>
              </a:rPr>
              <a:t> </a:t>
            </a:r>
            <a:r>
              <a:rPr sz="2100" dirty="0">
                <a:solidFill>
                  <a:srgbClr val="002060"/>
                </a:solidFill>
                <a:latin typeface="Calibri"/>
                <a:cs typeface="Calibri"/>
              </a:rPr>
              <a:t>relativi</a:t>
            </a:r>
            <a:r>
              <a:rPr sz="2100" spc="265" dirty="0">
                <a:solidFill>
                  <a:srgbClr val="002060"/>
                </a:solidFill>
                <a:latin typeface="Calibri"/>
                <a:cs typeface="Calibri"/>
              </a:rPr>
              <a:t> </a:t>
            </a:r>
            <a:r>
              <a:rPr sz="2100" spc="95" dirty="0">
                <a:solidFill>
                  <a:srgbClr val="002060"/>
                </a:solidFill>
                <a:latin typeface="Calibri"/>
                <a:cs typeface="Calibri"/>
              </a:rPr>
              <a:t>all’aggiudicazione</a:t>
            </a:r>
            <a:r>
              <a:rPr sz="2100" spc="270" dirty="0">
                <a:solidFill>
                  <a:srgbClr val="002060"/>
                </a:solidFill>
                <a:latin typeface="Calibri"/>
                <a:cs typeface="Calibri"/>
              </a:rPr>
              <a:t> </a:t>
            </a:r>
            <a:r>
              <a:rPr sz="2100" spc="90" dirty="0">
                <a:solidFill>
                  <a:srgbClr val="002060"/>
                </a:solidFill>
                <a:latin typeface="Calibri"/>
                <a:cs typeface="Calibri"/>
              </a:rPr>
              <a:t>e</a:t>
            </a:r>
            <a:r>
              <a:rPr sz="2100" spc="265" dirty="0">
                <a:solidFill>
                  <a:srgbClr val="002060"/>
                </a:solidFill>
                <a:latin typeface="Calibri"/>
                <a:cs typeface="Calibri"/>
              </a:rPr>
              <a:t> </a:t>
            </a:r>
            <a:r>
              <a:rPr sz="2100" spc="55" dirty="0">
                <a:solidFill>
                  <a:srgbClr val="002060"/>
                </a:solidFill>
                <a:latin typeface="Calibri"/>
                <a:cs typeface="Calibri"/>
              </a:rPr>
              <a:t>alla</a:t>
            </a:r>
            <a:r>
              <a:rPr sz="2100" spc="265" dirty="0">
                <a:solidFill>
                  <a:srgbClr val="002060"/>
                </a:solidFill>
                <a:latin typeface="Calibri"/>
                <a:cs typeface="Calibri"/>
              </a:rPr>
              <a:t> </a:t>
            </a:r>
            <a:r>
              <a:rPr sz="2100" spc="110" dirty="0">
                <a:solidFill>
                  <a:srgbClr val="002060"/>
                </a:solidFill>
                <a:latin typeface="Calibri"/>
                <a:cs typeface="Calibri"/>
              </a:rPr>
              <a:t>fase</a:t>
            </a:r>
            <a:r>
              <a:rPr sz="2100" spc="260" dirty="0">
                <a:solidFill>
                  <a:srgbClr val="002060"/>
                </a:solidFill>
                <a:latin typeface="Calibri"/>
                <a:cs typeface="Calibri"/>
              </a:rPr>
              <a:t> </a:t>
            </a:r>
            <a:r>
              <a:rPr sz="2100" spc="65" dirty="0">
                <a:solidFill>
                  <a:srgbClr val="002060"/>
                </a:solidFill>
                <a:latin typeface="Calibri"/>
                <a:cs typeface="Calibri"/>
              </a:rPr>
              <a:t>di</a:t>
            </a:r>
            <a:r>
              <a:rPr sz="2100" spc="260" dirty="0">
                <a:solidFill>
                  <a:srgbClr val="002060"/>
                </a:solidFill>
                <a:latin typeface="Calibri"/>
                <a:cs typeface="Calibri"/>
              </a:rPr>
              <a:t> </a:t>
            </a:r>
            <a:r>
              <a:rPr sz="2100" spc="110" dirty="0">
                <a:solidFill>
                  <a:srgbClr val="002060"/>
                </a:solidFill>
                <a:latin typeface="Calibri"/>
                <a:cs typeface="Calibri"/>
              </a:rPr>
              <a:t>esecuzione,</a:t>
            </a:r>
            <a:r>
              <a:rPr sz="2100" spc="270" dirty="0">
                <a:solidFill>
                  <a:srgbClr val="002060"/>
                </a:solidFill>
                <a:latin typeface="Calibri"/>
                <a:cs typeface="Calibri"/>
              </a:rPr>
              <a:t> </a:t>
            </a:r>
            <a:r>
              <a:rPr sz="2100" spc="70" dirty="0">
                <a:solidFill>
                  <a:srgbClr val="002060"/>
                </a:solidFill>
                <a:latin typeface="Calibri"/>
                <a:cs typeface="Calibri"/>
              </a:rPr>
              <a:t>per</a:t>
            </a:r>
            <a:r>
              <a:rPr sz="2100" spc="260" dirty="0">
                <a:solidFill>
                  <a:srgbClr val="002060"/>
                </a:solidFill>
                <a:latin typeface="Calibri"/>
                <a:cs typeface="Calibri"/>
              </a:rPr>
              <a:t> </a:t>
            </a:r>
            <a:r>
              <a:rPr sz="2100" spc="75" dirty="0">
                <a:solidFill>
                  <a:srgbClr val="002060"/>
                </a:solidFill>
                <a:latin typeface="Calibri"/>
                <a:cs typeface="Calibri"/>
              </a:rPr>
              <a:t>procedure </a:t>
            </a:r>
            <a:r>
              <a:rPr sz="2100" spc="105" dirty="0">
                <a:solidFill>
                  <a:srgbClr val="002060"/>
                </a:solidFill>
                <a:latin typeface="Calibri"/>
                <a:cs typeface="Calibri"/>
              </a:rPr>
              <a:t>assoggettate</a:t>
            </a:r>
            <a:r>
              <a:rPr sz="2100" spc="229" dirty="0">
                <a:solidFill>
                  <a:srgbClr val="002060"/>
                </a:solidFill>
                <a:latin typeface="Calibri"/>
                <a:cs typeface="Calibri"/>
              </a:rPr>
              <a:t> </a:t>
            </a:r>
            <a:r>
              <a:rPr sz="2100" spc="55" dirty="0">
                <a:solidFill>
                  <a:srgbClr val="002060"/>
                </a:solidFill>
                <a:latin typeface="Calibri"/>
                <a:cs typeface="Calibri"/>
              </a:rPr>
              <a:t>al</a:t>
            </a:r>
            <a:r>
              <a:rPr sz="2100" spc="235" dirty="0">
                <a:solidFill>
                  <a:srgbClr val="002060"/>
                </a:solidFill>
                <a:latin typeface="Calibri"/>
                <a:cs typeface="Calibri"/>
              </a:rPr>
              <a:t> </a:t>
            </a:r>
            <a:r>
              <a:rPr sz="2100" spc="80" dirty="0">
                <a:solidFill>
                  <a:srgbClr val="002060"/>
                </a:solidFill>
                <a:latin typeface="Calibri"/>
                <a:cs typeface="Calibri"/>
              </a:rPr>
              <a:t>Decreto</a:t>
            </a:r>
            <a:r>
              <a:rPr sz="2100" spc="235" dirty="0">
                <a:solidFill>
                  <a:srgbClr val="002060"/>
                </a:solidFill>
                <a:latin typeface="Calibri"/>
                <a:cs typeface="Calibri"/>
              </a:rPr>
              <a:t> </a:t>
            </a:r>
            <a:r>
              <a:rPr sz="2100" spc="100" dirty="0">
                <a:solidFill>
                  <a:srgbClr val="002060"/>
                </a:solidFill>
                <a:latin typeface="Calibri"/>
                <a:cs typeface="Calibri"/>
              </a:rPr>
              <a:t>Legislativo</a:t>
            </a:r>
            <a:r>
              <a:rPr sz="2100" spc="235" dirty="0">
                <a:solidFill>
                  <a:srgbClr val="002060"/>
                </a:solidFill>
                <a:latin typeface="Calibri"/>
                <a:cs typeface="Calibri"/>
              </a:rPr>
              <a:t> </a:t>
            </a:r>
            <a:r>
              <a:rPr sz="2100" spc="60" dirty="0">
                <a:solidFill>
                  <a:srgbClr val="002060"/>
                </a:solidFill>
                <a:latin typeface="Calibri"/>
                <a:cs typeface="Calibri"/>
              </a:rPr>
              <a:t>n.</a:t>
            </a:r>
            <a:r>
              <a:rPr sz="2100" spc="229" dirty="0">
                <a:solidFill>
                  <a:srgbClr val="002060"/>
                </a:solidFill>
                <a:latin typeface="Calibri"/>
                <a:cs typeface="Calibri"/>
              </a:rPr>
              <a:t> </a:t>
            </a:r>
            <a:r>
              <a:rPr sz="2100" spc="75" dirty="0">
                <a:solidFill>
                  <a:srgbClr val="002060"/>
                </a:solidFill>
                <a:latin typeface="Calibri"/>
                <a:cs typeface="Calibri"/>
              </a:rPr>
              <a:t>50/2016</a:t>
            </a:r>
            <a:r>
              <a:rPr sz="2100" spc="235" dirty="0">
                <a:solidFill>
                  <a:srgbClr val="002060"/>
                </a:solidFill>
                <a:latin typeface="Calibri"/>
                <a:cs typeface="Calibri"/>
              </a:rPr>
              <a:t> </a:t>
            </a:r>
            <a:r>
              <a:rPr sz="2100" spc="90" dirty="0">
                <a:solidFill>
                  <a:srgbClr val="002060"/>
                </a:solidFill>
                <a:latin typeface="Calibri"/>
                <a:cs typeface="Calibri"/>
              </a:rPr>
              <a:t>e</a:t>
            </a:r>
            <a:r>
              <a:rPr sz="2100" spc="235" dirty="0">
                <a:solidFill>
                  <a:srgbClr val="002060"/>
                </a:solidFill>
                <a:latin typeface="Calibri"/>
                <a:cs typeface="Calibri"/>
              </a:rPr>
              <a:t> </a:t>
            </a:r>
            <a:r>
              <a:rPr sz="2100" spc="55" dirty="0">
                <a:solidFill>
                  <a:srgbClr val="002060"/>
                </a:solidFill>
                <a:latin typeface="Calibri"/>
                <a:cs typeface="Calibri"/>
              </a:rPr>
              <a:t>al</a:t>
            </a:r>
            <a:r>
              <a:rPr sz="2100" spc="235" dirty="0">
                <a:solidFill>
                  <a:srgbClr val="002060"/>
                </a:solidFill>
                <a:latin typeface="Calibri"/>
                <a:cs typeface="Calibri"/>
              </a:rPr>
              <a:t> </a:t>
            </a:r>
            <a:r>
              <a:rPr sz="2100" spc="80" dirty="0">
                <a:solidFill>
                  <a:srgbClr val="002060"/>
                </a:solidFill>
                <a:latin typeface="Calibri"/>
                <a:cs typeface="Calibri"/>
              </a:rPr>
              <a:t>Decreto</a:t>
            </a:r>
            <a:r>
              <a:rPr sz="2100" spc="229" dirty="0">
                <a:solidFill>
                  <a:srgbClr val="002060"/>
                </a:solidFill>
                <a:latin typeface="Calibri"/>
                <a:cs typeface="Calibri"/>
              </a:rPr>
              <a:t> </a:t>
            </a:r>
            <a:r>
              <a:rPr sz="2100" spc="100" dirty="0">
                <a:solidFill>
                  <a:srgbClr val="002060"/>
                </a:solidFill>
                <a:latin typeface="Calibri"/>
                <a:cs typeface="Calibri"/>
              </a:rPr>
              <a:t>Legislativo</a:t>
            </a:r>
            <a:r>
              <a:rPr sz="2100" spc="235" dirty="0">
                <a:solidFill>
                  <a:srgbClr val="002060"/>
                </a:solidFill>
                <a:latin typeface="Calibri"/>
                <a:cs typeface="Calibri"/>
              </a:rPr>
              <a:t> </a:t>
            </a:r>
            <a:r>
              <a:rPr sz="2100" spc="60" dirty="0">
                <a:solidFill>
                  <a:srgbClr val="002060"/>
                </a:solidFill>
                <a:latin typeface="Calibri"/>
                <a:cs typeface="Calibri"/>
              </a:rPr>
              <a:t>n.</a:t>
            </a:r>
            <a:r>
              <a:rPr sz="2100" spc="235" dirty="0">
                <a:solidFill>
                  <a:srgbClr val="002060"/>
                </a:solidFill>
                <a:latin typeface="Calibri"/>
                <a:cs typeface="Calibri"/>
              </a:rPr>
              <a:t> </a:t>
            </a:r>
            <a:r>
              <a:rPr sz="2100" spc="75" dirty="0">
                <a:solidFill>
                  <a:srgbClr val="002060"/>
                </a:solidFill>
                <a:latin typeface="Calibri"/>
                <a:cs typeface="Calibri"/>
              </a:rPr>
              <a:t>36/2023</a:t>
            </a:r>
            <a:r>
              <a:rPr sz="2100" spc="235" dirty="0">
                <a:solidFill>
                  <a:srgbClr val="002060"/>
                </a:solidFill>
                <a:latin typeface="Calibri"/>
                <a:cs typeface="Calibri"/>
              </a:rPr>
              <a:t> </a:t>
            </a:r>
            <a:r>
              <a:rPr sz="2100" spc="75" dirty="0">
                <a:solidFill>
                  <a:srgbClr val="002060"/>
                </a:solidFill>
                <a:latin typeface="Calibri"/>
                <a:cs typeface="Calibri"/>
              </a:rPr>
              <a:t>avviene </a:t>
            </a:r>
            <a:r>
              <a:rPr sz="2100" spc="140" dirty="0">
                <a:solidFill>
                  <a:srgbClr val="002060"/>
                </a:solidFill>
                <a:latin typeface="Calibri"/>
                <a:cs typeface="Calibri"/>
              </a:rPr>
              <a:t>con</a:t>
            </a:r>
            <a:r>
              <a:rPr sz="2100" spc="135" dirty="0">
                <a:solidFill>
                  <a:srgbClr val="002060"/>
                </a:solidFill>
                <a:latin typeface="Calibri"/>
                <a:cs typeface="Calibri"/>
              </a:rPr>
              <a:t> </a:t>
            </a:r>
            <a:r>
              <a:rPr sz="2100" dirty="0">
                <a:solidFill>
                  <a:srgbClr val="002060"/>
                </a:solidFill>
                <a:latin typeface="Calibri"/>
                <a:cs typeface="Calibri"/>
              </a:rPr>
              <a:t>le</a:t>
            </a:r>
            <a:r>
              <a:rPr sz="2100" spc="140" dirty="0">
                <a:solidFill>
                  <a:srgbClr val="002060"/>
                </a:solidFill>
                <a:latin typeface="Calibri"/>
                <a:cs typeface="Calibri"/>
              </a:rPr>
              <a:t> </a:t>
            </a:r>
            <a:r>
              <a:rPr sz="2100" spc="70" dirty="0">
                <a:solidFill>
                  <a:srgbClr val="002060"/>
                </a:solidFill>
                <a:latin typeface="Calibri"/>
                <a:cs typeface="Calibri"/>
              </a:rPr>
              <a:t>modalità</a:t>
            </a:r>
            <a:r>
              <a:rPr sz="2100" spc="140" dirty="0">
                <a:solidFill>
                  <a:srgbClr val="002060"/>
                </a:solidFill>
                <a:latin typeface="Calibri"/>
                <a:cs typeface="Calibri"/>
              </a:rPr>
              <a:t> </a:t>
            </a:r>
            <a:r>
              <a:rPr sz="2100" spc="75" dirty="0">
                <a:solidFill>
                  <a:srgbClr val="002060"/>
                </a:solidFill>
                <a:latin typeface="Calibri"/>
                <a:cs typeface="Calibri"/>
              </a:rPr>
              <a:t>indicate</a:t>
            </a:r>
            <a:r>
              <a:rPr sz="2100" spc="140" dirty="0">
                <a:solidFill>
                  <a:srgbClr val="002060"/>
                </a:solidFill>
                <a:latin typeface="Calibri"/>
                <a:cs typeface="Calibri"/>
              </a:rPr>
              <a:t> </a:t>
            </a:r>
            <a:r>
              <a:rPr sz="2100" spc="50" dirty="0">
                <a:solidFill>
                  <a:srgbClr val="002060"/>
                </a:solidFill>
                <a:latin typeface="Calibri"/>
                <a:cs typeface="Calibri"/>
              </a:rPr>
              <a:t>nella</a:t>
            </a:r>
            <a:r>
              <a:rPr sz="2100" spc="140" dirty="0">
                <a:solidFill>
                  <a:srgbClr val="002060"/>
                </a:solidFill>
                <a:latin typeface="Calibri"/>
                <a:cs typeface="Calibri"/>
              </a:rPr>
              <a:t> </a:t>
            </a:r>
            <a:r>
              <a:rPr sz="2100" spc="65" dirty="0">
                <a:solidFill>
                  <a:srgbClr val="002060"/>
                </a:solidFill>
                <a:latin typeface="Calibri"/>
                <a:cs typeface="Calibri"/>
              </a:rPr>
              <a:t>Tabella</a:t>
            </a:r>
            <a:r>
              <a:rPr sz="2100" spc="140" dirty="0">
                <a:solidFill>
                  <a:srgbClr val="002060"/>
                </a:solidFill>
                <a:latin typeface="Calibri"/>
                <a:cs typeface="Calibri"/>
              </a:rPr>
              <a:t> </a:t>
            </a:r>
            <a:r>
              <a:rPr sz="2100" spc="55" dirty="0">
                <a:solidFill>
                  <a:srgbClr val="002060"/>
                </a:solidFill>
                <a:latin typeface="Calibri"/>
                <a:cs typeface="Calibri"/>
              </a:rPr>
              <a:t>2.</a:t>
            </a:r>
            <a:endParaRPr sz="2100">
              <a:latin typeface="Calibri"/>
              <a:cs typeface="Calibri"/>
            </a:endParaRPr>
          </a:p>
        </p:txBody>
      </p:sp>
      <p:pic>
        <p:nvPicPr>
          <p:cNvPr id="3" name="object 3"/>
          <p:cNvPicPr/>
          <p:nvPr/>
        </p:nvPicPr>
        <p:blipFill>
          <a:blip r:embed="rId2" cstate="print"/>
          <a:stretch>
            <a:fillRect/>
          </a:stretch>
        </p:blipFill>
        <p:spPr>
          <a:xfrm>
            <a:off x="642180" y="2315211"/>
            <a:ext cx="11146222" cy="3108959"/>
          </a:xfrm>
          <a:prstGeom prst="rect">
            <a:avLst/>
          </a:prstGeom>
        </p:spPr>
      </p:pic>
      <p:sp>
        <p:nvSpPr>
          <p:cNvPr id="4" name="object 4"/>
          <p:cNvSpPr txBox="1"/>
          <p:nvPr/>
        </p:nvSpPr>
        <p:spPr>
          <a:xfrm>
            <a:off x="715204" y="5460603"/>
            <a:ext cx="11128375" cy="2463800"/>
          </a:xfrm>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1F2536"/>
                </a:solidFill>
                <a:latin typeface="Arial"/>
                <a:cs typeface="Arial"/>
              </a:rPr>
              <a:t>Le</a:t>
            </a:r>
            <a:r>
              <a:rPr sz="2000" spc="220" dirty="0">
                <a:solidFill>
                  <a:srgbClr val="1F2536"/>
                </a:solidFill>
                <a:latin typeface="Arial"/>
                <a:cs typeface="Arial"/>
              </a:rPr>
              <a:t> </a:t>
            </a:r>
            <a:r>
              <a:rPr sz="2000" dirty="0">
                <a:solidFill>
                  <a:srgbClr val="1F2536"/>
                </a:solidFill>
                <a:latin typeface="Arial"/>
                <a:cs typeface="Arial"/>
              </a:rPr>
              <a:t>comunicazioni</a:t>
            </a:r>
            <a:r>
              <a:rPr sz="2000" spc="229" dirty="0">
                <a:solidFill>
                  <a:srgbClr val="1F2536"/>
                </a:solidFill>
                <a:latin typeface="Arial"/>
                <a:cs typeface="Arial"/>
              </a:rPr>
              <a:t> </a:t>
            </a:r>
            <a:r>
              <a:rPr sz="2000" dirty="0">
                <a:solidFill>
                  <a:srgbClr val="1F2536"/>
                </a:solidFill>
                <a:latin typeface="Arial"/>
                <a:cs typeface="Arial"/>
              </a:rPr>
              <a:t>obbligatorie</a:t>
            </a:r>
            <a:r>
              <a:rPr sz="2000" spc="229" dirty="0">
                <a:solidFill>
                  <a:srgbClr val="1F2536"/>
                </a:solidFill>
                <a:latin typeface="Arial"/>
                <a:cs typeface="Arial"/>
              </a:rPr>
              <a:t> </a:t>
            </a:r>
            <a:r>
              <a:rPr sz="2000" dirty="0">
                <a:solidFill>
                  <a:srgbClr val="1F2536"/>
                </a:solidFill>
                <a:latin typeface="Arial"/>
                <a:cs typeface="Arial"/>
              </a:rPr>
              <a:t>all’ANAC</a:t>
            </a:r>
            <a:r>
              <a:rPr sz="2000" spc="229" dirty="0">
                <a:solidFill>
                  <a:srgbClr val="1F2536"/>
                </a:solidFill>
                <a:latin typeface="Arial"/>
                <a:cs typeface="Arial"/>
              </a:rPr>
              <a:t> </a:t>
            </a:r>
            <a:r>
              <a:rPr sz="2000" dirty="0">
                <a:solidFill>
                  <a:srgbClr val="1F2536"/>
                </a:solidFill>
                <a:latin typeface="Arial"/>
                <a:cs typeface="Arial"/>
              </a:rPr>
              <a:t>riguardanti</a:t>
            </a:r>
            <a:r>
              <a:rPr sz="2000" spc="235" dirty="0">
                <a:solidFill>
                  <a:srgbClr val="1F2536"/>
                </a:solidFill>
                <a:latin typeface="Arial"/>
                <a:cs typeface="Arial"/>
              </a:rPr>
              <a:t> </a:t>
            </a:r>
            <a:r>
              <a:rPr sz="2000" dirty="0">
                <a:solidFill>
                  <a:srgbClr val="1F2536"/>
                </a:solidFill>
                <a:latin typeface="Arial"/>
                <a:cs typeface="Arial"/>
              </a:rPr>
              <a:t>le</a:t>
            </a:r>
            <a:r>
              <a:rPr sz="2000" spc="229" dirty="0">
                <a:solidFill>
                  <a:srgbClr val="1F2536"/>
                </a:solidFill>
                <a:latin typeface="Arial"/>
                <a:cs typeface="Arial"/>
              </a:rPr>
              <a:t> </a:t>
            </a:r>
            <a:r>
              <a:rPr sz="2000" dirty="0">
                <a:solidFill>
                  <a:srgbClr val="1F2536"/>
                </a:solidFill>
                <a:latin typeface="Arial"/>
                <a:cs typeface="Arial"/>
              </a:rPr>
              <a:t>modifiche</a:t>
            </a:r>
            <a:r>
              <a:rPr sz="2000" spc="229" dirty="0">
                <a:solidFill>
                  <a:srgbClr val="1F2536"/>
                </a:solidFill>
                <a:latin typeface="Arial"/>
                <a:cs typeface="Arial"/>
              </a:rPr>
              <a:t> </a:t>
            </a:r>
            <a:r>
              <a:rPr sz="2000" dirty="0">
                <a:solidFill>
                  <a:srgbClr val="1F2536"/>
                </a:solidFill>
                <a:latin typeface="Arial"/>
                <a:cs typeface="Arial"/>
              </a:rPr>
              <a:t>ai</a:t>
            </a:r>
            <a:r>
              <a:rPr sz="2000" spc="229" dirty="0">
                <a:solidFill>
                  <a:srgbClr val="1F2536"/>
                </a:solidFill>
                <a:latin typeface="Arial"/>
                <a:cs typeface="Arial"/>
              </a:rPr>
              <a:t> </a:t>
            </a:r>
            <a:r>
              <a:rPr sz="2000" dirty="0">
                <a:solidFill>
                  <a:srgbClr val="1F2536"/>
                </a:solidFill>
                <a:latin typeface="Arial"/>
                <a:cs typeface="Arial"/>
              </a:rPr>
              <a:t>contratti</a:t>
            </a:r>
            <a:r>
              <a:rPr sz="2000" spc="235" dirty="0">
                <a:solidFill>
                  <a:srgbClr val="1F2536"/>
                </a:solidFill>
                <a:latin typeface="Arial"/>
                <a:cs typeface="Arial"/>
              </a:rPr>
              <a:t> </a:t>
            </a:r>
            <a:r>
              <a:rPr sz="2000" dirty="0">
                <a:solidFill>
                  <a:srgbClr val="1F2536"/>
                </a:solidFill>
                <a:latin typeface="Arial"/>
                <a:cs typeface="Arial"/>
              </a:rPr>
              <a:t>e</a:t>
            </a:r>
            <a:r>
              <a:rPr sz="2000" spc="229" dirty="0">
                <a:solidFill>
                  <a:srgbClr val="1F2536"/>
                </a:solidFill>
                <a:latin typeface="Arial"/>
                <a:cs typeface="Arial"/>
              </a:rPr>
              <a:t> </a:t>
            </a:r>
            <a:r>
              <a:rPr sz="2000" dirty="0">
                <a:solidFill>
                  <a:srgbClr val="1F2536"/>
                </a:solidFill>
                <a:latin typeface="Arial"/>
                <a:cs typeface="Arial"/>
              </a:rPr>
              <a:t>le</a:t>
            </a:r>
            <a:r>
              <a:rPr sz="2000" spc="229" dirty="0">
                <a:solidFill>
                  <a:srgbClr val="1F2536"/>
                </a:solidFill>
                <a:latin typeface="Arial"/>
                <a:cs typeface="Arial"/>
              </a:rPr>
              <a:t> </a:t>
            </a:r>
            <a:r>
              <a:rPr sz="2000" dirty="0">
                <a:solidFill>
                  <a:srgbClr val="1F2536"/>
                </a:solidFill>
                <a:latin typeface="Arial"/>
                <a:cs typeface="Arial"/>
              </a:rPr>
              <a:t>varianti</a:t>
            </a:r>
            <a:r>
              <a:rPr sz="2000" spc="229" dirty="0">
                <a:solidFill>
                  <a:srgbClr val="1F2536"/>
                </a:solidFill>
                <a:latin typeface="Arial"/>
                <a:cs typeface="Arial"/>
              </a:rPr>
              <a:t> </a:t>
            </a:r>
            <a:r>
              <a:rPr sz="2000" dirty="0">
                <a:solidFill>
                  <a:srgbClr val="1F2536"/>
                </a:solidFill>
                <a:latin typeface="Arial"/>
                <a:cs typeface="Arial"/>
              </a:rPr>
              <a:t>in</a:t>
            </a:r>
            <a:r>
              <a:rPr sz="2000" spc="235" dirty="0">
                <a:solidFill>
                  <a:srgbClr val="1F2536"/>
                </a:solidFill>
                <a:latin typeface="Arial"/>
                <a:cs typeface="Arial"/>
              </a:rPr>
              <a:t> </a:t>
            </a:r>
            <a:r>
              <a:rPr sz="2000" spc="-10" dirty="0">
                <a:solidFill>
                  <a:srgbClr val="1F2536"/>
                </a:solidFill>
                <a:latin typeface="Arial"/>
                <a:cs typeface="Arial"/>
              </a:rPr>
              <a:t>corso </a:t>
            </a:r>
            <a:r>
              <a:rPr sz="2000" dirty="0">
                <a:solidFill>
                  <a:srgbClr val="1F2536"/>
                </a:solidFill>
                <a:latin typeface="Arial"/>
                <a:cs typeface="Arial"/>
              </a:rPr>
              <a:t>d’opera</a:t>
            </a:r>
            <a:r>
              <a:rPr sz="2000" spc="130" dirty="0">
                <a:solidFill>
                  <a:srgbClr val="1F2536"/>
                </a:solidFill>
                <a:latin typeface="Arial"/>
                <a:cs typeface="Arial"/>
              </a:rPr>
              <a:t> </a:t>
            </a:r>
            <a:r>
              <a:rPr sz="2000" dirty="0">
                <a:solidFill>
                  <a:srgbClr val="1F2536"/>
                </a:solidFill>
                <a:latin typeface="Arial"/>
                <a:cs typeface="Arial"/>
              </a:rPr>
              <a:t>sono</a:t>
            </a:r>
            <a:r>
              <a:rPr sz="2000" spc="135" dirty="0">
                <a:solidFill>
                  <a:srgbClr val="1F2536"/>
                </a:solidFill>
                <a:latin typeface="Arial"/>
                <a:cs typeface="Arial"/>
              </a:rPr>
              <a:t> </a:t>
            </a:r>
            <a:r>
              <a:rPr sz="2000" dirty="0">
                <a:solidFill>
                  <a:srgbClr val="1F2536"/>
                </a:solidFill>
                <a:latin typeface="Arial"/>
                <a:cs typeface="Arial"/>
              </a:rPr>
              <a:t>assolte</a:t>
            </a:r>
            <a:r>
              <a:rPr sz="2000" spc="135" dirty="0">
                <a:solidFill>
                  <a:srgbClr val="1F2536"/>
                </a:solidFill>
                <a:latin typeface="Arial"/>
                <a:cs typeface="Arial"/>
              </a:rPr>
              <a:t> </a:t>
            </a:r>
            <a:r>
              <a:rPr sz="2000" dirty="0">
                <a:solidFill>
                  <a:srgbClr val="1F2536"/>
                </a:solidFill>
                <a:latin typeface="Arial"/>
                <a:cs typeface="Arial"/>
              </a:rPr>
              <a:t>mediante</a:t>
            </a:r>
            <a:r>
              <a:rPr sz="2000" spc="135" dirty="0">
                <a:solidFill>
                  <a:srgbClr val="1F2536"/>
                </a:solidFill>
                <a:latin typeface="Arial"/>
                <a:cs typeface="Arial"/>
              </a:rPr>
              <a:t> </a:t>
            </a:r>
            <a:r>
              <a:rPr sz="2000" dirty="0">
                <a:solidFill>
                  <a:srgbClr val="1F2536"/>
                </a:solidFill>
                <a:latin typeface="Arial"/>
                <a:cs typeface="Arial"/>
              </a:rPr>
              <a:t>l’invio</a:t>
            </a:r>
            <a:r>
              <a:rPr sz="2000" spc="135" dirty="0">
                <a:solidFill>
                  <a:srgbClr val="1F2536"/>
                </a:solidFill>
                <a:latin typeface="Arial"/>
                <a:cs typeface="Arial"/>
              </a:rPr>
              <a:t> </a:t>
            </a:r>
            <a:r>
              <a:rPr sz="2000" dirty="0">
                <a:solidFill>
                  <a:srgbClr val="1F2536"/>
                </a:solidFill>
                <a:latin typeface="Arial"/>
                <a:cs typeface="Arial"/>
              </a:rPr>
              <a:t>dei</a:t>
            </a:r>
            <a:r>
              <a:rPr sz="2000" spc="135" dirty="0">
                <a:solidFill>
                  <a:srgbClr val="1F2536"/>
                </a:solidFill>
                <a:latin typeface="Arial"/>
                <a:cs typeface="Arial"/>
              </a:rPr>
              <a:t> </a:t>
            </a:r>
            <a:r>
              <a:rPr sz="2000" dirty="0">
                <a:solidFill>
                  <a:srgbClr val="1F2536"/>
                </a:solidFill>
                <a:latin typeface="Arial"/>
                <a:cs typeface="Arial"/>
              </a:rPr>
              <a:t>dati</a:t>
            </a:r>
            <a:r>
              <a:rPr sz="2000" spc="130" dirty="0">
                <a:solidFill>
                  <a:srgbClr val="1F2536"/>
                </a:solidFill>
                <a:latin typeface="Arial"/>
                <a:cs typeface="Arial"/>
              </a:rPr>
              <a:t> </a:t>
            </a:r>
            <a:r>
              <a:rPr sz="2000" dirty="0">
                <a:solidFill>
                  <a:srgbClr val="1F2536"/>
                </a:solidFill>
                <a:latin typeface="Arial"/>
                <a:cs typeface="Arial"/>
              </a:rPr>
              <a:t>tramite</a:t>
            </a:r>
            <a:r>
              <a:rPr sz="2000" spc="135" dirty="0">
                <a:solidFill>
                  <a:srgbClr val="1F2536"/>
                </a:solidFill>
                <a:latin typeface="Arial"/>
                <a:cs typeface="Arial"/>
              </a:rPr>
              <a:t> </a:t>
            </a:r>
            <a:r>
              <a:rPr sz="2000" dirty="0">
                <a:solidFill>
                  <a:srgbClr val="1F2536"/>
                </a:solidFill>
                <a:latin typeface="Arial"/>
                <a:cs typeface="Arial"/>
              </a:rPr>
              <a:t>SIMOG</a:t>
            </a:r>
            <a:r>
              <a:rPr sz="2000" spc="130" dirty="0">
                <a:solidFill>
                  <a:srgbClr val="1F2536"/>
                </a:solidFill>
                <a:latin typeface="Arial"/>
                <a:cs typeface="Arial"/>
              </a:rPr>
              <a:t> </a:t>
            </a:r>
            <a:r>
              <a:rPr sz="2000" dirty="0">
                <a:solidFill>
                  <a:srgbClr val="1F2536"/>
                </a:solidFill>
                <a:latin typeface="Arial"/>
                <a:cs typeface="Arial"/>
              </a:rPr>
              <a:t>o</a:t>
            </a:r>
            <a:r>
              <a:rPr sz="2000" spc="135" dirty="0">
                <a:solidFill>
                  <a:srgbClr val="1F2536"/>
                </a:solidFill>
                <a:latin typeface="Arial"/>
                <a:cs typeface="Arial"/>
              </a:rPr>
              <a:t> </a:t>
            </a:r>
            <a:r>
              <a:rPr sz="2000" dirty="0">
                <a:solidFill>
                  <a:srgbClr val="1F2536"/>
                </a:solidFill>
                <a:latin typeface="Arial"/>
                <a:cs typeface="Arial"/>
              </a:rPr>
              <a:t>PCP,</a:t>
            </a:r>
            <a:r>
              <a:rPr sz="2000" spc="135" dirty="0">
                <a:solidFill>
                  <a:srgbClr val="1F2536"/>
                </a:solidFill>
                <a:latin typeface="Arial"/>
                <a:cs typeface="Arial"/>
              </a:rPr>
              <a:t> </a:t>
            </a:r>
            <a:r>
              <a:rPr sz="2000" dirty="0">
                <a:solidFill>
                  <a:srgbClr val="1F2536"/>
                </a:solidFill>
                <a:latin typeface="Arial"/>
                <a:cs typeface="Arial"/>
              </a:rPr>
              <a:t>nei</a:t>
            </a:r>
            <a:r>
              <a:rPr sz="2000" spc="135" dirty="0">
                <a:solidFill>
                  <a:srgbClr val="1F2536"/>
                </a:solidFill>
                <a:latin typeface="Arial"/>
                <a:cs typeface="Arial"/>
              </a:rPr>
              <a:t> </a:t>
            </a:r>
            <a:r>
              <a:rPr sz="2000" dirty="0">
                <a:solidFill>
                  <a:srgbClr val="1F2536"/>
                </a:solidFill>
                <a:latin typeface="Arial"/>
                <a:cs typeface="Arial"/>
              </a:rPr>
              <a:t>modi</a:t>
            </a:r>
            <a:r>
              <a:rPr sz="2000" spc="135" dirty="0">
                <a:solidFill>
                  <a:srgbClr val="1F2536"/>
                </a:solidFill>
                <a:latin typeface="Arial"/>
                <a:cs typeface="Arial"/>
              </a:rPr>
              <a:t> </a:t>
            </a:r>
            <a:r>
              <a:rPr sz="2000" dirty="0">
                <a:solidFill>
                  <a:srgbClr val="1F2536"/>
                </a:solidFill>
                <a:latin typeface="Arial"/>
                <a:cs typeface="Arial"/>
              </a:rPr>
              <a:t>sopra</a:t>
            </a:r>
            <a:r>
              <a:rPr sz="2000" spc="130" dirty="0">
                <a:solidFill>
                  <a:srgbClr val="1F2536"/>
                </a:solidFill>
                <a:latin typeface="Arial"/>
                <a:cs typeface="Arial"/>
              </a:rPr>
              <a:t> </a:t>
            </a:r>
            <a:r>
              <a:rPr sz="2000" dirty="0">
                <a:solidFill>
                  <a:srgbClr val="1F2536"/>
                </a:solidFill>
                <a:latin typeface="Arial"/>
                <a:cs typeface="Arial"/>
              </a:rPr>
              <a:t>indicati.</a:t>
            </a:r>
            <a:r>
              <a:rPr sz="2000" spc="55" dirty="0">
                <a:solidFill>
                  <a:srgbClr val="1F2536"/>
                </a:solidFill>
                <a:latin typeface="Arial"/>
                <a:cs typeface="Arial"/>
              </a:rPr>
              <a:t>  </a:t>
            </a:r>
            <a:r>
              <a:rPr sz="2000" spc="-25" dirty="0">
                <a:solidFill>
                  <a:srgbClr val="1F2536"/>
                </a:solidFill>
                <a:latin typeface="Arial"/>
                <a:cs typeface="Arial"/>
              </a:rPr>
              <a:t>La </a:t>
            </a:r>
            <a:r>
              <a:rPr sz="2000" dirty="0">
                <a:solidFill>
                  <a:srgbClr val="1F2536"/>
                </a:solidFill>
                <a:latin typeface="Arial"/>
                <a:cs typeface="Arial"/>
              </a:rPr>
              <a:t>documentazione</a:t>
            </a:r>
            <a:r>
              <a:rPr sz="2000" spc="285" dirty="0">
                <a:solidFill>
                  <a:srgbClr val="1F2536"/>
                </a:solidFill>
                <a:latin typeface="Arial"/>
                <a:cs typeface="Arial"/>
              </a:rPr>
              <a:t> </a:t>
            </a:r>
            <a:r>
              <a:rPr sz="2000" dirty="0">
                <a:solidFill>
                  <a:srgbClr val="1F2536"/>
                </a:solidFill>
                <a:latin typeface="Arial"/>
                <a:cs typeface="Arial"/>
              </a:rPr>
              <a:t>relativa</a:t>
            </a:r>
            <a:r>
              <a:rPr sz="2000" spc="290" dirty="0">
                <a:solidFill>
                  <a:srgbClr val="1F2536"/>
                </a:solidFill>
                <a:latin typeface="Arial"/>
                <a:cs typeface="Arial"/>
              </a:rPr>
              <a:t> </a:t>
            </a:r>
            <a:r>
              <a:rPr sz="2000" dirty="0">
                <a:solidFill>
                  <a:srgbClr val="1F2536"/>
                </a:solidFill>
                <a:latin typeface="Arial"/>
                <a:cs typeface="Arial"/>
              </a:rPr>
              <a:t>alle</a:t>
            </a:r>
            <a:r>
              <a:rPr sz="2000" spc="290" dirty="0">
                <a:solidFill>
                  <a:srgbClr val="1F2536"/>
                </a:solidFill>
                <a:latin typeface="Arial"/>
                <a:cs typeface="Arial"/>
              </a:rPr>
              <a:t> </a:t>
            </a:r>
            <a:r>
              <a:rPr sz="2000" dirty="0">
                <a:solidFill>
                  <a:srgbClr val="1F2536"/>
                </a:solidFill>
                <a:latin typeface="Arial"/>
                <a:cs typeface="Arial"/>
              </a:rPr>
              <a:t>varianti,</a:t>
            </a:r>
            <a:r>
              <a:rPr sz="2000" spc="290" dirty="0">
                <a:solidFill>
                  <a:srgbClr val="1F2536"/>
                </a:solidFill>
                <a:latin typeface="Arial"/>
                <a:cs typeface="Arial"/>
              </a:rPr>
              <a:t> </a:t>
            </a:r>
            <a:r>
              <a:rPr sz="2000" dirty="0">
                <a:solidFill>
                  <a:srgbClr val="1F2536"/>
                </a:solidFill>
                <a:latin typeface="Arial"/>
                <a:cs typeface="Arial"/>
              </a:rPr>
              <a:t>individuata</a:t>
            </a:r>
            <a:r>
              <a:rPr sz="2000" spc="290" dirty="0">
                <a:solidFill>
                  <a:srgbClr val="1F2536"/>
                </a:solidFill>
                <a:latin typeface="Arial"/>
                <a:cs typeface="Arial"/>
              </a:rPr>
              <a:t> </a:t>
            </a:r>
            <a:r>
              <a:rPr sz="2000" dirty="0">
                <a:solidFill>
                  <a:srgbClr val="1F2536"/>
                </a:solidFill>
                <a:latin typeface="Arial"/>
                <a:cs typeface="Arial"/>
              </a:rPr>
              <a:t>all’articolo</a:t>
            </a:r>
            <a:r>
              <a:rPr sz="2000" spc="290" dirty="0">
                <a:solidFill>
                  <a:srgbClr val="1F2536"/>
                </a:solidFill>
                <a:latin typeface="Arial"/>
                <a:cs typeface="Arial"/>
              </a:rPr>
              <a:t> </a:t>
            </a:r>
            <a:r>
              <a:rPr sz="2000" dirty="0">
                <a:solidFill>
                  <a:srgbClr val="1F2536"/>
                </a:solidFill>
                <a:latin typeface="Arial"/>
                <a:cs typeface="Arial"/>
              </a:rPr>
              <a:t>5,</a:t>
            </a:r>
            <a:r>
              <a:rPr sz="2000" spc="290" dirty="0">
                <a:solidFill>
                  <a:srgbClr val="1F2536"/>
                </a:solidFill>
                <a:latin typeface="Arial"/>
                <a:cs typeface="Arial"/>
              </a:rPr>
              <a:t> </a:t>
            </a:r>
            <a:r>
              <a:rPr sz="2000" dirty="0">
                <a:solidFill>
                  <a:srgbClr val="1F2536"/>
                </a:solidFill>
                <a:latin typeface="Arial"/>
                <a:cs typeface="Arial"/>
              </a:rPr>
              <a:t>comma</a:t>
            </a:r>
            <a:r>
              <a:rPr sz="2000" spc="290" dirty="0">
                <a:solidFill>
                  <a:srgbClr val="1F2536"/>
                </a:solidFill>
                <a:latin typeface="Arial"/>
                <a:cs typeface="Arial"/>
              </a:rPr>
              <a:t> </a:t>
            </a:r>
            <a:r>
              <a:rPr sz="2000" dirty="0">
                <a:solidFill>
                  <a:srgbClr val="1F2536"/>
                </a:solidFill>
                <a:latin typeface="Arial"/>
                <a:cs typeface="Arial"/>
              </a:rPr>
              <a:t>12,</a:t>
            </a:r>
            <a:r>
              <a:rPr sz="2000" spc="290" dirty="0">
                <a:solidFill>
                  <a:srgbClr val="1F2536"/>
                </a:solidFill>
                <a:latin typeface="Arial"/>
                <a:cs typeface="Arial"/>
              </a:rPr>
              <a:t> </a:t>
            </a:r>
            <a:r>
              <a:rPr sz="2000" dirty="0">
                <a:solidFill>
                  <a:srgbClr val="1F2536"/>
                </a:solidFill>
                <a:latin typeface="Arial"/>
                <a:cs typeface="Arial"/>
              </a:rPr>
              <a:t>dell’allegato</a:t>
            </a:r>
            <a:r>
              <a:rPr sz="2000" spc="290" dirty="0">
                <a:solidFill>
                  <a:srgbClr val="1F2536"/>
                </a:solidFill>
                <a:latin typeface="Arial"/>
                <a:cs typeface="Arial"/>
              </a:rPr>
              <a:t> </a:t>
            </a:r>
            <a:r>
              <a:rPr sz="2000" dirty="0">
                <a:solidFill>
                  <a:srgbClr val="1F2536"/>
                </a:solidFill>
                <a:latin typeface="Arial"/>
                <a:cs typeface="Arial"/>
              </a:rPr>
              <a:t>II.14</a:t>
            </a:r>
            <a:r>
              <a:rPr sz="2000" spc="290" dirty="0">
                <a:solidFill>
                  <a:srgbClr val="1F2536"/>
                </a:solidFill>
                <a:latin typeface="Arial"/>
                <a:cs typeface="Arial"/>
              </a:rPr>
              <a:t> </a:t>
            </a:r>
            <a:r>
              <a:rPr sz="2000" spc="-25" dirty="0">
                <a:solidFill>
                  <a:srgbClr val="1F2536"/>
                </a:solidFill>
                <a:latin typeface="Arial"/>
                <a:cs typeface="Arial"/>
              </a:rPr>
              <a:t>del </a:t>
            </a:r>
            <a:r>
              <a:rPr sz="2000" dirty="0">
                <a:solidFill>
                  <a:srgbClr val="1F2536"/>
                </a:solidFill>
                <a:latin typeface="Arial"/>
                <a:cs typeface="Arial"/>
              </a:rPr>
              <a:t>decreto</a:t>
            </a:r>
            <a:r>
              <a:rPr sz="2000" spc="65" dirty="0">
                <a:solidFill>
                  <a:srgbClr val="1F2536"/>
                </a:solidFill>
                <a:latin typeface="Arial"/>
                <a:cs typeface="Arial"/>
              </a:rPr>
              <a:t> </a:t>
            </a:r>
            <a:r>
              <a:rPr sz="2000" dirty="0">
                <a:solidFill>
                  <a:srgbClr val="1F2536"/>
                </a:solidFill>
                <a:latin typeface="Arial"/>
                <a:cs typeface="Arial"/>
              </a:rPr>
              <a:t>legislativo</a:t>
            </a:r>
            <a:r>
              <a:rPr sz="2000" spc="70" dirty="0">
                <a:solidFill>
                  <a:srgbClr val="1F2536"/>
                </a:solidFill>
                <a:latin typeface="Arial"/>
                <a:cs typeface="Arial"/>
              </a:rPr>
              <a:t> </a:t>
            </a:r>
            <a:r>
              <a:rPr sz="2000" dirty="0">
                <a:solidFill>
                  <a:srgbClr val="1F2536"/>
                </a:solidFill>
                <a:latin typeface="Arial"/>
                <a:cs typeface="Arial"/>
              </a:rPr>
              <a:t>n.</a:t>
            </a:r>
            <a:r>
              <a:rPr sz="2000" spc="65" dirty="0">
                <a:solidFill>
                  <a:srgbClr val="1F2536"/>
                </a:solidFill>
                <a:latin typeface="Arial"/>
                <a:cs typeface="Arial"/>
              </a:rPr>
              <a:t> </a:t>
            </a:r>
            <a:r>
              <a:rPr sz="2000" dirty="0">
                <a:solidFill>
                  <a:srgbClr val="1F2536"/>
                </a:solidFill>
                <a:latin typeface="Arial"/>
                <a:cs typeface="Arial"/>
              </a:rPr>
              <a:t>36/2023)</a:t>
            </a:r>
            <a:r>
              <a:rPr sz="2000" spc="70" dirty="0">
                <a:solidFill>
                  <a:srgbClr val="1F2536"/>
                </a:solidFill>
                <a:latin typeface="Arial"/>
                <a:cs typeface="Arial"/>
              </a:rPr>
              <a:t> </a:t>
            </a:r>
            <a:r>
              <a:rPr sz="2000" dirty="0">
                <a:solidFill>
                  <a:srgbClr val="1F2536"/>
                </a:solidFill>
                <a:latin typeface="Arial"/>
                <a:cs typeface="Arial"/>
              </a:rPr>
              <a:t>è</a:t>
            </a:r>
            <a:r>
              <a:rPr sz="2000" spc="65" dirty="0">
                <a:solidFill>
                  <a:srgbClr val="1F2536"/>
                </a:solidFill>
                <a:latin typeface="Arial"/>
                <a:cs typeface="Arial"/>
              </a:rPr>
              <a:t> </a:t>
            </a:r>
            <a:r>
              <a:rPr sz="2000" dirty="0">
                <a:solidFill>
                  <a:srgbClr val="1F2536"/>
                </a:solidFill>
                <a:latin typeface="Arial"/>
                <a:cs typeface="Arial"/>
              </a:rPr>
              <a:t>resa</a:t>
            </a:r>
            <a:r>
              <a:rPr sz="2000" spc="75" dirty="0">
                <a:solidFill>
                  <a:srgbClr val="1F2536"/>
                </a:solidFill>
                <a:latin typeface="Arial"/>
                <a:cs typeface="Arial"/>
              </a:rPr>
              <a:t> </a:t>
            </a:r>
            <a:r>
              <a:rPr sz="2000" dirty="0">
                <a:solidFill>
                  <a:srgbClr val="1F2536"/>
                </a:solidFill>
                <a:latin typeface="Arial"/>
                <a:cs typeface="Arial"/>
              </a:rPr>
              <a:t>disponibile</a:t>
            </a:r>
            <a:r>
              <a:rPr sz="2000" spc="65" dirty="0">
                <a:solidFill>
                  <a:srgbClr val="1F2536"/>
                </a:solidFill>
                <a:latin typeface="Arial"/>
                <a:cs typeface="Arial"/>
              </a:rPr>
              <a:t> </a:t>
            </a:r>
            <a:r>
              <a:rPr sz="2000" dirty="0">
                <a:solidFill>
                  <a:srgbClr val="1F2536"/>
                </a:solidFill>
                <a:latin typeface="Arial"/>
                <a:cs typeface="Arial"/>
              </a:rPr>
              <a:t>dalla</a:t>
            </a:r>
            <a:r>
              <a:rPr sz="2000" spc="70" dirty="0">
                <a:solidFill>
                  <a:srgbClr val="1F2536"/>
                </a:solidFill>
                <a:latin typeface="Arial"/>
                <a:cs typeface="Arial"/>
              </a:rPr>
              <a:t> </a:t>
            </a:r>
            <a:r>
              <a:rPr sz="2000" dirty="0">
                <a:solidFill>
                  <a:srgbClr val="1F2536"/>
                </a:solidFill>
                <a:latin typeface="Arial"/>
                <a:cs typeface="Arial"/>
              </a:rPr>
              <a:t>Stazione</a:t>
            </a:r>
            <a:r>
              <a:rPr sz="2000" spc="-40" dirty="0">
                <a:solidFill>
                  <a:srgbClr val="1F2536"/>
                </a:solidFill>
                <a:latin typeface="Arial"/>
                <a:cs typeface="Arial"/>
              </a:rPr>
              <a:t> </a:t>
            </a:r>
            <a:r>
              <a:rPr sz="2000" dirty="0">
                <a:solidFill>
                  <a:srgbClr val="1F2536"/>
                </a:solidFill>
                <a:latin typeface="Arial"/>
                <a:cs typeface="Arial"/>
              </a:rPr>
              <a:t>Appaltate</a:t>
            </a:r>
            <a:r>
              <a:rPr sz="2000" spc="70" dirty="0">
                <a:solidFill>
                  <a:srgbClr val="1F2536"/>
                </a:solidFill>
                <a:latin typeface="Arial"/>
                <a:cs typeface="Arial"/>
              </a:rPr>
              <a:t> </a:t>
            </a:r>
            <a:r>
              <a:rPr sz="2000" dirty="0">
                <a:solidFill>
                  <a:srgbClr val="1F2536"/>
                </a:solidFill>
                <a:latin typeface="Arial"/>
                <a:cs typeface="Arial"/>
              </a:rPr>
              <a:t>per</a:t>
            </a:r>
            <a:r>
              <a:rPr sz="2000" spc="65" dirty="0">
                <a:solidFill>
                  <a:srgbClr val="1F2536"/>
                </a:solidFill>
                <a:latin typeface="Arial"/>
                <a:cs typeface="Arial"/>
              </a:rPr>
              <a:t> </a:t>
            </a:r>
            <a:r>
              <a:rPr sz="2000" dirty="0">
                <a:solidFill>
                  <a:srgbClr val="1F2536"/>
                </a:solidFill>
                <a:latin typeface="Arial"/>
                <a:cs typeface="Arial"/>
              </a:rPr>
              <a:t>l’Autorità</a:t>
            </a:r>
            <a:r>
              <a:rPr sz="2000" spc="70" dirty="0">
                <a:solidFill>
                  <a:srgbClr val="1F2536"/>
                </a:solidFill>
                <a:latin typeface="Arial"/>
                <a:cs typeface="Arial"/>
              </a:rPr>
              <a:t> </a:t>
            </a:r>
            <a:r>
              <a:rPr sz="2000" dirty="0">
                <a:solidFill>
                  <a:srgbClr val="1F2536"/>
                </a:solidFill>
                <a:latin typeface="Arial"/>
                <a:cs typeface="Arial"/>
              </a:rPr>
              <a:t>tramite</a:t>
            </a:r>
            <a:r>
              <a:rPr sz="2000" spc="70" dirty="0">
                <a:solidFill>
                  <a:srgbClr val="1F2536"/>
                </a:solidFill>
                <a:latin typeface="Arial"/>
                <a:cs typeface="Arial"/>
              </a:rPr>
              <a:t> </a:t>
            </a:r>
            <a:r>
              <a:rPr sz="2000" spc="-25" dirty="0">
                <a:solidFill>
                  <a:srgbClr val="1F2536"/>
                </a:solidFill>
                <a:latin typeface="Arial"/>
                <a:cs typeface="Arial"/>
              </a:rPr>
              <a:t>un </a:t>
            </a:r>
            <a:r>
              <a:rPr sz="2000" dirty="0">
                <a:solidFill>
                  <a:srgbClr val="1F2536"/>
                </a:solidFill>
                <a:latin typeface="Arial"/>
                <a:cs typeface="Arial"/>
              </a:rPr>
              <a:t>link</a:t>
            </a:r>
            <a:r>
              <a:rPr sz="2000" spc="175" dirty="0">
                <a:solidFill>
                  <a:srgbClr val="1F2536"/>
                </a:solidFill>
                <a:latin typeface="Arial"/>
                <a:cs typeface="Arial"/>
              </a:rPr>
              <a:t> </a:t>
            </a:r>
            <a:r>
              <a:rPr sz="2000" dirty="0">
                <a:solidFill>
                  <a:srgbClr val="1F2536"/>
                </a:solidFill>
                <a:latin typeface="Arial"/>
                <a:cs typeface="Arial"/>
              </a:rPr>
              <a:t>ipertestuale</a:t>
            </a:r>
            <a:r>
              <a:rPr sz="2000" spc="180" dirty="0">
                <a:solidFill>
                  <a:srgbClr val="1F2536"/>
                </a:solidFill>
                <a:latin typeface="Arial"/>
                <a:cs typeface="Arial"/>
              </a:rPr>
              <a:t> </a:t>
            </a:r>
            <a:r>
              <a:rPr sz="2000" dirty="0">
                <a:solidFill>
                  <a:srgbClr val="1F2536"/>
                </a:solidFill>
                <a:latin typeface="Arial"/>
                <a:cs typeface="Arial"/>
              </a:rPr>
              <a:t>al</a:t>
            </a:r>
            <a:r>
              <a:rPr sz="2000" spc="175" dirty="0">
                <a:solidFill>
                  <a:srgbClr val="1F2536"/>
                </a:solidFill>
                <a:latin typeface="Arial"/>
                <a:cs typeface="Arial"/>
              </a:rPr>
              <a:t> </a:t>
            </a:r>
            <a:r>
              <a:rPr sz="2000" dirty="0">
                <a:solidFill>
                  <a:srgbClr val="1F2536"/>
                </a:solidFill>
                <a:latin typeface="Arial"/>
                <a:cs typeface="Arial"/>
              </a:rPr>
              <a:t>luogo</a:t>
            </a:r>
            <a:r>
              <a:rPr sz="2000" spc="180" dirty="0">
                <a:solidFill>
                  <a:srgbClr val="1F2536"/>
                </a:solidFill>
                <a:latin typeface="Arial"/>
                <a:cs typeface="Arial"/>
              </a:rPr>
              <a:t> </a:t>
            </a:r>
            <a:r>
              <a:rPr sz="2000" dirty="0">
                <a:solidFill>
                  <a:srgbClr val="1F2536"/>
                </a:solidFill>
                <a:latin typeface="Arial"/>
                <a:cs typeface="Arial"/>
              </a:rPr>
              <a:t>dove</a:t>
            </a:r>
            <a:r>
              <a:rPr sz="2000" spc="180" dirty="0">
                <a:solidFill>
                  <a:srgbClr val="1F2536"/>
                </a:solidFill>
                <a:latin typeface="Arial"/>
                <a:cs typeface="Arial"/>
              </a:rPr>
              <a:t> </a:t>
            </a:r>
            <a:r>
              <a:rPr sz="2000" dirty="0">
                <a:solidFill>
                  <a:srgbClr val="1F2536"/>
                </a:solidFill>
                <a:latin typeface="Arial"/>
                <a:cs typeface="Arial"/>
              </a:rPr>
              <a:t>detta</a:t>
            </a:r>
            <a:r>
              <a:rPr sz="2000" spc="175" dirty="0">
                <a:solidFill>
                  <a:srgbClr val="1F2536"/>
                </a:solidFill>
                <a:latin typeface="Arial"/>
                <a:cs typeface="Arial"/>
              </a:rPr>
              <a:t> </a:t>
            </a:r>
            <a:r>
              <a:rPr sz="2000" dirty="0">
                <a:solidFill>
                  <a:srgbClr val="1F2536"/>
                </a:solidFill>
                <a:latin typeface="Arial"/>
                <a:cs typeface="Arial"/>
              </a:rPr>
              <a:t>documentazione</a:t>
            </a:r>
            <a:r>
              <a:rPr sz="2000" spc="180" dirty="0">
                <a:solidFill>
                  <a:srgbClr val="1F2536"/>
                </a:solidFill>
                <a:latin typeface="Arial"/>
                <a:cs typeface="Arial"/>
              </a:rPr>
              <a:t> </a:t>
            </a:r>
            <a:r>
              <a:rPr sz="2000" dirty="0">
                <a:solidFill>
                  <a:srgbClr val="1F2536"/>
                </a:solidFill>
                <a:latin typeface="Arial"/>
                <a:cs typeface="Arial"/>
              </a:rPr>
              <a:t>è</a:t>
            </a:r>
            <a:r>
              <a:rPr sz="2000" spc="175" dirty="0">
                <a:solidFill>
                  <a:srgbClr val="1F2536"/>
                </a:solidFill>
                <a:latin typeface="Arial"/>
                <a:cs typeface="Arial"/>
              </a:rPr>
              <a:t> </a:t>
            </a:r>
            <a:r>
              <a:rPr sz="2000" dirty="0">
                <a:solidFill>
                  <a:srgbClr val="1F2536"/>
                </a:solidFill>
                <a:latin typeface="Arial"/>
                <a:cs typeface="Arial"/>
              </a:rPr>
              <a:t>conservata,</a:t>
            </a:r>
            <a:r>
              <a:rPr sz="2000" spc="180" dirty="0">
                <a:solidFill>
                  <a:srgbClr val="1F2536"/>
                </a:solidFill>
                <a:latin typeface="Arial"/>
                <a:cs typeface="Arial"/>
              </a:rPr>
              <a:t> </a:t>
            </a:r>
            <a:r>
              <a:rPr sz="2000" dirty="0">
                <a:solidFill>
                  <a:srgbClr val="1F2536"/>
                </a:solidFill>
                <a:latin typeface="Arial"/>
                <a:cs typeface="Arial"/>
              </a:rPr>
              <a:t>ad</a:t>
            </a:r>
            <a:r>
              <a:rPr sz="2000" spc="180" dirty="0">
                <a:solidFill>
                  <a:srgbClr val="1F2536"/>
                </a:solidFill>
                <a:latin typeface="Arial"/>
                <a:cs typeface="Arial"/>
              </a:rPr>
              <a:t> </a:t>
            </a:r>
            <a:r>
              <a:rPr sz="2000" dirty="0">
                <a:solidFill>
                  <a:srgbClr val="1F2536"/>
                </a:solidFill>
                <a:latin typeface="Arial"/>
                <a:cs typeface="Arial"/>
              </a:rPr>
              <a:t>esempio</a:t>
            </a:r>
            <a:r>
              <a:rPr sz="2000" spc="175" dirty="0">
                <a:solidFill>
                  <a:srgbClr val="1F2536"/>
                </a:solidFill>
                <a:latin typeface="Arial"/>
                <a:cs typeface="Arial"/>
              </a:rPr>
              <a:t> </a:t>
            </a:r>
            <a:r>
              <a:rPr sz="2000" dirty="0">
                <a:solidFill>
                  <a:srgbClr val="1F2536"/>
                </a:solidFill>
                <a:latin typeface="Arial"/>
                <a:cs typeface="Arial"/>
              </a:rPr>
              <a:t>la</a:t>
            </a:r>
            <a:r>
              <a:rPr sz="2000" spc="180" dirty="0">
                <a:solidFill>
                  <a:srgbClr val="1F2536"/>
                </a:solidFill>
                <a:latin typeface="Arial"/>
                <a:cs typeface="Arial"/>
              </a:rPr>
              <a:t> </a:t>
            </a:r>
            <a:r>
              <a:rPr sz="2000" dirty="0">
                <a:solidFill>
                  <a:srgbClr val="1F2536"/>
                </a:solidFill>
                <a:latin typeface="Arial"/>
                <a:cs typeface="Arial"/>
              </a:rPr>
              <a:t>piattaforma</a:t>
            </a:r>
            <a:r>
              <a:rPr sz="2000" spc="180" dirty="0">
                <a:solidFill>
                  <a:srgbClr val="1F2536"/>
                </a:solidFill>
                <a:latin typeface="Arial"/>
                <a:cs typeface="Arial"/>
              </a:rPr>
              <a:t> </a:t>
            </a:r>
            <a:r>
              <a:rPr sz="2000" spc="-25" dirty="0">
                <a:solidFill>
                  <a:srgbClr val="1F2536"/>
                </a:solidFill>
                <a:latin typeface="Arial"/>
                <a:cs typeface="Arial"/>
              </a:rPr>
              <a:t>di </a:t>
            </a:r>
            <a:r>
              <a:rPr sz="2000" dirty="0">
                <a:solidFill>
                  <a:srgbClr val="1F2536"/>
                </a:solidFill>
                <a:latin typeface="Arial"/>
                <a:cs typeface="Arial"/>
              </a:rPr>
              <a:t>approvvigionamento</a:t>
            </a:r>
            <a:r>
              <a:rPr sz="2000" spc="15" dirty="0">
                <a:solidFill>
                  <a:srgbClr val="1F2536"/>
                </a:solidFill>
                <a:latin typeface="Arial"/>
                <a:cs typeface="Arial"/>
              </a:rPr>
              <a:t> </a:t>
            </a:r>
            <a:r>
              <a:rPr sz="2000" dirty="0">
                <a:solidFill>
                  <a:srgbClr val="1F2536"/>
                </a:solidFill>
                <a:latin typeface="Arial"/>
                <a:cs typeface="Arial"/>
              </a:rPr>
              <a:t>digitale.</a:t>
            </a:r>
            <a:r>
              <a:rPr sz="2000" spc="20" dirty="0">
                <a:solidFill>
                  <a:srgbClr val="1F2536"/>
                </a:solidFill>
                <a:latin typeface="Arial"/>
                <a:cs typeface="Arial"/>
              </a:rPr>
              <a:t> </a:t>
            </a:r>
            <a:r>
              <a:rPr sz="2000" dirty="0">
                <a:solidFill>
                  <a:srgbClr val="1F2536"/>
                </a:solidFill>
                <a:latin typeface="Arial"/>
                <a:cs typeface="Arial"/>
              </a:rPr>
              <a:t>Sono</a:t>
            </a:r>
            <a:r>
              <a:rPr sz="2000" spc="15" dirty="0">
                <a:solidFill>
                  <a:srgbClr val="1F2536"/>
                </a:solidFill>
                <a:latin typeface="Arial"/>
                <a:cs typeface="Arial"/>
              </a:rPr>
              <a:t> </a:t>
            </a:r>
            <a:r>
              <a:rPr sz="2000" dirty="0">
                <a:solidFill>
                  <a:srgbClr val="1F2536"/>
                </a:solidFill>
                <a:latin typeface="Arial"/>
                <a:cs typeface="Arial"/>
              </a:rPr>
              <a:t>superate</a:t>
            </a:r>
            <a:r>
              <a:rPr sz="2000" spc="20" dirty="0">
                <a:solidFill>
                  <a:srgbClr val="1F2536"/>
                </a:solidFill>
                <a:latin typeface="Arial"/>
                <a:cs typeface="Arial"/>
              </a:rPr>
              <a:t> </a:t>
            </a:r>
            <a:r>
              <a:rPr sz="2000" dirty="0">
                <a:solidFill>
                  <a:srgbClr val="1F2536"/>
                </a:solidFill>
                <a:latin typeface="Arial"/>
                <a:cs typeface="Arial"/>
              </a:rPr>
              <a:t>le</a:t>
            </a:r>
            <a:r>
              <a:rPr sz="2000" spc="20" dirty="0">
                <a:solidFill>
                  <a:srgbClr val="1F2536"/>
                </a:solidFill>
                <a:latin typeface="Arial"/>
                <a:cs typeface="Arial"/>
              </a:rPr>
              <a:t> </a:t>
            </a:r>
            <a:r>
              <a:rPr sz="2000" dirty="0">
                <a:solidFill>
                  <a:srgbClr val="1F2536"/>
                </a:solidFill>
                <a:latin typeface="Arial"/>
                <a:cs typeface="Arial"/>
              </a:rPr>
              <a:t>indicazioni</a:t>
            </a:r>
            <a:r>
              <a:rPr sz="2000" spc="15" dirty="0">
                <a:solidFill>
                  <a:srgbClr val="1F2536"/>
                </a:solidFill>
                <a:latin typeface="Arial"/>
                <a:cs typeface="Arial"/>
              </a:rPr>
              <a:t> </a:t>
            </a:r>
            <a:r>
              <a:rPr sz="2000" dirty="0">
                <a:solidFill>
                  <a:srgbClr val="1F2536"/>
                </a:solidFill>
                <a:latin typeface="Arial"/>
                <a:cs typeface="Arial"/>
              </a:rPr>
              <a:t>fornite</a:t>
            </a:r>
            <a:r>
              <a:rPr sz="2000" spc="15" dirty="0">
                <a:solidFill>
                  <a:srgbClr val="1F2536"/>
                </a:solidFill>
                <a:latin typeface="Arial"/>
                <a:cs typeface="Arial"/>
              </a:rPr>
              <a:t> </a:t>
            </a:r>
            <a:r>
              <a:rPr sz="2000" dirty="0">
                <a:solidFill>
                  <a:srgbClr val="1F2536"/>
                </a:solidFill>
                <a:latin typeface="Arial"/>
                <a:cs typeface="Arial"/>
              </a:rPr>
              <a:t>con</a:t>
            </a:r>
            <a:r>
              <a:rPr sz="2000" spc="20" dirty="0">
                <a:solidFill>
                  <a:srgbClr val="1F2536"/>
                </a:solidFill>
                <a:latin typeface="Arial"/>
                <a:cs typeface="Arial"/>
              </a:rPr>
              <a:t> </a:t>
            </a:r>
            <a:r>
              <a:rPr sz="2000" dirty="0">
                <a:solidFill>
                  <a:srgbClr val="1F2536"/>
                </a:solidFill>
                <a:latin typeface="Arial"/>
                <a:cs typeface="Arial"/>
              </a:rPr>
              <a:t>il</a:t>
            </a:r>
            <a:r>
              <a:rPr sz="2000" spc="20" dirty="0">
                <a:solidFill>
                  <a:srgbClr val="1F2536"/>
                </a:solidFill>
                <a:latin typeface="Arial"/>
                <a:cs typeface="Arial"/>
              </a:rPr>
              <a:t> </a:t>
            </a:r>
            <a:r>
              <a:rPr sz="2000" dirty="0">
                <a:solidFill>
                  <a:srgbClr val="1F2536"/>
                </a:solidFill>
                <a:latin typeface="Arial"/>
                <a:cs typeface="Arial"/>
              </a:rPr>
              <a:t>Comunicato</a:t>
            </a:r>
            <a:r>
              <a:rPr sz="2000" spc="20" dirty="0">
                <a:solidFill>
                  <a:srgbClr val="1F2536"/>
                </a:solidFill>
                <a:latin typeface="Arial"/>
                <a:cs typeface="Arial"/>
              </a:rPr>
              <a:t> </a:t>
            </a:r>
            <a:r>
              <a:rPr sz="2000" dirty="0">
                <a:solidFill>
                  <a:srgbClr val="1F2536"/>
                </a:solidFill>
                <a:latin typeface="Arial"/>
                <a:cs typeface="Arial"/>
              </a:rPr>
              <a:t>del</a:t>
            </a:r>
            <a:r>
              <a:rPr sz="2000" spc="20" dirty="0">
                <a:solidFill>
                  <a:srgbClr val="1F2536"/>
                </a:solidFill>
                <a:latin typeface="Arial"/>
                <a:cs typeface="Arial"/>
              </a:rPr>
              <a:t> </a:t>
            </a:r>
            <a:r>
              <a:rPr sz="2000" spc="-10" dirty="0">
                <a:solidFill>
                  <a:srgbClr val="1F2536"/>
                </a:solidFill>
                <a:latin typeface="Arial"/>
                <a:cs typeface="Arial"/>
              </a:rPr>
              <a:t>Presidente </a:t>
            </a:r>
            <a:r>
              <a:rPr sz="2000" dirty="0">
                <a:solidFill>
                  <a:srgbClr val="1F2536"/>
                </a:solidFill>
                <a:latin typeface="Arial"/>
                <a:cs typeface="Arial"/>
              </a:rPr>
              <a:t>del</a:t>
            </a:r>
            <a:r>
              <a:rPr sz="2000" spc="175" dirty="0">
                <a:solidFill>
                  <a:srgbClr val="1F2536"/>
                </a:solidFill>
                <a:latin typeface="Arial"/>
                <a:cs typeface="Arial"/>
              </a:rPr>
              <a:t> </a:t>
            </a:r>
            <a:r>
              <a:rPr sz="2000" dirty="0">
                <a:solidFill>
                  <a:srgbClr val="1F2536"/>
                </a:solidFill>
                <a:latin typeface="Arial"/>
                <a:cs typeface="Arial"/>
              </a:rPr>
              <a:t>23.11.2016</a:t>
            </a:r>
            <a:r>
              <a:rPr sz="2000" spc="175" dirty="0">
                <a:solidFill>
                  <a:srgbClr val="1F2536"/>
                </a:solidFill>
                <a:latin typeface="Arial"/>
                <a:cs typeface="Arial"/>
              </a:rPr>
              <a:t> </a:t>
            </a:r>
            <a:r>
              <a:rPr sz="2000" dirty="0">
                <a:solidFill>
                  <a:srgbClr val="1F2536"/>
                </a:solidFill>
                <a:latin typeface="Arial"/>
                <a:cs typeface="Arial"/>
              </a:rPr>
              <a:t>recante</a:t>
            </a:r>
            <a:r>
              <a:rPr sz="2000" spc="180" dirty="0">
                <a:solidFill>
                  <a:srgbClr val="1F2536"/>
                </a:solidFill>
                <a:latin typeface="Arial"/>
                <a:cs typeface="Arial"/>
              </a:rPr>
              <a:t> </a:t>
            </a:r>
            <a:r>
              <a:rPr sz="2000" dirty="0">
                <a:solidFill>
                  <a:srgbClr val="1F2536"/>
                </a:solidFill>
                <a:latin typeface="Arial"/>
                <a:cs typeface="Arial"/>
              </a:rPr>
              <a:t>“Trasmissione</a:t>
            </a:r>
            <a:r>
              <a:rPr sz="2000" spc="180" dirty="0">
                <a:solidFill>
                  <a:srgbClr val="1F2536"/>
                </a:solidFill>
                <a:latin typeface="Arial"/>
                <a:cs typeface="Arial"/>
              </a:rPr>
              <a:t> </a:t>
            </a:r>
            <a:r>
              <a:rPr sz="2000" dirty="0">
                <a:solidFill>
                  <a:srgbClr val="1F2536"/>
                </a:solidFill>
                <a:latin typeface="Arial"/>
                <a:cs typeface="Arial"/>
              </a:rPr>
              <a:t>delle</a:t>
            </a:r>
            <a:r>
              <a:rPr sz="2000" spc="175" dirty="0">
                <a:solidFill>
                  <a:srgbClr val="1F2536"/>
                </a:solidFill>
                <a:latin typeface="Arial"/>
                <a:cs typeface="Arial"/>
              </a:rPr>
              <a:t> </a:t>
            </a:r>
            <a:r>
              <a:rPr sz="2000" dirty="0">
                <a:solidFill>
                  <a:srgbClr val="1F2536"/>
                </a:solidFill>
                <a:latin typeface="Arial"/>
                <a:cs typeface="Arial"/>
              </a:rPr>
              <a:t>varianti</a:t>
            </a:r>
            <a:r>
              <a:rPr sz="2000" spc="180" dirty="0">
                <a:solidFill>
                  <a:srgbClr val="1F2536"/>
                </a:solidFill>
                <a:latin typeface="Arial"/>
                <a:cs typeface="Arial"/>
              </a:rPr>
              <a:t> </a:t>
            </a:r>
            <a:r>
              <a:rPr sz="2000" dirty="0">
                <a:solidFill>
                  <a:srgbClr val="1F2536"/>
                </a:solidFill>
                <a:latin typeface="Arial"/>
                <a:cs typeface="Arial"/>
              </a:rPr>
              <a:t>in</a:t>
            </a:r>
            <a:r>
              <a:rPr sz="2000" spc="175" dirty="0">
                <a:solidFill>
                  <a:srgbClr val="1F2536"/>
                </a:solidFill>
                <a:latin typeface="Arial"/>
                <a:cs typeface="Arial"/>
              </a:rPr>
              <a:t> </a:t>
            </a:r>
            <a:r>
              <a:rPr sz="2000" dirty="0">
                <a:solidFill>
                  <a:srgbClr val="1F2536"/>
                </a:solidFill>
                <a:latin typeface="Arial"/>
                <a:cs typeface="Arial"/>
              </a:rPr>
              <a:t>corso</a:t>
            </a:r>
            <a:r>
              <a:rPr sz="2000" spc="180" dirty="0">
                <a:solidFill>
                  <a:srgbClr val="1F2536"/>
                </a:solidFill>
                <a:latin typeface="Arial"/>
                <a:cs typeface="Arial"/>
              </a:rPr>
              <a:t> </a:t>
            </a:r>
            <a:r>
              <a:rPr sz="2000" dirty="0">
                <a:solidFill>
                  <a:srgbClr val="1F2536"/>
                </a:solidFill>
                <a:latin typeface="Arial"/>
                <a:cs typeface="Arial"/>
              </a:rPr>
              <a:t>d’opera</a:t>
            </a:r>
            <a:r>
              <a:rPr sz="2000" spc="175" dirty="0">
                <a:solidFill>
                  <a:srgbClr val="1F2536"/>
                </a:solidFill>
                <a:latin typeface="Arial"/>
                <a:cs typeface="Arial"/>
              </a:rPr>
              <a:t> </a:t>
            </a:r>
            <a:r>
              <a:rPr sz="2000" dirty="0">
                <a:solidFill>
                  <a:srgbClr val="1F2536"/>
                </a:solidFill>
                <a:latin typeface="Arial"/>
                <a:cs typeface="Arial"/>
              </a:rPr>
              <a:t>ex</a:t>
            </a:r>
            <a:r>
              <a:rPr sz="2000" spc="175" dirty="0">
                <a:solidFill>
                  <a:srgbClr val="1F2536"/>
                </a:solidFill>
                <a:latin typeface="Arial"/>
                <a:cs typeface="Arial"/>
              </a:rPr>
              <a:t> </a:t>
            </a:r>
            <a:r>
              <a:rPr sz="2000" dirty="0">
                <a:solidFill>
                  <a:srgbClr val="1F2536"/>
                </a:solidFill>
                <a:latin typeface="Arial"/>
                <a:cs typeface="Arial"/>
              </a:rPr>
              <a:t>articolo</a:t>
            </a:r>
            <a:r>
              <a:rPr sz="2000" spc="175" dirty="0">
                <a:solidFill>
                  <a:srgbClr val="1F2536"/>
                </a:solidFill>
                <a:latin typeface="Arial"/>
                <a:cs typeface="Arial"/>
              </a:rPr>
              <a:t> </a:t>
            </a:r>
            <a:r>
              <a:rPr sz="2000" dirty="0">
                <a:solidFill>
                  <a:srgbClr val="1F2536"/>
                </a:solidFill>
                <a:latin typeface="Arial"/>
                <a:cs typeface="Arial"/>
              </a:rPr>
              <a:t>106,</a:t>
            </a:r>
            <a:r>
              <a:rPr sz="2000" spc="175" dirty="0">
                <a:solidFill>
                  <a:srgbClr val="1F2536"/>
                </a:solidFill>
                <a:latin typeface="Arial"/>
                <a:cs typeface="Arial"/>
              </a:rPr>
              <a:t> </a:t>
            </a:r>
            <a:r>
              <a:rPr sz="2000" dirty="0">
                <a:solidFill>
                  <a:srgbClr val="1F2536"/>
                </a:solidFill>
                <a:latin typeface="Arial"/>
                <a:cs typeface="Arial"/>
              </a:rPr>
              <a:t>comma</a:t>
            </a:r>
            <a:r>
              <a:rPr sz="2000" spc="185" dirty="0">
                <a:solidFill>
                  <a:srgbClr val="1F2536"/>
                </a:solidFill>
                <a:latin typeface="Arial"/>
                <a:cs typeface="Arial"/>
              </a:rPr>
              <a:t> </a:t>
            </a:r>
            <a:r>
              <a:rPr sz="2000" spc="-25" dirty="0">
                <a:solidFill>
                  <a:srgbClr val="1F2536"/>
                </a:solidFill>
                <a:latin typeface="Arial"/>
                <a:cs typeface="Arial"/>
              </a:rPr>
              <a:t>14, </a:t>
            </a:r>
            <a:r>
              <a:rPr sz="2000" dirty="0">
                <a:solidFill>
                  <a:srgbClr val="1F2536"/>
                </a:solidFill>
                <a:latin typeface="Arial"/>
                <a:cs typeface="Arial"/>
              </a:rPr>
              <a:t>del</a:t>
            </a:r>
            <a:r>
              <a:rPr sz="2000" spc="-30" dirty="0">
                <a:solidFill>
                  <a:srgbClr val="1F2536"/>
                </a:solidFill>
                <a:latin typeface="Arial"/>
                <a:cs typeface="Arial"/>
              </a:rPr>
              <a:t> </a:t>
            </a:r>
            <a:r>
              <a:rPr sz="2000" dirty="0">
                <a:solidFill>
                  <a:srgbClr val="1F2536"/>
                </a:solidFill>
                <a:latin typeface="Arial"/>
                <a:cs typeface="Arial"/>
              </a:rPr>
              <a:t>decreto</a:t>
            </a:r>
            <a:r>
              <a:rPr sz="2000" spc="-30" dirty="0">
                <a:solidFill>
                  <a:srgbClr val="1F2536"/>
                </a:solidFill>
                <a:latin typeface="Arial"/>
                <a:cs typeface="Arial"/>
              </a:rPr>
              <a:t> </a:t>
            </a:r>
            <a:r>
              <a:rPr sz="2000" dirty="0">
                <a:solidFill>
                  <a:srgbClr val="1F2536"/>
                </a:solidFill>
                <a:latin typeface="Arial"/>
                <a:cs typeface="Arial"/>
              </a:rPr>
              <a:t>legislativo</a:t>
            </a:r>
            <a:r>
              <a:rPr sz="2000" spc="-30" dirty="0">
                <a:solidFill>
                  <a:srgbClr val="1F2536"/>
                </a:solidFill>
                <a:latin typeface="Arial"/>
                <a:cs typeface="Arial"/>
              </a:rPr>
              <a:t> </a:t>
            </a:r>
            <a:r>
              <a:rPr sz="2000" dirty="0">
                <a:solidFill>
                  <a:srgbClr val="1F2536"/>
                </a:solidFill>
                <a:latin typeface="Arial"/>
                <a:cs typeface="Arial"/>
              </a:rPr>
              <a:t>n.</a:t>
            </a:r>
            <a:r>
              <a:rPr sz="2000" spc="-25" dirty="0">
                <a:solidFill>
                  <a:srgbClr val="1F2536"/>
                </a:solidFill>
                <a:latin typeface="Arial"/>
                <a:cs typeface="Arial"/>
              </a:rPr>
              <a:t> </a:t>
            </a:r>
            <a:r>
              <a:rPr sz="2000" spc="-10" dirty="0">
                <a:solidFill>
                  <a:srgbClr val="1F2536"/>
                </a:solidFill>
                <a:latin typeface="Arial"/>
                <a:cs typeface="Arial"/>
              </a:rPr>
              <a:t>50/2016”.</a:t>
            </a:r>
            <a:endParaRPr sz="2000">
              <a:latin typeface="Arial"/>
              <a:cs typeface="Arial"/>
            </a:endParaRPr>
          </a:p>
        </p:txBody>
      </p:sp>
      <p:pic>
        <p:nvPicPr>
          <p:cNvPr id="5" name="object 5"/>
          <p:cNvPicPr/>
          <p:nvPr/>
        </p:nvPicPr>
        <p:blipFill>
          <a:blip r:embed="rId3" cstate="print"/>
          <a:stretch>
            <a:fillRect/>
          </a:stretch>
        </p:blipFill>
        <p:spPr>
          <a:xfrm>
            <a:off x="11185414" y="8202316"/>
            <a:ext cx="1445498" cy="889537"/>
          </a:xfrm>
          <a:prstGeom prst="rect">
            <a:avLst/>
          </a:prstGeom>
        </p:spPr>
      </p:pic>
      <p:pic>
        <p:nvPicPr>
          <p:cNvPr id="6" name="object 6"/>
          <p:cNvPicPr/>
          <p:nvPr/>
        </p:nvPicPr>
        <p:blipFill>
          <a:blip r:embed="rId4" cstate="print"/>
          <a:stretch>
            <a:fillRect/>
          </a:stretch>
        </p:blipFill>
        <p:spPr>
          <a:xfrm>
            <a:off x="239250" y="197650"/>
            <a:ext cx="1500224" cy="8895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65;g1d52837f716_2_2393"/>
          <p:cNvSpPr txBox="1"/>
          <p:nvPr/>
        </p:nvSpPr>
        <p:spPr>
          <a:xfrm>
            <a:off x="551289" y="2632763"/>
            <a:ext cx="11619506" cy="5153569"/>
          </a:xfrm>
          <a:prstGeom prst="rect">
            <a:avLst/>
          </a:prstGeom>
          <a:noFill/>
          <a:ln>
            <a:noFill/>
          </a:ln>
        </p:spPr>
        <p:txBody>
          <a:bodyPr spcFirstLastPara="1" wrap="square" lIns="0" tIns="27093" rIns="0" bIns="0" anchor="t" anchorCtr="0">
            <a:spAutoFit/>
          </a:bodyPr>
          <a:lstStyle/>
          <a:p>
            <a:pPr marL="27094" marR="13547" algn="ctr" rtl="0"/>
            <a:r>
              <a:rPr lang="en-US" sz="2133" dirty="0">
                <a:solidFill>
                  <a:srgbClr val="2A569F"/>
                </a:solidFill>
                <a:latin typeface="Trebuchet MS"/>
                <a:ea typeface="Trebuchet MS"/>
                <a:cs typeface="Trebuchet MS"/>
                <a:sym typeface="Trebuchet MS"/>
              </a:rPr>
              <a:t>Indicazioni per  la progettazione e l’attuazione delle </a:t>
            </a:r>
          </a:p>
          <a:p>
            <a:pPr marL="27094" marR="13547" algn="ctr" rtl="0"/>
            <a:r>
              <a:rPr lang="en-US" sz="2133" dirty="0">
                <a:solidFill>
                  <a:srgbClr val="2A569F"/>
                </a:solidFill>
                <a:latin typeface="Trebuchet MS"/>
                <a:ea typeface="Trebuchet MS"/>
                <a:cs typeface="Trebuchet MS"/>
                <a:sym typeface="Trebuchet MS"/>
              </a:rPr>
              <a:t>“Azioni di prevenzione e contrasto della dispersione  scolastica”.</a:t>
            </a:r>
            <a:endParaRPr sz="2133" dirty="0">
              <a:latin typeface="Trebuchet MS"/>
              <a:ea typeface="Trebuchet MS"/>
              <a:cs typeface="Trebuchet MS"/>
              <a:sym typeface="Trebuchet MS"/>
            </a:endParaRPr>
          </a:p>
          <a:p>
            <a:pPr algn="l" rtl="0">
              <a:spcBef>
                <a:spcPts val="107"/>
              </a:spcBef>
            </a:pPr>
            <a:endParaRPr sz="2133" dirty="0">
              <a:latin typeface="Trebuchet MS"/>
              <a:ea typeface="Trebuchet MS"/>
              <a:cs typeface="Trebuchet MS"/>
              <a:sym typeface="Trebuchet MS"/>
            </a:endParaRPr>
          </a:p>
          <a:p>
            <a:pPr marL="27094" algn="l" rtl="0"/>
            <a:r>
              <a:rPr lang="en-US" sz="2133" dirty="0">
                <a:solidFill>
                  <a:srgbClr val="2A569F"/>
                </a:solidFill>
                <a:latin typeface="Trebuchet MS"/>
                <a:ea typeface="Trebuchet MS"/>
                <a:cs typeface="Trebuchet MS"/>
                <a:sym typeface="Trebuchet MS"/>
              </a:rPr>
              <a:t>Le tipologie di attività didattiche e formative sono le seguenti:</a:t>
            </a:r>
            <a:endParaRPr sz="2133" dirty="0">
              <a:latin typeface="Trebuchet MS"/>
              <a:ea typeface="Trebuchet MS"/>
              <a:cs typeface="Trebuchet MS"/>
              <a:sym typeface="Trebuchet MS"/>
            </a:endParaRPr>
          </a:p>
          <a:p>
            <a:pPr marL="636713" indent="-609619" algn="l" rtl="0">
              <a:spcBef>
                <a:spcPts val="1280"/>
              </a:spcBef>
              <a:buClr>
                <a:srgbClr val="3D9288"/>
              </a:buClr>
              <a:buSzPts val="3600"/>
              <a:buFont typeface="Times New Roman"/>
              <a:buChar char="▪"/>
            </a:pPr>
            <a:r>
              <a:rPr lang="en-US" sz="2133" dirty="0">
                <a:solidFill>
                  <a:srgbClr val="2A569F"/>
                </a:solidFill>
                <a:latin typeface="Trebuchet MS"/>
                <a:ea typeface="Trebuchet MS"/>
                <a:cs typeface="Trebuchet MS"/>
                <a:sym typeface="Trebuchet MS"/>
              </a:rPr>
              <a:t>percorsi di mentoring e orientamento</a:t>
            </a:r>
            <a:endParaRPr sz="2133" dirty="0">
              <a:latin typeface="Trebuchet MS"/>
              <a:ea typeface="Trebuchet MS"/>
              <a:cs typeface="Trebuchet MS"/>
              <a:sym typeface="Trebuchet MS"/>
            </a:endParaRPr>
          </a:p>
          <a:p>
            <a:pPr marL="636713" indent="-609619" algn="l" rtl="0">
              <a:spcBef>
                <a:spcPts val="1280"/>
              </a:spcBef>
              <a:buClr>
                <a:srgbClr val="3D9288"/>
              </a:buClr>
              <a:buSzPts val="3600"/>
              <a:buFont typeface="Times New Roman"/>
              <a:buChar char="▪"/>
            </a:pPr>
            <a:r>
              <a:rPr lang="en-US" sz="2133" dirty="0">
                <a:solidFill>
                  <a:srgbClr val="2A569F"/>
                </a:solidFill>
                <a:latin typeface="Trebuchet MS"/>
                <a:ea typeface="Trebuchet MS"/>
                <a:cs typeface="Trebuchet MS"/>
                <a:sym typeface="Trebuchet MS"/>
              </a:rPr>
              <a:t>percorsi per il potenziamento delle competenze di base</a:t>
            </a:r>
            <a:endParaRPr sz="2133" dirty="0">
              <a:latin typeface="Trebuchet MS"/>
              <a:ea typeface="Trebuchet MS"/>
              <a:cs typeface="Trebuchet MS"/>
              <a:sym typeface="Trebuchet MS"/>
            </a:endParaRPr>
          </a:p>
          <a:p>
            <a:pPr marL="636713" indent="-609619" algn="l" rtl="0">
              <a:spcBef>
                <a:spcPts val="1280"/>
              </a:spcBef>
              <a:buClr>
                <a:srgbClr val="3D9288"/>
              </a:buClr>
              <a:buSzPts val="3600"/>
              <a:buFont typeface="Times New Roman"/>
              <a:buChar char="▪"/>
            </a:pPr>
            <a:r>
              <a:rPr lang="en-US" sz="2133" dirty="0">
                <a:solidFill>
                  <a:srgbClr val="2A569F"/>
                </a:solidFill>
                <a:latin typeface="Trebuchet MS"/>
                <a:ea typeface="Trebuchet MS"/>
                <a:cs typeface="Trebuchet MS"/>
                <a:sym typeface="Trebuchet MS"/>
              </a:rPr>
              <a:t>percorsi per il coinvolgimento delle famiglie</a:t>
            </a:r>
            <a:endParaRPr sz="2133" dirty="0">
              <a:latin typeface="Trebuchet MS"/>
              <a:ea typeface="Trebuchet MS"/>
              <a:cs typeface="Trebuchet MS"/>
              <a:sym typeface="Trebuchet MS"/>
            </a:endParaRPr>
          </a:p>
          <a:p>
            <a:pPr marL="636713" indent="-609619" algn="l" rtl="0">
              <a:spcBef>
                <a:spcPts val="1280"/>
              </a:spcBef>
              <a:buClr>
                <a:srgbClr val="3D9288"/>
              </a:buClr>
              <a:buSzPts val="3600"/>
              <a:buFont typeface="Times New Roman"/>
              <a:buChar char="▪"/>
            </a:pPr>
            <a:r>
              <a:rPr lang="en-US" sz="2133" dirty="0">
                <a:solidFill>
                  <a:srgbClr val="2A569F"/>
                </a:solidFill>
                <a:latin typeface="Trebuchet MS"/>
                <a:ea typeface="Trebuchet MS"/>
                <a:cs typeface="Trebuchet MS"/>
                <a:sym typeface="Trebuchet MS"/>
              </a:rPr>
              <a:t>percorsi formativi e laboratoriali co-curricolari</a:t>
            </a:r>
            <a:endParaRPr sz="2133" dirty="0">
              <a:latin typeface="Trebuchet MS"/>
              <a:ea typeface="Trebuchet MS"/>
              <a:cs typeface="Trebuchet MS"/>
              <a:sym typeface="Trebuchet MS"/>
            </a:endParaRPr>
          </a:p>
          <a:p>
            <a:pPr marL="636713" indent="-609619" algn="l" rtl="0">
              <a:spcBef>
                <a:spcPts val="1280"/>
              </a:spcBef>
              <a:buClr>
                <a:srgbClr val="3D9288"/>
              </a:buClr>
              <a:buSzPts val="3600"/>
              <a:buFont typeface="Times New Roman"/>
              <a:buChar char="▪"/>
            </a:pPr>
            <a:r>
              <a:rPr lang="en-US" sz="2133" dirty="0">
                <a:solidFill>
                  <a:srgbClr val="2A569F"/>
                </a:solidFill>
                <a:latin typeface="Trebuchet MS"/>
                <a:ea typeface="Trebuchet MS"/>
                <a:cs typeface="Trebuchet MS"/>
                <a:sym typeface="Trebuchet MS"/>
              </a:rPr>
              <a:t>team per la prevenzione della dispersione scolastica.</a:t>
            </a:r>
            <a:endParaRPr sz="2133" dirty="0">
              <a:latin typeface="Trebuchet MS"/>
              <a:ea typeface="Trebuchet MS"/>
              <a:cs typeface="Trebuchet MS"/>
              <a:sym typeface="Trebuchet MS"/>
            </a:endParaRPr>
          </a:p>
          <a:p>
            <a:pPr algn="l" rtl="0">
              <a:spcBef>
                <a:spcPts val="107"/>
              </a:spcBef>
            </a:pPr>
            <a:endParaRPr sz="2133" dirty="0">
              <a:latin typeface="Trebuchet MS"/>
              <a:ea typeface="Trebuchet MS"/>
              <a:cs typeface="Trebuchet MS"/>
              <a:sym typeface="Trebuchet MS"/>
            </a:endParaRPr>
          </a:p>
          <a:p>
            <a:pPr marL="27094" marR="13547" algn="ctr" rtl="0"/>
            <a:r>
              <a:rPr lang="en-US" sz="2133" b="1" dirty="0">
                <a:solidFill>
                  <a:srgbClr val="2A569F"/>
                </a:solidFill>
                <a:latin typeface="Trebuchet MS"/>
                <a:ea typeface="Trebuchet MS"/>
                <a:cs typeface="Trebuchet MS"/>
                <a:sym typeface="Trebuchet MS"/>
              </a:rPr>
              <a:t>Le scuole, sulla base della propria autonomia, programmano le attività complessive,  decidendo le tipologie sulle quali investire, il format e il numero di ore di ciascun percorso,  nel rispetto degli standard minimi previsti.</a:t>
            </a:r>
            <a:endParaRPr sz="2133" dirty="0">
              <a:latin typeface="Trebuchet MS"/>
              <a:ea typeface="Trebuchet MS"/>
              <a:cs typeface="Trebuchet MS"/>
              <a:sym typeface="Trebuchet MS"/>
            </a:endParaRP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160825"/>
            <a:ext cx="1500224" cy="889549"/>
          </a:xfrm>
          <a:prstGeom prst="rect">
            <a:avLst/>
          </a:prstGeom>
        </p:spPr>
      </p:pic>
      <p:sp>
        <p:nvSpPr>
          <p:cNvPr id="2" name="Rettangolo 1"/>
          <p:cNvSpPr/>
          <p:nvPr/>
        </p:nvSpPr>
        <p:spPr>
          <a:xfrm>
            <a:off x="2311400" y="1085934"/>
            <a:ext cx="7686720" cy="923330"/>
          </a:xfrm>
          <a:prstGeom prst="rect">
            <a:avLst/>
          </a:prstGeom>
          <a:noFill/>
        </p:spPr>
        <p:txBody>
          <a:bodyPr wrap="none" lIns="91440" tIns="45720" rIns="91440" bIns="45720">
            <a:spAutoFit/>
          </a:bodyPr>
          <a:lstStyle/>
          <a:p>
            <a:pPr algn="ctr"/>
            <a:r>
              <a:rPr lang="it-IT" sz="5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Dispersione scolastica</a:t>
            </a:r>
          </a:p>
        </p:txBody>
      </p:sp>
    </p:spTree>
    <p:extLst>
      <p:ext uri="{BB962C8B-B14F-4D97-AF65-F5344CB8AC3E}">
        <p14:creationId xmlns:p14="http://schemas.microsoft.com/office/powerpoint/2010/main" val="2348170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3004799" cy="9753599"/>
          </a:xfrm>
          <a:prstGeom prst="rect">
            <a:avLst/>
          </a:prstGeom>
        </p:spPr>
      </p:pic>
      <p:pic>
        <p:nvPicPr>
          <p:cNvPr id="3" name="object 3"/>
          <p:cNvPicPr/>
          <p:nvPr/>
        </p:nvPicPr>
        <p:blipFill>
          <a:blip r:embed="rId3" cstate="print"/>
          <a:stretch>
            <a:fillRect/>
          </a:stretch>
        </p:blipFill>
        <p:spPr>
          <a:xfrm>
            <a:off x="1198880" y="5718952"/>
            <a:ext cx="203199" cy="268676"/>
          </a:xfrm>
          <a:prstGeom prst="rect">
            <a:avLst/>
          </a:prstGeom>
        </p:spPr>
      </p:pic>
      <p:grpSp>
        <p:nvGrpSpPr>
          <p:cNvPr id="4" name="object 4"/>
          <p:cNvGrpSpPr/>
          <p:nvPr/>
        </p:nvGrpSpPr>
        <p:grpSpPr>
          <a:xfrm>
            <a:off x="924560" y="1"/>
            <a:ext cx="1501140" cy="3851910"/>
            <a:chOff x="924560" y="1"/>
            <a:chExt cx="1501140" cy="3851910"/>
          </a:xfrm>
        </p:grpSpPr>
        <p:pic>
          <p:nvPicPr>
            <p:cNvPr id="5" name="object 5"/>
            <p:cNvPicPr/>
            <p:nvPr/>
          </p:nvPicPr>
          <p:blipFill>
            <a:blip r:embed="rId4" cstate="print"/>
            <a:stretch>
              <a:fillRect/>
            </a:stretch>
          </p:blipFill>
          <p:spPr>
            <a:xfrm>
              <a:off x="1000761" y="1"/>
              <a:ext cx="1424939" cy="3851769"/>
            </a:xfrm>
            <a:prstGeom prst="rect">
              <a:avLst/>
            </a:prstGeom>
          </p:spPr>
        </p:pic>
        <p:pic>
          <p:nvPicPr>
            <p:cNvPr id="6" name="object 6"/>
            <p:cNvPicPr/>
            <p:nvPr/>
          </p:nvPicPr>
          <p:blipFill>
            <a:blip r:embed="rId5" cstate="print"/>
            <a:stretch>
              <a:fillRect/>
            </a:stretch>
          </p:blipFill>
          <p:spPr>
            <a:xfrm>
              <a:off x="924560" y="6775"/>
              <a:ext cx="254000" cy="1548835"/>
            </a:xfrm>
            <a:prstGeom prst="rect">
              <a:avLst/>
            </a:prstGeom>
          </p:spPr>
        </p:pic>
      </p:grpSp>
      <p:pic>
        <p:nvPicPr>
          <p:cNvPr id="7" name="object 7"/>
          <p:cNvPicPr/>
          <p:nvPr/>
        </p:nvPicPr>
        <p:blipFill>
          <a:blip r:embed="rId6" cstate="print"/>
          <a:stretch>
            <a:fillRect/>
          </a:stretch>
        </p:blipFill>
        <p:spPr>
          <a:xfrm>
            <a:off x="1" y="13547"/>
            <a:ext cx="558799" cy="6631093"/>
          </a:xfrm>
          <a:prstGeom prst="rect">
            <a:avLst/>
          </a:prstGeom>
        </p:spPr>
      </p:pic>
      <p:pic>
        <p:nvPicPr>
          <p:cNvPr id="8" name="object 8"/>
          <p:cNvPicPr/>
          <p:nvPr/>
        </p:nvPicPr>
        <p:blipFill>
          <a:blip r:embed="rId7" cstate="print"/>
          <a:stretch>
            <a:fillRect/>
          </a:stretch>
        </p:blipFill>
        <p:spPr>
          <a:xfrm>
            <a:off x="599440" y="7793849"/>
            <a:ext cx="548641" cy="1952978"/>
          </a:xfrm>
          <a:prstGeom prst="rect">
            <a:avLst/>
          </a:prstGeom>
        </p:spPr>
      </p:pic>
      <p:pic>
        <p:nvPicPr>
          <p:cNvPr id="9" name="object 9"/>
          <p:cNvPicPr/>
          <p:nvPr/>
        </p:nvPicPr>
        <p:blipFill>
          <a:blip r:embed="rId8" cstate="print"/>
          <a:stretch>
            <a:fillRect/>
          </a:stretch>
        </p:blipFill>
        <p:spPr>
          <a:xfrm>
            <a:off x="741680" y="6775"/>
            <a:ext cx="411480" cy="2474524"/>
          </a:xfrm>
          <a:prstGeom prst="rect">
            <a:avLst/>
          </a:prstGeom>
        </p:spPr>
      </p:pic>
      <p:pic>
        <p:nvPicPr>
          <p:cNvPr id="10" name="object 10"/>
          <p:cNvPicPr/>
          <p:nvPr/>
        </p:nvPicPr>
        <p:blipFill>
          <a:blip r:embed="rId9" cstate="print"/>
          <a:stretch>
            <a:fillRect/>
          </a:stretch>
        </p:blipFill>
        <p:spPr>
          <a:xfrm>
            <a:off x="1" y="6942667"/>
            <a:ext cx="472440" cy="2783839"/>
          </a:xfrm>
          <a:prstGeom prst="rect">
            <a:avLst/>
          </a:prstGeom>
        </p:spPr>
      </p:pic>
      <p:pic>
        <p:nvPicPr>
          <p:cNvPr id="11" name="object 11"/>
          <p:cNvPicPr/>
          <p:nvPr/>
        </p:nvPicPr>
        <p:blipFill>
          <a:blip r:embed="rId10" cstate="print"/>
          <a:stretch>
            <a:fillRect/>
          </a:stretch>
        </p:blipFill>
        <p:spPr>
          <a:xfrm>
            <a:off x="635001" y="6775"/>
            <a:ext cx="868680" cy="5725724"/>
          </a:xfrm>
          <a:prstGeom prst="rect">
            <a:avLst/>
          </a:prstGeom>
        </p:spPr>
      </p:pic>
      <p:grpSp>
        <p:nvGrpSpPr>
          <p:cNvPr id="12" name="object 12"/>
          <p:cNvGrpSpPr/>
          <p:nvPr/>
        </p:nvGrpSpPr>
        <p:grpSpPr>
          <a:xfrm>
            <a:off x="239250" y="13547"/>
            <a:ext cx="2212340" cy="9740265"/>
            <a:chOff x="239250" y="13547"/>
            <a:chExt cx="2212340" cy="9740265"/>
          </a:xfrm>
        </p:grpSpPr>
        <p:pic>
          <p:nvPicPr>
            <p:cNvPr id="13" name="object 13"/>
            <p:cNvPicPr/>
            <p:nvPr/>
          </p:nvPicPr>
          <p:blipFill>
            <a:blip r:embed="rId11" cstate="print"/>
            <a:stretch>
              <a:fillRect/>
            </a:stretch>
          </p:blipFill>
          <p:spPr>
            <a:xfrm>
              <a:off x="1407161" y="6922347"/>
              <a:ext cx="1043940" cy="2831255"/>
            </a:xfrm>
            <a:prstGeom prst="rect">
              <a:avLst/>
            </a:prstGeom>
          </p:spPr>
        </p:pic>
        <p:pic>
          <p:nvPicPr>
            <p:cNvPr id="14" name="object 14"/>
            <p:cNvPicPr/>
            <p:nvPr/>
          </p:nvPicPr>
          <p:blipFill>
            <a:blip r:embed="rId12" cstate="print"/>
            <a:stretch>
              <a:fillRect/>
            </a:stretch>
          </p:blipFill>
          <p:spPr>
            <a:xfrm>
              <a:off x="538480" y="13547"/>
              <a:ext cx="889000" cy="9719733"/>
            </a:xfrm>
            <a:prstGeom prst="rect">
              <a:avLst/>
            </a:prstGeom>
          </p:spPr>
        </p:pic>
        <p:pic>
          <p:nvPicPr>
            <p:cNvPr id="15" name="object 15"/>
            <p:cNvPicPr/>
            <p:nvPr/>
          </p:nvPicPr>
          <p:blipFill>
            <a:blip r:embed="rId13" cstate="print"/>
            <a:stretch>
              <a:fillRect/>
            </a:stretch>
          </p:blipFill>
          <p:spPr>
            <a:xfrm>
              <a:off x="239250" y="344875"/>
              <a:ext cx="1500224" cy="889549"/>
            </a:xfrm>
            <a:prstGeom prst="rect">
              <a:avLst/>
            </a:prstGeom>
          </p:spPr>
        </p:pic>
      </p:grpSp>
      <p:sp>
        <p:nvSpPr>
          <p:cNvPr id="16" name="object 16"/>
          <p:cNvSpPr txBox="1">
            <a:spLocks noGrp="1"/>
          </p:cNvSpPr>
          <p:nvPr>
            <p:ph type="title"/>
          </p:nvPr>
        </p:nvSpPr>
        <p:spPr>
          <a:xfrm>
            <a:off x="2103092" y="657844"/>
            <a:ext cx="9058275" cy="546100"/>
          </a:xfrm>
          <a:prstGeom prst="rect">
            <a:avLst/>
          </a:prstGeom>
        </p:spPr>
        <p:txBody>
          <a:bodyPr vert="horz" wrap="square" lIns="0" tIns="13970" rIns="0" bIns="0" rtlCol="0">
            <a:spAutoFit/>
          </a:bodyPr>
          <a:lstStyle/>
          <a:p>
            <a:pPr marL="12700">
              <a:lnSpc>
                <a:spcPct val="100000"/>
              </a:lnSpc>
              <a:spcBef>
                <a:spcPts val="110"/>
              </a:spcBef>
            </a:pPr>
            <a:r>
              <a:rPr sz="3400" b="1" spc="-10" dirty="0">
                <a:solidFill>
                  <a:srgbClr val="FF0000"/>
                </a:solidFill>
                <a:latin typeface="Garamond"/>
                <a:cs typeface="Garamond"/>
              </a:rPr>
              <a:t>AFFIDAMENTO</a:t>
            </a:r>
            <a:r>
              <a:rPr sz="3400" b="1" spc="-75" dirty="0">
                <a:solidFill>
                  <a:srgbClr val="FF0000"/>
                </a:solidFill>
                <a:latin typeface="Garamond"/>
                <a:cs typeface="Garamond"/>
              </a:rPr>
              <a:t> </a:t>
            </a:r>
            <a:r>
              <a:rPr sz="3400" b="1" dirty="0">
                <a:solidFill>
                  <a:srgbClr val="FF0000"/>
                </a:solidFill>
                <a:latin typeface="Garamond"/>
                <a:cs typeface="Garamond"/>
              </a:rPr>
              <a:t>DIRETTO</a:t>
            </a:r>
            <a:r>
              <a:rPr sz="3400" b="1" spc="-65" dirty="0">
                <a:solidFill>
                  <a:srgbClr val="FF0000"/>
                </a:solidFill>
                <a:latin typeface="Garamond"/>
                <a:cs typeface="Garamond"/>
              </a:rPr>
              <a:t> </a:t>
            </a:r>
            <a:r>
              <a:rPr sz="3400" b="1" dirty="0">
                <a:solidFill>
                  <a:srgbClr val="FF0000"/>
                </a:solidFill>
                <a:latin typeface="Garamond"/>
                <a:cs typeface="Garamond"/>
              </a:rPr>
              <a:t>fino</a:t>
            </a:r>
            <a:r>
              <a:rPr sz="3400" b="1" spc="-60" dirty="0">
                <a:solidFill>
                  <a:srgbClr val="FF0000"/>
                </a:solidFill>
                <a:latin typeface="Garamond"/>
                <a:cs typeface="Garamond"/>
              </a:rPr>
              <a:t> </a:t>
            </a:r>
            <a:r>
              <a:rPr sz="3400" b="1" dirty="0">
                <a:solidFill>
                  <a:srgbClr val="FF0000"/>
                </a:solidFill>
                <a:latin typeface="Garamond"/>
                <a:cs typeface="Garamond"/>
              </a:rPr>
              <a:t>a</a:t>
            </a:r>
            <a:r>
              <a:rPr sz="3400" b="1" spc="-65" dirty="0">
                <a:solidFill>
                  <a:srgbClr val="FF0000"/>
                </a:solidFill>
                <a:latin typeface="Garamond"/>
                <a:cs typeface="Garamond"/>
              </a:rPr>
              <a:t> </a:t>
            </a:r>
            <a:r>
              <a:rPr sz="3400" b="1" dirty="0">
                <a:solidFill>
                  <a:srgbClr val="FF0000"/>
                </a:solidFill>
                <a:latin typeface="Garamond"/>
                <a:cs typeface="Garamond"/>
              </a:rPr>
              <a:t>143.000</a:t>
            </a:r>
            <a:r>
              <a:rPr sz="3400" b="1" spc="-60" dirty="0">
                <a:solidFill>
                  <a:srgbClr val="FF0000"/>
                </a:solidFill>
                <a:latin typeface="Garamond"/>
                <a:cs typeface="Garamond"/>
              </a:rPr>
              <a:t> </a:t>
            </a:r>
            <a:r>
              <a:rPr sz="3400" b="1" spc="-20" dirty="0">
                <a:solidFill>
                  <a:srgbClr val="FF0000"/>
                </a:solidFill>
                <a:latin typeface="Garamond"/>
                <a:cs typeface="Garamond"/>
              </a:rPr>
              <a:t>Euro</a:t>
            </a:r>
            <a:endParaRPr sz="3400" dirty="0">
              <a:latin typeface="Garamond"/>
              <a:cs typeface="Garamond"/>
            </a:endParaRPr>
          </a:p>
        </p:txBody>
      </p:sp>
      <p:sp>
        <p:nvSpPr>
          <p:cNvPr id="17" name="object 17"/>
          <p:cNvSpPr txBox="1"/>
          <p:nvPr/>
        </p:nvSpPr>
        <p:spPr>
          <a:xfrm>
            <a:off x="1183641" y="2254460"/>
            <a:ext cx="10271759" cy="3450945"/>
          </a:xfrm>
          <a:prstGeom prst="rect">
            <a:avLst/>
          </a:prstGeom>
          <a:solidFill>
            <a:srgbClr val="0078BE"/>
          </a:solidFill>
        </p:spPr>
        <p:txBody>
          <a:bodyPr vert="horz" wrap="square" lIns="0" tIns="80010" rIns="0" bIns="0" rtlCol="0">
            <a:spAutoFit/>
          </a:bodyPr>
          <a:lstStyle/>
          <a:p>
            <a:pPr marL="95250">
              <a:lnSpc>
                <a:spcPct val="100000"/>
              </a:lnSpc>
              <a:spcBef>
                <a:spcPts val="630"/>
              </a:spcBef>
            </a:pPr>
            <a:r>
              <a:rPr sz="4000" b="1" dirty="0">
                <a:solidFill>
                  <a:srgbClr val="FFFFFF"/>
                </a:solidFill>
                <a:latin typeface="Arial"/>
                <a:cs typeface="Arial"/>
              </a:rPr>
              <a:t>CONTROLLI</a:t>
            </a:r>
            <a:r>
              <a:rPr sz="4000" b="1" spc="-30" dirty="0">
                <a:solidFill>
                  <a:srgbClr val="FFFFFF"/>
                </a:solidFill>
                <a:latin typeface="Arial"/>
                <a:cs typeface="Arial"/>
              </a:rPr>
              <a:t> </a:t>
            </a:r>
            <a:r>
              <a:rPr sz="4000" b="1" dirty="0">
                <a:solidFill>
                  <a:srgbClr val="FFFFFF"/>
                </a:solidFill>
                <a:latin typeface="Arial"/>
                <a:cs typeface="Arial"/>
              </a:rPr>
              <a:t>FINO</a:t>
            </a:r>
            <a:r>
              <a:rPr sz="4000" b="1" spc="-160" dirty="0">
                <a:solidFill>
                  <a:srgbClr val="FFFFFF"/>
                </a:solidFill>
                <a:latin typeface="Arial"/>
                <a:cs typeface="Arial"/>
              </a:rPr>
              <a:t> </a:t>
            </a:r>
            <a:r>
              <a:rPr sz="4000" b="1" dirty="0">
                <a:solidFill>
                  <a:srgbClr val="FFFFFF"/>
                </a:solidFill>
                <a:latin typeface="Arial"/>
                <a:cs typeface="Arial"/>
              </a:rPr>
              <a:t>A</a:t>
            </a:r>
            <a:r>
              <a:rPr sz="4000" b="1" spc="-155" dirty="0">
                <a:solidFill>
                  <a:srgbClr val="FFFFFF"/>
                </a:solidFill>
                <a:latin typeface="Arial"/>
                <a:cs typeface="Arial"/>
              </a:rPr>
              <a:t> </a:t>
            </a:r>
            <a:r>
              <a:rPr sz="4000" b="1" spc="-10" dirty="0">
                <a:solidFill>
                  <a:srgbClr val="FFFFFF"/>
                </a:solidFill>
                <a:latin typeface="Arial"/>
                <a:cs typeface="Arial"/>
              </a:rPr>
              <a:t>5.000</a:t>
            </a:r>
            <a:endParaRPr sz="4000" dirty="0">
              <a:latin typeface="Arial"/>
              <a:cs typeface="Arial"/>
            </a:endParaRPr>
          </a:p>
          <a:p>
            <a:pPr>
              <a:lnSpc>
                <a:spcPct val="100000"/>
              </a:lnSpc>
              <a:spcBef>
                <a:spcPts val="45"/>
              </a:spcBef>
            </a:pPr>
            <a:endParaRPr sz="3900" dirty="0">
              <a:latin typeface="Arial"/>
              <a:cs typeface="Arial"/>
            </a:endParaRPr>
          </a:p>
          <a:p>
            <a:pPr marL="95250" marR="5001260">
              <a:lnSpc>
                <a:spcPct val="100400"/>
              </a:lnSpc>
              <a:spcBef>
                <a:spcPts val="5"/>
              </a:spcBef>
            </a:pPr>
            <a:r>
              <a:rPr sz="2800" dirty="0">
                <a:solidFill>
                  <a:srgbClr val="FFFFFF"/>
                </a:solidFill>
                <a:latin typeface="Arial"/>
                <a:cs typeface="Arial"/>
              </a:rPr>
              <a:t>Dichiarazioni</a:t>
            </a:r>
            <a:r>
              <a:rPr sz="2800" spc="-40" dirty="0">
                <a:solidFill>
                  <a:srgbClr val="FFFFFF"/>
                </a:solidFill>
                <a:latin typeface="Arial"/>
                <a:cs typeface="Arial"/>
              </a:rPr>
              <a:t> </a:t>
            </a:r>
            <a:r>
              <a:rPr sz="2800" dirty="0">
                <a:solidFill>
                  <a:srgbClr val="FFFFFF"/>
                </a:solidFill>
                <a:latin typeface="Arial"/>
                <a:cs typeface="Arial"/>
              </a:rPr>
              <a:t>ex</a:t>
            </a:r>
            <a:r>
              <a:rPr sz="2800" spc="-25" dirty="0">
                <a:solidFill>
                  <a:srgbClr val="FFFFFF"/>
                </a:solidFill>
                <a:latin typeface="Arial"/>
                <a:cs typeface="Arial"/>
              </a:rPr>
              <a:t> </a:t>
            </a:r>
            <a:r>
              <a:rPr sz="2800" dirty="0">
                <a:solidFill>
                  <a:srgbClr val="FFFFFF"/>
                </a:solidFill>
                <a:latin typeface="Arial"/>
                <a:cs typeface="Arial"/>
              </a:rPr>
              <a:t>art.</a:t>
            </a:r>
            <a:r>
              <a:rPr sz="2800" spc="-25" dirty="0">
                <a:solidFill>
                  <a:srgbClr val="FFFFFF"/>
                </a:solidFill>
                <a:latin typeface="Arial"/>
                <a:cs typeface="Arial"/>
              </a:rPr>
              <a:t> </a:t>
            </a:r>
            <a:r>
              <a:rPr sz="2800" spc="-10" dirty="0">
                <a:solidFill>
                  <a:srgbClr val="FFFFFF"/>
                </a:solidFill>
                <a:latin typeface="Arial"/>
                <a:cs typeface="Arial"/>
              </a:rPr>
              <a:t>94-</a:t>
            </a:r>
            <a:r>
              <a:rPr lang="it-IT" sz="2800" spc="-10" dirty="0">
                <a:solidFill>
                  <a:srgbClr val="FFFFFF"/>
                </a:solidFill>
                <a:latin typeface="Arial"/>
                <a:cs typeface="Arial"/>
              </a:rPr>
              <a:t>95</a:t>
            </a:r>
            <a:r>
              <a:rPr sz="2800" spc="-25" dirty="0">
                <a:solidFill>
                  <a:srgbClr val="FFFFFF"/>
                </a:solidFill>
                <a:latin typeface="Arial"/>
                <a:cs typeface="Arial"/>
              </a:rPr>
              <a:t> </a:t>
            </a:r>
            <a:r>
              <a:rPr sz="2800" dirty="0">
                <a:solidFill>
                  <a:srgbClr val="FFFFFF"/>
                </a:solidFill>
                <a:latin typeface="Arial"/>
                <a:cs typeface="Arial"/>
              </a:rPr>
              <a:t>Annotazioni</a:t>
            </a:r>
            <a:r>
              <a:rPr sz="2800" spc="-75" dirty="0">
                <a:solidFill>
                  <a:srgbClr val="FFFFFF"/>
                </a:solidFill>
                <a:latin typeface="Arial"/>
                <a:cs typeface="Arial"/>
              </a:rPr>
              <a:t> </a:t>
            </a:r>
            <a:r>
              <a:rPr sz="2800" dirty="0">
                <a:solidFill>
                  <a:srgbClr val="FFFFFF"/>
                </a:solidFill>
                <a:latin typeface="Arial"/>
                <a:cs typeface="Arial"/>
              </a:rPr>
              <a:t>casellario</a:t>
            </a:r>
            <a:r>
              <a:rPr sz="2800" spc="-175" dirty="0">
                <a:solidFill>
                  <a:srgbClr val="FFFFFF"/>
                </a:solidFill>
                <a:latin typeface="Arial"/>
                <a:cs typeface="Arial"/>
              </a:rPr>
              <a:t> </a:t>
            </a:r>
            <a:r>
              <a:rPr sz="2800" spc="-20" dirty="0">
                <a:solidFill>
                  <a:srgbClr val="FFFFFF"/>
                </a:solidFill>
                <a:latin typeface="Arial"/>
                <a:cs typeface="Arial"/>
              </a:rPr>
              <a:t>ANAC </a:t>
            </a:r>
            <a:r>
              <a:rPr sz="2800" dirty="0">
                <a:solidFill>
                  <a:srgbClr val="FFFFFF"/>
                </a:solidFill>
                <a:latin typeface="Arial"/>
                <a:cs typeface="Arial"/>
              </a:rPr>
              <a:t>Tracciabilità</a:t>
            </a:r>
            <a:r>
              <a:rPr sz="2800" spc="-75" dirty="0">
                <a:solidFill>
                  <a:srgbClr val="FFFFFF"/>
                </a:solidFill>
                <a:latin typeface="Arial"/>
                <a:cs typeface="Arial"/>
              </a:rPr>
              <a:t> </a:t>
            </a:r>
            <a:r>
              <a:rPr sz="2800" dirty="0">
                <a:solidFill>
                  <a:srgbClr val="FFFFFF"/>
                </a:solidFill>
                <a:latin typeface="Arial"/>
                <a:cs typeface="Arial"/>
              </a:rPr>
              <a:t>flussi</a:t>
            </a:r>
            <a:r>
              <a:rPr sz="2800" spc="-65" dirty="0">
                <a:solidFill>
                  <a:srgbClr val="FFFFFF"/>
                </a:solidFill>
                <a:latin typeface="Arial"/>
                <a:cs typeface="Arial"/>
              </a:rPr>
              <a:t> </a:t>
            </a:r>
            <a:r>
              <a:rPr sz="2800" spc="-10" dirty="0">
                <a:solidFill>
                  <a:srgbClr val="FFFFFF"/>
                </a:solidFill>
                <a:latin typeface="Arial"/>
                <a:cs typeface="Arial"/>
              </a:rPr>
              <a:t>finanziari </a:t>
            </a:r>
            <a:r>
              <a:rPr sz="2800" spc="-20" dirty="0">
                <a:solidFill>
                  <a:srgbClr val="FFFFFF"/>
                </a:solidFill>
                <a:latin typeface="Arial"/>
                <a:cs typeface="Arial"/>
              </a:rPr>
              <a:t>DURC</a:t>
            </a:r>
            <a:endParaRPr sz="2800" dirty="0">
              <a:latin typeface="Arial"/>
              <a:cs typeface="Arial"/>
            </a:endParaRPr>
          </a:p>
          <a:p>
            <a:pPr marL="95250">
              <a:lnSpc>
                <a:spcPct val="100000"/>
              </a:lnSpc>
              <a:spcBef>
                <a:spcPts val="10"/>
              </a:spcBef>
            </a:pPr>
            <a:r>
              <a:rPr sz="2800" dirty="0">
                <a:solidFill>
                  <a:srgbClr val="FFFFFF"/>
                </a:solidFill>
                <a:latin typeface="Arial"/>
                <a:cs typeface="Arial"/>
              </a:rPr>
              <a:t>Patto</a:t>
            </a:r>
            <a:r>
              <a:rPr sz="2800" spc="-30" dirty="0">
                <a:solidFill>
                  <a:srgbClr val="FFFFFF"/>
                </a:solidFill>
                <a:latin typeface="Arial"/>
                <a:cs typeface="Arial"/>
              </a:rPr>
              <a:t> </a:t>
            </a:r>
            <a:r>
              <a:rPr sz="2800" dirty="0">
                <a:solidFill>
                  <a:srgbClr val="FFFFFF"/>
                </a:solidFill>
                <a:latin typeface="Arial"/>
                <a:cs typeface="Arial"/>
              </a:rPr>
              <a:t>di</a:t>
            </a:r>
            <a:r>
              <a:rPr sz="2800" spc="-25" dirty="0">
                <a:solidFill>
                  <a:srgbClr val="FFFFFF"/>
                </a:solidFill>
                <a:latin typeface="Arial"/>
                <a:cs typeface="Arial"/>
              </a:rPr>
              <a:t> </a:t>
            </a:r>
            <a:r>
              <a:rPr sz="2800" spc="-10" dirty="0">
                <a:solidFill>
                  <a:srgbClr val="FFFFFF"/>
                </a:solidFill>
                <a:latin typeface="Arial"/>
                <a:cs typeface="Arial"/>
              </a:rPr>
              <a:t>integrità</a:t>
            </a:r>
            <a:endParaRPr sz="2800" dirty="0">
              <a:latin typeface="Arial"/>
              <a:cs typeface="Arial"/>
            </a:endParaRPr>
          </a:p>
        </p:txBody>
      </p:sp>
      <p:pic>
        <p:nvPicPr>
          <p:cNvPr id="18" name="object 18"/>
          <p:cNvPicPr/>
          <p:nvPr/>
        </p:nvPicPr>
        <p:blipFill>
          <a:blip r:embed="rId14" cstate="print"/>
          <a:stretch>
            <a:fillRect/>
          </a:stretch>
        </p:blipFill>
        <p:spPr>
          <a:xfrm>
            <a:off x="11107605" y="8477982"/>
            <a:ext cx="1445498" cy="889537"/>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3004799" cy="9753599"/>
          </a:xfrm>
          <a:prstGeom prst="rect">
            <a:avLst/>
          </a:prstGeom>
        </p:spPr>
      </p:pic>
      <p:pic>
        <p:nvPicPr>
          <p:cNvPr id="3" name="object 3"/>
          <p:cNvPicPr/>
          <p:nvPr/>
        </p:nvPicPr>
        <p:blipFill>
          <a:blip r:embed="rId3" cstate="print"/>
          <a:stretch>
            <a:fillRect/>
          </a:stretch>
        </p:blipFill>
        <p:spPr>
          <a:xfrm>
            <a:off x="1198880" y="5718952"/>
            <a:ext cx="203199" cy="268676"/>
          </a:xfrm>
          <a:prstGeom prst="rect">
            <a:avLst/>
          </a:prstGeom>
        </p:spPr>
      </p:pic>
      <p:grpSp>
        <p:nvGrpSpPr>
          <p:cNvPr id="4" name="object 4"/>
          <p:cNvGrpSpPr/>
          <p:nvPr/>
        </p:nvGrpSpPr>
        <p:grpSpPr>
          <a:xfrm>
            <a:off x="924560" y="1"/>
            <a:ext cx="1501140" cy="3851910"/>
            <a:chOff x="924560" y="1"/>
            <a:chExt cx="1501140" cy="3851910"/>
          </a:xfrm>
        </p:grpSpPr>
        <p:pic>
          <p:nvPicPr>
            <p:cNvPr id="5" name="object 5"/>
            <p:cNvPicPr/>
            <p:nvPr/>
          </p:nvPicPr>
          <p:blipFill>
            <a:blip r:embed="rId4" cstate="print"/>
            <a:stretch>
              <a:fillRect/>
            </a:stretch>
          </p:blipFill>
          <p:spPr>
            <a:xfrm>
              <a:off x="1000761" y="1"/>
              <a:ext cx="1424939" cy="3851769"/>
            </a:xfrm>
            <a:prstGeom prst="rect">
              <a:avLst/>
            </a:prstGeom>
          </p:spPr>
        </p:pic>
        <p:pic>
          <p:nvPicPr>
            <p:cNvPr id="6" name="object 6"/>
            <p:cNvPicPr/>
            <p:nvPr/>
          </p:nvPicPr>
          <p:blipFill>
            <a:blip r:embed="rId5" cstate="print"/>
            <a:stretch>
              <a:fillRect/>
            </a:stretch>
          </p:blipFill>
          <p:spPr>
            <a:xfrm>
              <a:off x="924560" y="6775"/>
              <a:ext cx="254000" cy="1548835"/>
            </a:xfrm>
            <a:prstGeom prst="rect">
              <a:avLst/>
            </a:prstGeom>
          </p:spPr>
        </p:pic>
      </p:grpSp>
      <p:pic>
        <p:nvPicPr>
          <p:cNvPr id="7" name="object 7"/>
          <p:cNvPicPr/>
          <p:nvPr/>
        </p:nvPicPr>
        <p:blipFill>
          <a:blip r:embed="rId6" cstate="print"/>
          <a:stretch>
            <a:fillRect/>
          </a:stretch>
        </p:blipFill>
        <p:spPr>
          <a:xfrm>
            <a:off x="1" y="13547"/>
            <a:ext cx="558799" cy="6631093"/>
          </a:xfrm>
          <a:prstGeom prst="rect">
            <a:avLst/>
          </a:prstGeom>
        </p:spPr>
      </p:pic>
      <p:pic>
        <p:nvPicPr>
          <p:cNvPr id="8" name="object 8"/>
          <p:cNvPicPr/>
          <p:nvPr/>
        </p:nvPicPr>
        <p:blipFill>
          <a:blip r:embed="rId7" cstate="print"/>
          <a:stretch>
            <a:fillRect/>
          </a:stretch>
        </p:blipFill>
        <p:spPr>
          <a:xfrm>
            <a:off x="599440" y="7793849"/>
            <a:ext cx="548641" cy="1952978"/>
          </a:xfrm>
          <a:prstGeom prst="rect">
            <a:avLst/>
          </a:prstGeom>
        </p:spPr>
      </p:pic>
      <p:pic>
        <p:nvPicPr>
          <p:cNvPr id="9" name="object 9"/>
          <p:cNvPicPr/>
          <p:nvPr/>
        </p:nvPicPr>
        <p:blipFill>
          <a:blip r:embed="rId8" cstate="print"/>
          <a:stretch>
            <a:fillRect/>
          </a:stretch>
        </p:blipFill>
        <p:spPr>
          <a:xfrm>
            <a:off x="741680" y="6775"/>
            <a:ext cx="411480" cy="2474524"/>
          </a:xfrm>
          <a:prstGeom prst="rect">
            <a:avLst/>
          </a:prstGeom>
        </p:spPr>
      </p:pic>
      <p:pic>
        <p:nvPicPr>
          <p:cNvPr id="10" name="object 10"/>
          <p:cNvPicPr/>
          <p:nvPr/>
        </p:nvPicPr>
        <p:blipFill>
          <a:blip r:embed="rId9" cstate="print"/>
          <a:stretch>
            <a:fillRect/>
          </a:stretch>
        </p:blipFill>
        <p:spPr>
          <a:xfrm>
            <a:off x="1" y="6942667"/>
            <a:ext cx="472440" cy="2783839"/>
          </a:xfrm>
          <a:prstGeom prst="rect">
            <a:avLst/>
          </a:prstGeom>
        </p:spPr>
      </p:pic>
      <p:pic>
        <p:nvPicPr>
          <p:cNvPr id="11" name="object 11"/>
          <p:cNvPicPr/>
          <p:nvPr/>
        </p:nvPicPr>
        <p:blipFill>
          <a:blip r:embed="rId10" cstate="print"/>
          <a:stretch>
            <a:fillRect/>
          </a:stretch>
        </p:blipFill>
        <p:spPr>
          <a:xfrm>
            <a:off x="635001" y="6775"/>
            <a:ext cx="868680" cy="5725724"/>
          </a:xfrm>
          <a:prstGeom prst="rect">
            <a:avLst/>
          </a:prstGeom>
        </p:spPr>
      </p:pic>
      <p:grpSp>
        <p:nvGrpSpPr>
          <p:cNvPr id="12" name="object 12"/>
          <p:cNvGrpSpPr/>
          <p:nvPr/>
        </p:nvGrpSpPr>
        <p:grpSpPr>
          <a:xfrm>
            <a:off x="538480" y="13547"/>
            <a:ext cx="11612880" cy="9740265"/>
            <a:chOff x="538480" y="13547"/>
            <a:chExt cx="11612880" cy="9740265"/>
          </a:xfrm>
        </p:grpSpPr>
        <p:pic>
          <p:nvPicPr>
            <p:cNvPr id="13" name="object 13"/>
            <p:cNvPicPr/>
            <p:nvPr/>
          </p:nvPicPr>
          <p:blipFill>
            <a:blip r:embed="rId11" cstate="print"/>
            <a:stretch>
              <a:fillRect/>
            </a:stretch>
          </p:blipFill>
          <p:spPr>
            <a:xfrm>
              <a:off x="1407161" y="6922347"/>
              <a:ext cx="1043940" cy="2831255"/>
            </a:xfrm>
            <a:prstGeom prst="rect">
              <a:avLst/>
            </a:prstGeom>
          </p:spPr>
        </p:pic>
        <p:pic>
          <p:nvPicPr>
            <p:cNvPr id="14" name="object 14"/>
            <p:cNvPicPr/>
            <p:nvPr/>
          </p:nvPicPr>
          <p:blipFill>
            <a:blip r:embed="rId12" cstate="print"/>
            <a:stretch>
              <a:fillRect/>
            </a:stretch>
          </p:blipFill>
          <p:spPr>
            <a:xfrm>
              <a:off x="538480" y="13547"/>
              <a:ext cx="889000" cy="9719733"/>
            </a:xfrm>
            <a:prstGeom prst="rect">
              <a:avLst/>
            </a:prstGeom>
          </p:spPr>
        </p:pic>
        <p:sp>
          <p:nvSpPr>
            <p:cNvPr id="15" name="object 15"/>
            <p:cNvSpPr/>
            <p:nvPr/>
          </p:nvSpPr>
          <p:spPr>
            <a:xfrm>
              <a:off x="1342363" y="2865110"/>
              <a:ext cx="10809605" cy="4166235"/>
            </a:xfrm>
            <a:custGeom>
              <a:avLst/>
              <a:gdLst/>
              <a:ahLst/>
              <a:cxnLst/>
              <a:rect l="l" t="t" r="r" b="b"/>
              <a:pathLst>
                <a:path w="10809605" h="4166234">
                  <a:moveTo>
                    <a:pt x="10808995" y="4166024"/>
                  </a:moveTo>
                  <a:lnTo>
                    <a:pt x="0" y="4166024"/>
                  </a:lnTo>
                  <a:lnTo>
                    <a:pt x="0" y="0"/>
                  </a:lnTo>
                  <a:lnTo>
                    <a:pt x="10808995" y="0"/>
                  </a:lnTo>
                  <a:lnTo>
                    <a:pt x="10808995" y="4166024"/>
                  </a:lnTo>
                  <a:close/>
                </a:path>
              </a:pathLst>
            </a:custGeom>
            <a:solidFill>
              <a:srgbClr val="0078BE"/>
            </a:solidFill>
          </p:spPr>
          <p:txBody>
            <a:bodyPr wrap="square" lIns="0" tIns="0" rIns="0" bIns="0" rtlCol="0"/>
            <a:lstStyle/>
            <a:p>
              <a:endParaRPr/>
            </a:p>
          </p:txBody>
        </p:sp>
      </p:grpSp>
      <p:sp>
        <p:nvSpPr>
          <p:cNvPr id="16" name="object 16"/>
          <p:cNvSpPr txBox="1"/>
          <p:nvPr/>
        </p:nvSpPr>
        <p:spPr>
          <a:xfrm>
            <a:off x="1424913" y="2928696"/>
            <a:ext cx="11068657" cy="3656129"/>
          </a:xfrm>
          <a:prstGeom prst="rect">
            <a:avLst/>
          </a:prstGeom>
        </p:spPr>
        <p:txBody>
          <a:bodyPr vert="horz" wrap="square" lIns="0" tIns="16510" rIns="0" bIns="0" rtlCol="0">
            <a:spAutoFit/>
          </a:bodyPr>
          <a:lstStyle/>
          <a:p>
            <a:pPr marL="12700">
              <a:lnSpc>
                <a:spcPct val="100000"/>
              </a:lnSpc>
              <a:spcBef>
                <a:spcPts val="130"/>
              </a:spcBef>
            </a:pPr>
            <a:r>
              <a:rPr sz="3700" b="1" dirty="0">
                <a:solidFill>
                  <a:srgbClr val="FFFFFF"/>
                </a:solidFill>
                <a:latin typeface="Arial"/>
                <a:cs typeface="Arial"/>
              </a:rPr>
              <a:t>CONTROLLI</a:t>
            </a:r>
            <a:r>
              <a:rPr sz="3700" b="1" spc="-135" dirty="0">
                <a:solidFill>
                  <a:srgbClr val="FFFFFF"/>
                </a:solidFill>
                <a:latin typeface="Arial"/>
                <a:cs typeface="Arial"/>
              </a:rPr>
              <a:t> </a:t>
            </a:r>
            <a:r>
              <a:rPr sz="3700" b="1" spc="-20" dirty="0">
                <a:solidFill>
                  <a:srgbClr val="FFFFFF"/>
                </a:solidFill>
                <a:latin typeface="Arial"/>
                <a:cs typeface="Arial"/>
              </a:rPr>
              <a:t>OLTRE</a:t>
            </a:r>
            <a:r>
              <a:rPr sz="3700" b="1" spc="-125" dirty="0">
                <a:solidFill>
                  <a:srgbClr val="FFFFFF"/>
                </a:solidFill>
                <a:latin typeface="Arial"/>
                <a:cs typeface="Arial"/>
              </a:rPr>
              <a:t> </a:t>
            </a:r>
            <a:r>
              <a:rPr sz="3700" b="1" spc="-10" dirty="0">
                <a:solidFill>
                  <a:srgbClr val="FFFFFF"/>
                </a:solidFill>
                <a:latin typeface="Arial"/>
                <a:cs typeface="Arial"/>
              </a:rPr>
              <a:t>5.000</a:t>
            </a:r>
            <a:endParaRPr sz="3700" dirty="0">
              <a:latin typeface="Arial"/>
              <a:cs typeface="Arial"/>
            </a:endParaRPr>
          </a:p>
          <a:p>
            <a:pPr marL="12700">
              <a:lnSpc>
                <a:spcPct val="100000"/>
              </a:lnSpc>
              <a:spcBef>
                <a:spcPts val="40"/>
              </a:spcBef>
            </a:pPr>
            <a:r>
              <a:rPr sz="3700" b="1" dirty="0">
                <a:solidFill>
                  <a:srgbClr val="FFFFFF"/>
                </a:solidFill>
                <a:latin typeface="Arial"/>
                <a:cs typeface="Arial"/>
              </a:rPr>
              <a:t>FINO</a:t>
            </a:r>
            <a:r>
              <a:rPr sz="3700" b="1" spc="-155" dirty="0">
                <a:solidFill>
                  <a:srgbClr val="FFFFFF"/>
                </a:solidFill>
                <a:latin typeface="Arial"/>
                <a:cs typeface="Arial"/>
              </a:rPr>
              <a:t> </a:t>
            </a:r>
            <a:r>
              <a:rPr sz="3700" b="1" dirty="0">
                <a:solidFill>
                  <a:srgbClr val="FFFFFF"/>
                </a:solidFill>
                <a:latin typeface="Arial"/>
                <a:cs typeface="Arial"/>
              </a:rPr>
              <a:t>A</a:t>
            </a:r>
            <a:r>
              <a:rPr sz="3700" b="1" spc="-150" dirty="0">
                <a:solidFill>
                  <a:srgbClr val="FFFFFF"/>
                </a:solidFill>
                <a:latin typeface="Arial"/>
                <a:cs typeface="Arial"/>
              </a:rPr>
              <a:t> </a:t>
            </a:r>
            <a:r>
              <a:rPr sz="3700" b="1" spc="-10" dirty="0">
                <a:solidFill>
                  <a:srgbClr val="FFFFFF"/>
                </a:solidFill>
                <a:latin typeface="Arial"/>
                <a:cs typeface="Arial"/>
              </a:rPr>
              <a:t>20.000</a:t>
            </a:r>
            <a:endParaRPr sz="3700" dirty="0">
              <a:latin typeface="Arial"/>
              <a:cs typeface="Arial"/>
            </a:endParaRPr>
          </a:p>
          <a:p>
            <a:pPr marL="12700">
              <a:lnSpc>
                <a:spcPct val="100000"/>
              </a:lnSpc>
              <a:spcBef>
                <a:spcPts val="2665"/>
              </a:spcBef>
            </a:pPr>
            <a:r>
              <a:rPr sz="2800" b="1" dirty="0">
                <a:solidFill>
                  <a:srgbClr val="FFFFFF"/>
                </a:solidFill>
                <a:latin typeface="Arial"/>
                <a:cs typeface="Arial"/>
              </a:rPr>
              <a:t>(in</a:t>
            </a:r>
            <a:r>
              <a:rPr sz="2800" b="1" spc="35" dirty="0">
                <a:solidFill>
                  <a:srgbClr val="FFFFFF"/>
                </a:solidFill>
                <a:latin typeface="Arial"/>
                <a:cs typeface="Arial"/>
              </a:rPr>
              <a:t> </a:t>
            </a:r>
            <a:r>
              <a:rPr sz="2800" b="1" dirty="0" err="1">
                <a:solidFill>
                  <a:srgbClr val="FFFFFF"/>
                </a:solidFill>
                <a:latin typeface="Arial"/>
                <a:cs typeface="Arial"/>
              </a:rPr>
              <a:t>aggiunta</a:t>
            </a:r>
            <a:r>
              <a:rPr sz="2800" b="1" spc="35" dirty="0">
                <a:solidFill>
                  <a:srgbClr val="FFFFFF"/>
                </a:solidFill>
                <a:latin typeface="Arial"/>
                <a:cs typeface="Arial"/>
              </a:rPr>
              <a:t> </a:t>
            </a:r>
            <a:r>
              <a:rPr sz="2800" b="1" dirty="0" err="1">
                <a:solidFill>
                  <a:srgbClr val="FFFFFF"/>
                </a:solidFill>
                <a:latin typeface="Arial"/>
                <a:cs typeface="Arial"/>
              </a:rPr>
              <a:t>ai</a:t>
            </a:r>
            <a:r>
              <a:rPr sz="2800" b="1" spc="35" dirty="0">
                <a:solidFill>
                  <a:srgbClr val="FFFFFF"/>
                </a:solidFill>
                <a:latin typeface="Arial"/>
                <a:cs typeface="Arial"/>
              </a:rPr>
              <a:t> </a:t>
            </a:r>
            <a:r>
              <a:rPr sz="2800" b="1" spc="-10" dirty="0" err="1">
                <a:solidFill>
                  <a:srgbClr val="FFFFFF"/>
                </a:solidFill>
                <a:latin typeface="Arial"/>
                <a:cs typeface="Arial"/>
              </a:rPr>
              <a:t>precedenti</a:t>
            </a:r>
            <a:r>
              <a:rPr sz="2800" b="1" spc="-10" dirty="0">
                <a:solidFill>
                  <a:srgbClr val="FFFFFF"/>
                </a:solidFill>
                <a:latin typeface="Arial"/>
                <a:cs typeface="Arial"/>
              </a:rPr>
              <a:t>)</a:t>
            </a:r>
            <a:endParaRPr sz="2800" dirty="0">
              <a:latin typeface="Arial"/>
              <a:cs typeface="Arial"/>
            </a:endParaRPr>
          </a:p>
          <a:p>
            <a:pPr>
              <a:lnSpc>
                <a:spcPct val="100000"/>
              </a:lnSpc>
              <a:spcBef>
                <a:spcPts val="15"/>
              </a:spcBef>
            </a:pPr>
            <a:endParaRPr sz="2800" dirty="0">
              <a:latin typeface="Arial"/>
              <a:cs typeface="Arial"/>
            </a:endParaRPr>
          </a:p>
          <a:p>
            <a:pPr marL="12700" marR="1076325">
              <a:lnSpc>
                <a:spcPct val="100400"/>
              </a:lnSpc>
            </a:pPr>
            <a:r>
              <a:rPr sz="2800" dirty="0">
                <a:solidFill>
                  <a:srgbClr val="FFFFFF"/>
                </a:solidFill>
                <a:latin typeface="Arial"/>
                <a:cs typeface="Arial"/>
              </a:rPr>
              <a:t>Visura</a:t>
            </a:r>
            <a:r>
              <a:rPr sz="2800" spc="-30" dirty="0">
                <a:solidFill>
                  <a:srgbClr val="FFFFFF"/>
                </a:solidFill>
                <a:latin typeface="Arial"/>
                <a:cs typeface="Arial"/>
              </a:rPr>
              <a:t> </a:t>
            </a:r>
            <a:r>
              <a:rPr sz="2800" dirty="0">
                <a:solidFill>
                  <a:srgbClr val="FFFFFF"/>
                </a:solidFill>
                <a:latin typeface="Arial"/>
                <a:cs typeface="Arial"/>
              </a:rPr>
              <a:t>camerale</a:t>
            </a:r>
            <a:r>
              <a:rPr sz="2800" spc="-25" dirty="0">
                <a:solidFill>
                  <a:srgbClr val="FFFFFF"/>
                </a:solidFill>
                <a:latin typeface="Arial"/>
                <a:cs typeface="Arial"/>
              </a:rPr>
              <a:t> </a:t>
            </a:r>
            <a:r>
              <a:rPr sz="2800" dirty="0">
                <a:solidFill>
                  <a:srgbClr val="FFFFFF"/>
                </a:solidFill>
                <a:latin typeface="Arial"/>
                <a:cs typeface="Arial"/>
              </a:rPr>
              <a:t>con</a:t>
            </a:r>
            <a:r>
              <a:rPr sz="2800" spc="-20" dirty="0">
                <a:solidFill>
                  <a:srgbClr val="FFFFFF"/>
                </a:solidFill>
                <a:latin typeface="Arial"/>
                <a:cs typeface="Arial"/>
              </a:rPr>
              <a:t> </a:t>
            </a:r>
            <a:r>
              <a:rPr sz="2800" spc="-10" dirty="0" err="1">
                <a:solidFill>
                  <a:srgbClr val="FFFFFF"/>
                </a:solidFill>
                <a:latin typeface="Arial"/>
                <a:cs typeface="Arial"/>
              </a:rPr>
              <a:t>annotazioni</a:t>
            </a:r>
            <a:r>
              <a:rPr sz="2800" spc="-10" dirty="0">
                <a:solidFill>
                  <a:srgbClr val="FFFFFF"/>
                </a:solidFill>
                <a:latin typeface="Arial"/>
                <a:cs typeface="Arial"/>
              </a:rPr>
              <a:t> </a:t>
            </a:r>
            <a:endParaRPr lang="it-IT" sz="2800" spc="-10" dirty="0">
              <a:solidFill>
                <a:srgbClr val="FFFFFF"/>
              </a:solidFill>
              <a:latin typeface="Arial"/>
              <a:cs typeface="Arial"/>
            </a:endParaRPr>
          </a:p>
          <a:p>
            <a:pPr marL="12700" marR="1076325">
              <a:lnSpc>
                <a:spcPct val="100400"/>
              </a:lnSpc>
            </a:pPr>
            <a:r>
              <a:rPr sz="2800" dirty="0" err="1">
                <a:solidFill>
                  <a:srgbClr val="FFFFFF"/>
                </a:solidFill>
                <a:latin typeface="Arial"/>
                <a:cs typeface="Arial"/>
              </a:rPr>
              <a:t>Casellario</a:t>
            </a:r>
            <a:r>
              <a:rPr sz="2800" spc="-50" dirty="0">
                <a:solidFill>
                  <a:srgbClr val="FFFFFF"/>
                </a:solidFill>
                <a:latin typeface="Arial"/>
                <a:cs typeface="Arial"/>
              </a:rPr>
              <a:t> </a:t>
            </a:r>
            <a:r>
              <a:rPr sz="2800" spc="-10" dirty="0">
                <a:solidFill>
                  <a:srgbClr val="FFFFFF"/>
                </a:solidFill>
                <a:latin typeface="Arial"/>
                <a:cs typeface="Arial"/>
              </a:rPr>
              <a:t>giudiziale</a:t>
            </a:r>
            <a:endParaRPr sz="2800" dirty="0">
              <a:latin typeface="Arial"/>
              <a:cs typeface="Arial"/>
            </a:endParaRPr>
          </a:p>
          <a:p>
            <a:pPr marL="12700" marR="3294379">
              <a:lnSpc>
                <a:spcPct val="100400"/>
              </a:lnSpc>
            </a:pPr>
            <a:r>
              <a:rPr sz="2800" dirty="0">
                <a:solidFill>
                  <a:srgbClr val="FFFFFF"/>
                </a:solidFill>
                <a:latin typeface="Arial"/>
                <a:cs typeface="Arial"/>
              </a:rPr>
              <a:t>Carichi</a:t>
            </a:r>
            <a:r>
              <a:rPr sz="2800" spc="-35" dirty="0">
                <a:solidFill>
                  <a:srgbClr val="FFFFFF"/>
                </a:solidFill>
                <a:latin typeface="Arial"/>
                <a:cs typeface="Arial"/>
              </a:rPr>
              <a:t> </a:t>
            </a:r>
            <a:r>
              <a:rPr sz="2800" spc="-10" dirty="0">
                <a:solidFill>
                  <a:srgbClr val="FFFFFF"/>
                </a:solidFill>
                <a:latin typeface="Arial"/>
                <a:cs typeface="Arial"/>
              </a:rPr>
              <a:t>pendenti </a:t>
            </a:r>
            <a:r>
              <a:rPr sz="2800" dirty="0">
                <a:solidFill>
                  <a:srgbClr val="FFFFFF"/>
                </a:solidFill>
                <a:latin typeface="Arial"/>
                <a:cs typeface="Arial"/>
              </a:rPr>
              <a:t>Regolarità</a:t>
            </a:r>
            <a:r>
              <a:rPr sz="2800" spc="-50" dirty="0">
                <a:solidFill>
                  <a:srgbClr val="FFFFFF"/>
                </a:solidFill>
                <a:latin typeface="Arial"/>
                <a:cs typeface="Arial"/>
              </a:rPr>
              <a:t> </a:t>
            </a:r>
            <a:r>
              <a:rPr sz="2800" spc="-10" dirty="0">
                <a:solidFill>
                  <a:srgbClr val="FFFFFF"/>
                </a:solidFill>
                <a:latin typeface="Arial"/>
                <a:cs typeface="Arial"/>
              </a:rPr>
              <a:t>fiscale</a:t>
            </a:r>
            <a:endParaRPr sz="2800" dirty="0">
              <a:latin typeface="Arial"/>
              <a:cs typeface="Arial"/>
            </a:endParaRPr>
          </a:p>
        </p:txBody>
      </p:sp>
      <p:sp>
        <p:nvSpPr>
          <p:cNvPr id="17" name="object 17"/>
          <p:cNvSpPr txBox="1">
            <a:spLocks noGrp="1"/>
          </p:cNvSpPr>
          <p:nvPr>
            <p:ph type="title"/>
          </p:nvPr>
        </p:nvSpPr>
        <p:spPr>
          <a:xfrm>
            <a:off x="1423300" y="1611784"/>
            <a:ext cx="9058275" cy="537327"/>
          </a:xfrm>
          <a:prstGeom prst="rect">
            <a:avLst/>
          </a:prstGeom>
        </p:spPr>
        <p:txBody>
          <a:bodyPr vert="horz" wrap="square" lIns="0" tIns="13970" rIns="0" bIns="0" rtlCol="0">
            <a:spAutoFit/>
          </a:bodyPr>
          <a:lstStyle/>
          <a:p>
            <a:pPr marL="12700">
              <a:lnSpc>
                <a:spcPct val="100000"/>
              </a:lnSpc>
              <a:spcBef>
                <a:spcPts val="110"/>
              </a:spcBef>
            </a:pPr>
            <a:r>
              <a:rPr sz="3400" b="1" spc="-10" dirty="0">
                <a:solidFill>
                  <a:srgbClr val="FF0000"/>
                </a:solidFill>
                <a:latin typeface="Garamond"/>
                <a:cs typeface="Garamond"/>
              </a:rPr>
              <a:t>AFFIDAMENTO</a:t>
            </a:r>
            <a:r>
              <a:rPr sz="3400" b="1" spc="-75" dirty="0">
                <a:solidFill>
                  <a:srgbClr val="FF0000"/>
                </a:solidFill>
                <a:latin typeface="Garamond"/>
                <a:cs typeface="Garamond"/>
              </a:rPr>
              <a:t> </a:t>
            </a:r>
            <a:r>
              <a:rPr sz="3400" b="1" dirty="0">
                <a:solidFill>
                  <a:srgbClr val="FF0000"/>
                </a:solidFill>
                <a:latin typeface="Garamond"/>
                <a:cs typeface="Garamond"/>
              </a:rPr>
              <a:t>DIRETTO</a:t>
            </a:r>
            <a:r>
              <a:rPr sz="3400" b="1" spc="-65" dirty="0">
                <a:solidFill>
                  <a:srgbClr val="FF0000"/>
                </a:solidFill>
                <a:latin typeface="Garamond"/>
                <a:cs typeface="Garamond"/>
              </a:rPr>
              <a:t> </a:t>
            </a:r>
            <a:r>
              <a:rPr sz="3400" b="1" dirty="0">
                <a:solidFill>
                  <a:srgbClr val="FF0000"/>
                </a:solidFill>
                <a:latin typeface="Garamond"/>
                <a:cs typeface="Garamond"/>
              </a:rPr>
              <a:t>fino</a:t>
            </a:r>
            <a:r>
              <a:rPr sz="3400" b="1" spc="-60" dirty="0">
                <a:solidFill>
                  <a:srgbClr val="FF0000"/>
                </a:solidFill>
                <a:latin typeface="Garamond"/>
                <a:cs typeface="Garamond"/>
              </a:rPr>
              <a:t> </a:t>
            </a:r>
            <a:r>
              <a:rPr sz="3400" b="1" dirty="0">
                <a:solidFill>
                  <a:srgbClr val="FF0000"/>
                </a:solidFill>
                <a:latin typeface="Garamond"/>
                <a:cs typeface="Garamond"/>
              </a:rPr>
              <a:t>a</a:t>
            </a:r>
            <a:r>
              <a:rPr sz="3400" b="1" spc="-65" dirty="0">
                <a:solidFill>
                  <a:srgbClr val="FF0000"/>
                </a:solidFill>
                <a:latin typeface="Garamond"/>
                <a:cs typeface="Garamond"/>
              </a:rPr>
              <a:t> </a:t>
            </a:r>
            <a:r>
              <a:rPr sz="3400" b="1" dirty="0">
                <a:solidFill>
                  <a:srgbClr val="FF0000"/>
                </a:solidFill>
                <a:latin typeface="Garamond"/>
                <a:cs typeface="Garamond"/>
              </a:rPr>
              <a:t>14</a:t>
            </a:r>
            <a:r>
              <a:rPr lang="it-IT" sz="3400" b="1" dirty="0">
                <a:solidFill>
                  <a:srgbClr val="FF0000"/>
                </a:solidFill>
                <a:latin typeface="Garamond"/>
                <a:cs typeface="Garamond"/>
              </a:rPr>
              <a:t>0</a:t>
            </a:r>
            <a:r>
              <a:rPr sz="3400" b="1" dirty="0">
                <a:solidFill>
                  <a:srgbClr val="FF0000"/>
                </a:solidFill>
                <a:latin typeface="Garamond"/>
                <a:cs typeface="Garamond"/>
              </a:rPr>
              <a:t>.000</a:t>
            </a:r>
            <a:r>
              <a:rPr sz="3400" b="1" spc="-60" dirty="0">
                <a:solidFill>
                  <a:srgbClr val="FF0000"/>
                </a:solidFill>
                <a:latin typeface="Garamond"/>
                <a:cs typeface="Garamond"/>
              </a:rPr>
              <a:t> </a:t>
            </a:r>
            <a:r>
              <a:rPr sz="3400" b="1" spc="-20" dirty="0">
                <a:solidFill>
                  <a:srgbClr val="FF0000"/>
                </a:solidFill>
                <a:latin typeface="Garamond"/>
                <a:cs typeface="Garamond"/>
              </a:rPr>
              <a:t>Euro</a:t>
            </a:r>
            <a:endParaRPr sz="3400" dirty="0">
              <a:latin typeface="Garamond"/>
              <a:cs typeface="Garamond"/>
            </a:endParaRPr>
          </a:p>
        </p:txBody>
      </p:sp>
      <p:grpSp>
        <p:nvGrpSpPr>
          <p:cNvPr id="18" name="object 18"/>
          <p:cNvGrpSpPr/>
          <p:nvPr/>
        </p:nvGrpSpPr>
        <p:grpSpPr>
          <a:xfrm>
            <a:off x="239250" y="344875"/>
            <a:ext cx="12313920" cy="9022715"/>
            <a:chOff x="239250" y="344875"/>
            <a:chExt cx="12313920" cy="9022715"/>
          </a:xfrm>
        </p:grpSpPr>
        <p:pic>
          <p:nvPicPr>
            <p:cNvPr id="19" name="object 19"/>
            <p:cNvPicPr/>
            <p:nvPr/>
          </p:nvPicPr>
          <p:blipFill>
            <a:blip r:embed="rId13" cstate="print"/>
            <a:stretch>
              <a:fillRect/>
            </a:stretch>
          </p:blipFill>
          <p:spPr>
            <a:xfrm>
              <a:off x="11107605" y="8477982"/>
              <a:ext cx="1445498" cy="889537"/>
            </a:xfrm>
            <a:prstGeom prst="rect">
              <a:avLst/>
            </a:prstGeom>
          </p:spPr>
        </p:pic>
        <p:pic>
          <p:nvPicPr>
            <p:cNvPr id="20" name="object 20"/>
            <p:cNvPicPr/>
            <p:nvPr/>
          </p:nvPicPr>
          <p:blipFill>
            <a:blip r:embed="rId14" cstate="print"/>
            <a:stretch>
              <a:fillRect/>
            </a:stretch>
          </p:blipFill>
          <p:spPr>
            <a:xfrm>
              <a:off x="239250" y="344875"/>
              <a:ext cx="1500224" cy="889549"/>
            </a:xfrm>
            <a:prstGeom prst="rect">
              <a:avLst/>
            </a:prstGeom>
          </p:spPr>
        </p:pic>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3004799" cy="9753599"/>
          </a:xfrm>
          <a:prstGeom prst="rect">
            <a:avLst/>
          </a:prstGeom>
        </p:spPr>
      </p:pic>
      <p:pic>
        <p:nvPicPr>
          <p:cNvPr id="3" name="object 3"/>
          <p:cNvPicPr/>
          <p:nvPr/>
        </p:nvPicPr>
        <p:blipFill>
          <a:blip r:embed="rId3" cstate="print"/>
          <a:stretch>
            <a:fillRect/>
          </a:stretch>
        </p:blipFill>
        <p:spPr>
          <a:xfrm>
            <a:off x="1198880" y="5718952"/>
            <a:ext cx="203199" cy="268676"/>
          </a:xfrm>
          <a:prstGeom prst="rect">
            <a:avLst/>
          </a:prstGeom>
        </p:spPr>
      </p:pic>
      <p:grpSp>
        <p:nvGrpSpPr>
          <p:cNvPr id="4" name="object 4"/>
          <p:cNvGrpSpPr/>
          <p:nvPr/>
        </p:nvGrpSpPr>
        <p:grpSpPr>
          <a:xfrm>
            <a:off x="924560" y="1"/>
            <a:ext cx="1501140" cy="3851910"/>
            <a:chOff x="924560" y="1"/>
            <a:chExt cx="1501140" cy="3851910"/>
          </a:xfrm>
        </p:grpSpPr>
        <p:pic>
          <p:nvPicPr>
            <p:cNvPr id="5" name="object 5"/>
            <p:cNvPicPr/>
            <p:nvPr/>
          </p:nvPicPr>
          <p:blipFill>
            <a:blip r:embed="rId4" cstate="print"/>
            <a:stretch>
              <a:fillRect/>
            </a:stretch>
          </p:blipFill>
          <p:spPr>
            <a:xfrm>
              <a:off x="1000761" y="1"/>
              <a:ext cx="1424939" cy="3851769"/>
            </a:xfrm>
            <a:prstGeom prst="rect">
              <a:avLst/>
            </a:prstGeom>
          </p:spPr>
        </p:pic>
        <p:pic>
          <p:nvPicPr>
            <p:cNvPr id="6" name="object 6"/>
            <p:cNvPicPr/>
            <p:nvPr/>
          </p:nvPicPr>
          <p:blipFill>
            <a:blip r:embed="rId5" cstate="print"/>
            <a:stretch>
              <a:fillRect/>
            </a:stretch>
          </p:blipFill>
          <p:spPr>
            <a:xfrm>
              <a:off x="924560" y="6775"/>
              <a:ext cx="254000" cy="1548835"/>
            </a:xfrm>
            <a:prstGeom prst="rect">
              <a:avLst/>
            </a:prstGeom>
          </p:spPr>
        </p:pic>
      </p:grpSp>
      <p:pic>
        <p:nvPicPr>
          <p:cNvPr id="7" name="object 7"/>
          <p:cNvPicPr/>
          <p:nvPr/>
        </p:nvPicPr>
        <p:blipFill>
          <a:blip r:embed="rId6" cstate="print"/>
          <a:stretch>
            <a:fillRect/>
          </a:stretch>
        </p:blipFill>
        <p:spPr>
          <a:xfrm>
            <a:off x="1" y="13547"/>
            <a:ext cx="558799" cy="6631093"/>
          </a:xfrm>
          <a:prstGeom prst="rect">
            <a:avLst/>
          </a:prstGeom>
        </p:spPr>
      </p:pic>
      <p:pic>
        <p:nvPicPr>
          <p:cNvPr id="8" name="object 8"/>
          <p:cNvPicPr/>
          <p:nvPr/>
        </p:nvPicPr>
        <p:blipFill>
          <a:blip r:embed="rId7" cstate="print"/>
          <a:stretch>
            <a:fillRect/>
          </a:stretch>
        </p:blipFill>
        <p:spPr>
          <a:xfrm>
            <a:off x="599440" y="7793849"/>
            <a:ext cx="548641" cy="1952978"/>
          </a:xfrm>
          <a:prstGeom prst="rect">
            <a:avLst/>
          </a:prstGeom>
        </p:spPr>
      </p:pic>
      <p:pic>
        <p:nvPicPr>
          <p:cNvPr id="9" name="object 9"/>
          <p:cNvPicPr/>
          <p:nvPr/>
        </p:nvPicPr>
        <p:blipFill>
          <a:blip r:embed="rId8" cstate="print"/>
          <a:stretch>
            <a:fillRect/>
          </a:stretch>
        </p:blipFill>
        <p:spPr>
          <a:xfrm>
            <a:off x="741680" y="6775"/>
            <a:ext cx="411480" cy="2474524"/>
          </a:xfrm>
          <a:prstGeom prst="rect">
            <a:avLst/>
          </a:prstGeom>
        </p:spPr>
      </p:pic>
      <p:pic>
        <p:nvPicPr>
          <p:cNvPr id="10" name="object 10"/>
          <p:cNvPicPr/>
          <p:nvPr/>
        </p:nvPicPr>
        <p:blipFill>
          <a:blip r:embed="rId9" cstate="print"/>
          <a:stretch>
            <a:fillRect/>
          </a:stretch>
        </p:blipFill>
        <p:spPr>
          <a:xfrm>
            <a:off x="1" y="6942667"/>
            <a:ext cx="472440" cy="2783839"/>
          </a:xfrm>
          <a:prstGeom prst="rect">
            <a:avLst/>
          </a:prstGeom>
        </p:spPr>
      </p:pic>
      <p:pic>
        <p:nvPicPr>
          <p:cNvPr id="11" name="object 11"/>
          <p:cNvPicPr/>
          <p:nvPr/>
        </p:nvPicPr>
        <p:blipFill>
          <a:blip r:embed="rId10" cstate="print"/>
          <a:stretch>
            <a:fillRect/>
          </a:stretch>
        </p:blipFill>
        <p:spPr>
          <a:xfrm>
            <a:off x="635001" y="6775"/>
            <a:ext cx="868680" cy="5725724"/>
          </a:xfrm>
          <a:prstGeom prst="rect">
            <a:avLst/>
          </a:prstGeom>
        </p:spPr>
      </p:pic>
      <p:grpSp>
        <p:nvGrpSpPr>
          <p:cNvPr id="12" name="object 12"/>
          <p:cNvGrpSpPr/>
          <p:nvPr/>
        </p:nvGrpSpPr>
        <p:grpSpPr>
          <a:xfrm>
            <a:off x="538480" y="13547"/>
            <a:ext cx="1912620" cy="9740265"/>
            <a:chOff x="538480" y="13547"/>
            <a:chExt cx="1912620" cy="9740265"/>
          </a:xfrm>
        </p:grpSpPr>
        <p:pic>
          <p:nvPicPr>
            <p:cNvPr id="13" name="object 13"/>
            <p:cNvPicPr/>
            <p:nvPr/>
          </p:nvPicPr>
          <p:blipFill>
            <a:blip r:embed="rId11" cstate="print"/>
            <a:stretch>
              <a:fillRect/>
            </a:stretch>
          </p:blipFill>
          <p:spPr>
            <a:xfrm>
              <a:off x="1407161" y="6922347"/>
              <a:ext cx="1043940" cy="2831255"/>
            </a:xfrm>
            <a:prstGeom prst="rect">
              <a:avLst/>
            </a:prstGeom>
          </p:spPr>
        </p:pic>
        <p:pic>
          <p:nvPicPr>
            <p:cNvPr id="14" name="object 14"/>
            <p:cNvPicPr/>
            <p:nvPr/>
          </p:nvPicPr>
          <p:blipFill>
            <a:blip r:embed="rId12" cstate="print"/>
            <a:stretch>
              <a:fillRect/>
            </a:stretch>
          </p:blipFill>
          <p:spPr>
            <a:xfrm>
              <a:off x="538480" y="13547"/>
              <a:ext cx="889000" cy="9719733"/>
            </a:xfrm>
            <a:prstGeom prst="rect">
              <a:avLst/>
            </a:prstGeom>
          </p:spPr>
        </p:pic>
      </p:grpSp>
      <p:sp>
        <p:nvSpPr>
          <p:cNvPr id="15" name="object 15"/>
          <p:cNvSpPr txBox="1"/>
          <p:nvPr/>
        </p:nvSpPr>
        <p:spPr>
          <a:xfrm>
            <a:off x="2102069" y="3219683"/>
            <a:ext cx="10191531" cy="3412473"/>
          </a:xfrm>
          <a:prstGeom prst="rect">
            <a:avLst/>
          </a:prstGeom>
          <a:solidFill>
            <a:srgbClr val="0078BE"/>
          </a:solidFill>
        </p:spPr>
        <p:txBody>
          <a:bodyPr vert="horz" wrap="square" lIns="0" tIns="80010" rIns="0" bIns="0" rtlCol="0">
            <a:spAutoFit/>
          </a:bodyPr>
          <a:lstStyle/>
          <a:p>
            <a:pPr marL="95250">
              <a:lnSpc>
                <a:spcPct val="100000"/>
              </a:lnSpc>
              <a:spcBef>
                <a:spcPts val="630"/>
              </a:spcBef>
            </a:pPr>
            <a:r>
              <a:rPr sz="3700" b="1" dirty="0">
                <a:solidFill>
                  <a:srgbClr val="FFFFFF"/>
                </a:solidFill>
                <a:latin typeface="Arial"/>
                <a:cs typeface="Arial"/>
              </a:rPr>
              <a:t>CONTROLLI</a:t>
            </a:r>
            <a:r>
              <a:rPr sz="3700" b="1" spc="-125" dirty="0">
                <a:solidFill>
                  <a:srgbClr val="FFFFFF"/>
                </a:solidFill>
                <a:latin typeface="Arial"/>
                <a:cs typeface="Arial"/>
              </a:rPr>
              <a:t> </a:t>
            </a:r>
            <a:r>
              <a:rPr sz="3700" b="1" spc="-20" dirty="0">
                <a:solidFill>
                  <a:srgbClr val="FFFFFF"/>
                </a:solidFill>
                <a:latin typeface="Arial"/>
                <a:cs typeface="Arial"/>
              </a:rPr>
              <a:t>OLTRE</a:t>
            </a:r>
            <a:r>
              <a:rPr sz="3700" b="1" spc="-125" dirty="0">
                <a:solidFill>
                  <a:srgbClr val="FFFFFF"/>
                </a:solidFill>
                <a:latin typeface="Arial"/>
                <a:cs typeface="Arial"/>
              </a:rPr>
              <a:t> </a:t>
            </a:r>
            <a:r>
              <a:rPr sz="3700" b="1" spc="-10" dirty="0">
                <a:solidFill>
                  <a:srgbClr val="FFFFFF"/>
                </a:solidFill>
                <a:latin typeface="Arial"/>
                <a:cs typeface="Arial"/>
              </a:rPr>
              <a:t>20.000</a:t>
            </a:r>
            <a:endParaRPr sz="3700" dirty="0">
              <a:latin typeface="Arial"/>
              <a:cs typeface="Arial"/>
            </a:endParaRPr>
          </a:p>
          <a:p>
            <a:pPr>
              <a:lnSpc>
                <a:spcPct val="100000"/>
              </a:lnSpc>
              <a:spcBef>
                <a:spcPts val="35"/>
              </a:spcBef>
            </a:pPr>
            <a:endParaRPr sz="3950" dirty="0">
              <a:latin typeface="Arial"/>
              <a:cs typeface="Arial"/>
            </a:endParaRPr>
          </a:p>
          <a:p>
            <a:pPr marL="95250">
              <a:lnSpc>
                <a:spcPct val="100000"/>
              </a:lnSpc>
            </a:pPr>
            <a:r>
              <a:rPr sz="2800" b="1" dirty="0">
                <a:solidFill>
                  <a:srgbClr val="FFFFFF"/>
                </a:solidFill>
                <a:latin typeface="Arial"/>
                <a:cs typeface="Arial"/>
              </a:rPr>
              <a:t>(in</a:t>
            </a:r>
            <a:r>
              <a:rPr sz="2800" b="1" spc="-15" dirty="0">
                <a:solidFill>
                  <a:srgbClr val="FFFFFF"/>
                </a:solidFill>
                <a:latin typeface="Arial"/>
                <a:cs typeface="Arial"/>
              </a:rPr>
              <a:t> </a:t>
            </a:r>
            <a:r>
              <a:rPr sz="2800" b="1" dirty="0">
                <a:solidFill>
                  <a:srgbClr val="FFFFFF"/>
                </a:solidFill>
                <a:latin typeface="Arial"/>
                <a:cs typeface="Arial"/>
              </a:rPr>
              <a:t>aggiunta</a:t>
            </a:r>
            <a:r>
              <a:rPr sz="2800" b="1" spc="-15" dirty="0">
                <a:solidFill>
                  <a:srgbClr val="FFFFFF"/>
                </a:solidFill>
                <a:latin typeface="Arial"/>
                <a:cs typeface="Arial"/>
              </a:rPr>
              <a:t> </a:t>
            </a:r>
            <a:r>
              <a:rPr sz="2800" b="1" dirty="0">
                <a:solidFill>
                  <a:srgbClr val="FFFFFF"/>
                </a:solidFill>
                <a:latin typeface="Arial"/>
                <a:cs typeface="Arial"/>
              </a:rPr>
              <a:t>ai</a:t>
            </a:r>
            <a:r>
              <a:rPr sz="2800" b="1" spc="-10" dirty="0">
                <a:solidFill>
                  <a:srgbClr val="FFFFFF"/>
                </a:solidFill>
                <a:latin typeface="Arial"/>
                <a:cs typeface="Arial"/>
              </a:rPr>
              <a:t> precedenti)</a:t>
            </a:r>
            <a:endParaRPr sz="2800" dirty="0">
              <a:latin typeface="Arial"/>
              <a:cs typeface="Arial"/>
            </a:endParaRPr>
          </a:p>
          <a:p>
            <a:pPr>
              <a:lnSpc>
                <a:spcPct val="100000"/>
              </a:lnSpc>
            </a:pPr>
            <a:endParaRPr sz="2800" dirty="0">
              <a:latin typeface="Arial"/>
              <a:cs typeface="Arial"/>
            </a:endParaRPr>
          </a:p>
          <a:p>
            <a:pPr>
              <a:lnSpc>
                <a:spcPct val="100000"/>
              </a:lnSpc>
              <a:spcBef>
                <a:spcPts val="15"/>
              </a:spcBef>
            </a:pPr>
            <a:endParaRPr sz="2800" dirty="0">
              <a:latin typeface="Arial"/>
              <a:cs typeface="Arial"/>
            </a:endParaRPr>
          </a:p>
          <a:p>
            <a:pPr marL="95250" marR="2937510">
              <a:lnSpc>
                <a:spcPct val="100400"/>
              </a:lnSpc>
            </a:pPr>
            <a:r>
              <a:rPr sz="2800" dirty="0">
                <a:solidFill>
                  <a:srgbClr val="FFFFFF"/>
                </a:solidFill>
                <a:latin typeface="Arial"/>
                <a:cs typeface="Arial"/>
              </a:rPr>
              <a:t>Sanzioni</a:t>
            </a:r>
            <a:r>
              <a:rPr sz="2800" spc="-55" dirty="0">
                <a:solidFill>
                  <a:srgbClr val="FFFFFF"/>
                </a:solidFill>
                <a:latin typeface="Arial"/>
                <a:cs typeface="Arial"/>
              </a:rPr>
              <a:t> </a:t>
            </a:r>
            <a:r>
              <a:rPr sz="2800" dirty="0">
                <a:solidFill>
                  <a:srgbClr val="FFFFFF"/>
                </a:solidFill>
                <a:latin typeface="Arial"/>
                <a:cs typeface="Arial"/>
              </a:rPr>
              <a:t>amministrative</a:t>
            </a:r>
            <a:r>
              <a:rPr sz="2800" spc="-50" dirty="0">
                <a:solidFill>
                  <a:srgbClr val="FFFFFF"/>
                </a:solidFill>
                <a:latin typeface="Arial"/>
                <a:cs typeface="Arial"/>
              </a:rPr>
              <a:t> </a:t>
            </a:r>
            <a:r>
              <a:rPr sz="2800" dirty="0">
                <a:solidFill>
                  <a:srgbClr val="FFFFFF"/>
                </a:solidFill>
                <a:latin typeface="Arial"/>
                <a:cs typeface="Arial"/>
              </a:rPr>
              <a:t>dipendenti</a:t>
            </a:r>
            <a:r>
              <a:rPr sz="2800" spc="-50" dirty="0">
                <a:solidFill>
                  <a:srgbClr val="FFFFFF"/>
                </a:solidFill>
                <a:latin typeface="Arial"/>
                <a:cs typeface="Arial"/>
              </a:rPr>
              <a:t> </a:t>
            </a:r>
            <a:r>
              <a:rPr sz="2800" dirty="0">
                <a:solidFill>
                  <a:srgbClr val="FFFFFF"/>
                </a:solidFill>
                <a:latin typeface="Arial"/>
                <a:cs typeface="Arial"/>
              </a:rPr>
              <a:t>da</a:t>
            </a:r>
            <a:r>
              <a:rPr sz="2800" spc="-50" dirty="0">
                <a:solidFill>
                  <a:srgbClr val="FFFFFF"/>
                </a:solidFill>
                <a:latin typeface="Arial"/>
                <a:cs typeface="Arial"/>
              </a:rPr>
              <a:t> </a:t>
            </a:r>
            <a:r>
              <a:rPr sz="2800" spc="-10" dirty="0" err="1">
                <a:solidFill>
                  <a:srgbClr val="FFFFFF"/>
                </a:solidFill>
                <a:latin typeface="Arial"/>
                <a:cs typeface="Arial"/>
              </a:rPr>
              <a:t>reato</a:t>
            </a:r>
            <a:r>
              <a:rPr sz="2800" spc="-10" dirty="0">
                <a:solidFill>
                  <a:srgbClr val="FFFFFF"/>
                </a:solidFill>
                <a:latin typeface="Arial"/>
                <a:cs typeface="Arial"/>
              </a:rPr>
              <a:t> </a:t>
            </a:r>
            <a:endParaRPr lang="it-IT" sz="2800" spc="-10" dirty="0">
              <a:solidFill>
                <a:srgbClr val="FFFFFF"/>
              </a:solidFill>
              <a:latin typeface="Arial"/>
              <a:cs typeface="Arial"/>
            </a:endParaRPr>
          </a:p>
          <a:p>
            <a:pPr marL="95250" marR="2937510">
              <a:lnSpc>
                <a:spcPct val="100400"/>
              </a:lnSpc>
            </a:pPr>
            <a:r>
              <a:rPr sz="2800" dirty="0" err="1">
                <a:solidFill>
                  <a:srgbClr val="FFFFFF"/>
                </a:solidFill>
                <a:latin typeface="Arial"/>
                <a:cs typeface="Arial"/>
              </a:rPr>
              <a:t>Rispetto</a:t>
            </a:r>
            <a:r>
              <a:rPr sz="2800" spc="-30" dirty="0">
                <a:solidFill>
                  <a:srgbClr val="FFFFFF"/>
                </a:solidFill>
                <a:latin typeface="Arial"/>
                <a:cs typeface="Arial"/>
              </a:rPr>
              <a:t> </a:t>
            </a:r>
            <a:r>
              <a:rPr sz="2800" dirty="0">
                <a:solidFill>
                  <a:srgbClr val="FFFFFF"/>
                </a:solidFill>
                <a:latin typeface="Arial"/>
                <a:cs typeface="Arial"/>
              </a:rPr>
              <a:t>normativa</a:t>
            </a:r>
            <a:r>
              <a:rPr sz="2800" spc="-30" dirty="0">
                <a:solidFill>
                  <a:srgbClr val="FFFFFF"/>
                </a:solidFill>
                <a:latin typeface="Arial"/>
                <a:cs typeface="Arial"/>
              </a:rPr>
              <a:t> </a:t>
            </a:r>
            <a:r>
              <a:rPr sz="2800" dirty="0">
                <a:solidFill>
                  <a:srgbClr val="FFFFFF"/>
                </a:solidFill>
                <a:latin typeface="Arial"/>
                <a:cs typeface="Arial"/>
              </a:rPr>
              <a:t>sulle</a:t>
            </a:r>
            <a:r>
              <a:rPr sz="2800" spc="-25" dirty="0">
                <a:solidFill>
                  <a:srgbClr val="FFFFFF"/>
                </a:solidFill>
                <a:latin typeface="Arial"/>
                <a:cs typeface="Arial"/>
              </a:rPr>
              <a:t> </a:t>
            </a:r>
            <a:r>
              <a:rPr sz="2800" spc="-10" dirty="0">
                <a:solidFill>
                  <a:srgbClr val="FFFFFF"/>
                </a:solidFill>
                <a:latin typeface="Arial"/>
                <a:cs typeface="Arial"/>
              </a:rPr>
              <a:t>disabilità</a:t>
            </a:r>
            <a:endParaRPr sz="2800" dirty="0">
              <a:latin typeface="Arial"/>
              <a:cs typeface="Arial"/>
            </a:endParaRPr>
          </a:p>
        </p:txBody>
      </p:sp>
      <p:sp>
        <p:nvSpPr>
          <p:cNvPr id="16" name="object 16"/>
          <p:cNvSpPr txBox="1">
            <a:spLocks noGrp="1"/>
          </p:cNvSpPr>
          <p:nvPr>
            <p:ph type="title"/>
          </p:nvPr>
        </p:nvSpPr>
        <p:spPr>
          <a:xfrm>
            <a:off x="2071426" y="1731563"/>
            <a:ext cx="9058275" cy="546100"/>
          </a:xfrm>
          <a:prstGeom prst="rect">
            <a:avLst/>
          </a:prstGeom>
        </p:spPr>
        <p:txBody>
          <a:bodyPr vert="horz" wrap="square" lIns="0" tIns="13970" rIns="0" bIns="0" rtlCol="0">
            <a:spAutoFit/>
          </a:bodyPr>
          <a:lstStyle/>
          <a:p>
            <a:pPr marL="12700">
              <a:lnSpc>
                <a:spcPct val="100000"/>
              </a:lnSpc>
              <a:spcBef>
                <a:spcPts val="110"/>
              </a:spcBef>
            </a:pPr>
            <a:r>
              <a:rPr sz="3400" b="1" spc="-10" dirty="0">
                <a:solidFill>
                  <a:srgbClr val="FF0000"/>
                </a:solidFill>
                <a:latin typeface="Garamond"/>
                <a:cs typeface="Garamond"/>
              </a:rPr>
              <a:t>AFFIDAMENTO</a:t>
            </a:r>
            <a:r>
              <a:rPr sz="3400" b="1" spc="-75" dirty="0">
                <a:solidFill>
                  <a:srgbClr val="FF0000"/>
                </a:solidFill>
                <a:latin typeface="Garamond"/>
                <a:cs typeface="Garamond"/>
              </a:rPr>
              <a:t> </a:t>
            </a:r>
            <a:r>
              <a:rPr sz="3400" b="1" dirty="0">
                <a:solidFill>
                  <a:srgbClr val="FF0000"/>
                </a:solidFill>
                <a:latin typeface="Garamond"/>
                <a:cs typeface="Garamond"/>
              </a:rPr>
              <a:t>DIRETTO</a:t>
            </a:r>
            <a:r>
              <a:rPr sz="3400" b="1" spc="-65" dirty="0">
                <a:solidFill>
                  <a:srgbClr val="FF0000"/>
                </a:solidFill>
                <a:latin typeface="Garamond"/>
                <a:cs typeface="Garamond"/>
              </a:rPr>
              <a:t> </a:t>
            </a:r>
            <a:r>
              <a:rPr sz="3400" b="1" dirty="0">
                <a:solidFill>
                  <a:srgbClr val="FF0000"/>
                </a:solidFill>
                <a:latin typeface="Garamond"/>
                <a:cs typeface="Garamond"/>
              </a:rPr>
              <a:t>fino</a:t>
            </a:r>
            <a:r>
              <a:rPr sz="3400" b="1" spc="-60" dirty="0">
                <a:solidFill>
                  <a:srgbClr val="FF0000"/>
                </a:solidFill>
                <a:latin typeface="Garamond"/>
                <a:cs typeface="Garamond"/>
              </a:rPr>
              <a:t> </a:t>
            </a:r>
            <a:r>
              <a:rPr sz="3400" b="1" dirty="0">
                <a:solidFill>
                  <a:srgbClr val="FF0000"/>
                </a:solidFill>
                <a:latin typeface="Garamond"/>
                <a:cs typeface="Garamond"/>
              </a:rPr>
              <a:t>a</a:t>
            </a:r>
            <a:r>
              <a:rPr sz="3400" b="1" spc="-65" dirty="0">
                <a:solidFill>
                  <a:srgbClr val="FF0000"/>
                </a:solidFill>
                <a:latin typeface="Garamond"/>
                <a:cs typeface="Garamond"/>
              </a:rPr>
              <a:t> </a:t>
            </a:r>
            <a:r>
              <a:rPr sz="3400" b="1" dirty="0">
                <a:solidFill>
                  <a:srgbClr val="FF0000"/>
                </a:solidFill>
                <a:latin typeface="Garamond"/>
                <a:cs typeface="Garamond"/>
              </a:rPr>
              <a:t>143.000</a:t>
            </a:r>
            <a:r>
              <a:rPr sz="3400" b="1" spc="-60" dirty="0">
                <a:solidFill>
                  <a:srgbClr val="FF0000"/>
                </a:solidFill>
                <a:latin typeface="Garamond"/>
                <a:cs typeface="Garamond"/>
              </a:rPr>
              <a:t> </a:t>
            </a:r>
            <a:r>
              <a:rPr sz="3400" b="1" spc="-20" dirty="0">
                <a:solidFill>
                  <a:srgbClr val="FF0000"/>
                </a:solidFill>
                <a:latin typeface="Garamond"/>
                <a:cs typeface="Garamond"/>
              </a:rPr>
              <a:t>Euro</a:t>
            </a:r>
            <a:endParaRPr sz="3400">
              <a:latin typeface="Garamond"/>
              <a:cs typeface="Garamond"/>
            </a:endParaRPr>
          </a:p>
        </p:txBody>
      </p:sp>
      <p:pic>
        <p:nvPicPr>
          <p:cNvPr id="17" name="object 17"/>
          <p:cNvPicPr/>
          <p:nvPr/>
        </p:nvPicPr>
        <p:blipFill>
          <a:blip r:embed="rId13" cstate="print"/>
          <a:stretch>
            <a:fillRect/>
          </a:stretch>
        </p:blipFill>
        <p:spPr>
          <a:xfrm>
            <a:off x="11107605" y="8477982"/>
            <a:ext cx="1445498" cy="889537"/>
          </a:xfrm>
          <a:prstGeom prst="rect">
            <a:avLst/>
          </a:prstGeom>
        </p:spPr>
      </p:pic>
      <p:pic>
        <p:nvPicPr>
          <p:cNvPr id="18" name="object 18"/>
          <p:cNvPicPr/>
          <p:nvPr/>
        </p:nvPicPr>
        <p:blipFill>
          <a:blip r:embed="rId14" cstate="print"/>
          <a:stretch>
            <a:fillRect/>
          </a:stretch>
        </p:blipFill>
        <p:spPr>
          <a:xfrm>
            <a:off x="239250" y="344875"/>
            <a:ext cx="1500224" cy="889549"/>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477" y="1463017"/>
            <a:ext cx="10180955" cy="415925"/>
          </a:xfrm>
          <a:prstGeom prst="rect">
            <a:avLst/>
          </a:prstGeom>
        </p:spPr>
        <p:txBody>
          <a:bodyPr vert="horz" wrap="square" lIns="0" tIns="13970" rIns="0" bIns="0" rtlCol="0">
            <a:spAutoFit/>
          </a:bodyPr>
          <a:lstStyle/>
          <a:p>
            <a:pPr marL="12700">
              <a:lnSpc>
                <a:spcPct val="100000"/>
              </a:lnSpc>
              <a:spcBef>
                <a:spcPts val="110"/>
              </a:spcBef>
            </a:pPr>
            <a:r>
              <a:rPr sz="2550" b="1" spc="65" dirty="0">
                <a:solidFill>
                  <a:srgbClr val="FF0000"/>
                </a:solidFill>
                <a:latin typeface="Arial"/>
                <a:cs typeface="Arial"/>
              </a:rPr>
              <a:t>ANAC</a:t>
            </a:r>
            <a:r>
              <a:rPr sz="2550" b="1" spc="60" dirty="0">
                <a:solidFill>
                  <a:srgbClr val="FF0000"/>
                </a:solidFill>
                <a:latin typeface="Arial"/>
                <a:cs typeface="Arial"/>
              </a:rPr>
              <a:t> </a:t>
            </a:r>
            <a:r>
              <a:rPr sz="2550" b="1" spc="140" dirty="0">
                <a:solidFill>
                  <a:srgbClr val="FF0000"/>
                </a:solidFill>
                <a:latin typeface="Arial"/>
                <a:cs typeface="Arial"/>
              </a:rPr>
              <a:t>-</a:t>
            </a:r>
            <a:r>
              <a:rPr sz="2550" b="1" spc="60" dirty="0">
                <a:solidFill>
                  <a:srgbClr val="FF0000"/>
                </a:solidFill>
                <a:latin typeface="Arial"/>
                <a:cs typeface="Arial"/>
              </a:rPr>
              <a:t> </a:t>
            </a:r>
            <a:r>
              <a:rPr sz="2550" b="1" spc="95" dirty="0">
                <a:solidFill>
                  <a:srgbClr val="FF0000"/>
                </a:solidFill>
                <a:latin typeface="Arial"/>
                <a:cs typeface="Arial"/>
              </a:rPr>
              <a:t>Fascicolo</a:t>
            </a:r>
            <a:r>
              <a:rPr sz="2550" b="1" spc="60" dirty="0">
                <a:solidFill>
                  <a:srgbClr val="FF0000"/>
                </a:solidFill>
                <a:latin typeface="Arial"/>
                <a:cs typeface="Arial"/>
              </a:rPr>
              <a:t> </a:t>
            </a:r>
            <a:r>
              <a:rPr sz="2550" b="1" spc="160" dirty="0">
                <a:solidFill>
                  <a:srgbClr val="FF0000"/>
                </a:solidFill>
                <a:latin typeface="Arial"/>
                <a:cs typeface="Arial"/>
              </a:rPr>
              <a:t>Virtuale</a:t>
            </a:r>
            <a:r>
              <a:rPr sz="2550" b="1" spc="65" dirty="0">
                <a:solidFill>
                  <a:srgbClr val="FF0000"/>
                </a:solidFill>
                <a:latin typeface="Arial"/>
                <a:cs typeface="Arial"/>
              </a:rPr>
              <a:t> </a:t>
            </a:r>
            <a:r>
              <a:rPr sz="2550" b="1" spc="150" dirty="0">
                <a:solidFill>
                  <a:srgbClr val="FF0000"/>
                </a:solidFill>
                <a:latin typeface="Arial"/>
                <a:cs typeface="Arial"/>
              </a:rPr>
              <a:t>dell’Operatore</a:t>
            </a:r>
            <a:r>
              <a:rPr sz="2550" b="1" spc="60" dirty="0">
                <a:solidFill>
                  <a:srgbClr val="FF0000"/>
                </a:solidFill>
                <a:latin typeface="Arial"/>
                <a:cs typeface="Arial"/>
              </a:rPr>
              <a:t> </a:t>
            </a:r>
            <a:r>
              <a:rPr sz="2550" b="1" spc="120" dirty="0">
                <a:solidFill>
                  <a:srgbClr val="FF0000"/>
                </a:solidFill>
                <a:latin typeface="Arial"/>
                <a:cs typeface="Arial"/>
              </a:rPr>
              <a:t>Economico</a:t>
            </a:r>
            <a:r>
              <a:rPr sz="2550" b="1" spc="60" dirty="0">
                <a:solidFill>
                  <a:srgbClr val="FF0000"/>
                </a:solidFill>
                <a:latin typeface="Arial"/>
                <a:cs typeface="Arial"/>
              </a:rPr>
              <a:t> </a:t>
            </a:r>
            <a:r>
              <a:rPr sz="2550" b="1" spc="-10" dirty="0">
                <a:solidFill>
                  <a:srgbClr val="FF0000"/>
                </a:solidFill>
                <a:latin typeface="Arial"/>
                <a:cs typeface="Arial"/>
              </a:rPr>
              <a:t>(FVOE)</a:t>
            </a:r>
            <a:endParaRPr sz="2550">
              <a:latin typeface="Arial"/>
              <a:cs typeface="Arial"/>
            </a:endParaRPr>
          </a:p>
        </p:txBody>
      </p:sp>
      <p:pic>
        <p:nvPicPr>
          <p:cNvPr id="3" name="object 3"/>
          <p:cNvPicPr/>
          <p:nvPr/>
        </p:nvPicPr>
        <p:blipFill>
          <a:blip r:embed="rId2" cstate="print"/>
          <a:stretch>
            <a:fillRect/>
          </a:stretch>
        </p:blipFill>
        <p:spPr>
          <a:xfrm>
            <a:off x="195481" y="2268288"/>
            <a:ext cx="5829841" cy="2752825"/>
          </a:xfrm>
          <a:prstGeom prst="rect">
            <a:avLst/>
          </a:prstGeom>
        </p:spPr>
      </p:pic>
      <p:grpSp>
        <p:nvGrpSpPr>
          <p:cNvPr id="4" name="object 4"/>
          <p:cNvGrpSpPr/>
          <p:nvPr/>
        </p:nvGrpSpPr>
        <p:grpSpPr>
          <a:xfrm>
            <a:off x="6344102" y="4911635"/>
            <a:ext cx="6471920" cy="4456430"/>
            <a:chOff x="6344102" y="4911635"/>
            <a:chExt cx="6471920" cy="4456430"/>
          </a:xfrm>
        </p:grpSpPr>
        <p:pic>
          <p:nvPicPr>
            <p:cNvPr id="5" name="object 5"/>
            <p:cNvPicPr/>
            <p:nvPr/>
          </p:nvPicPr>
          <p:blipFill>
            <a:blip r:embed="rId3" cstate="print"/>
            <a:stretch>
              <a:fillRect/>
            </a:stretch>
          </p:blipFill>
          <p:spPr>
            <a:xfrm>
              <a:off x="6344102" y="4911635"/>
              <a:ext cx="6471919" cy="3538244"/>
            </a:xfrm>
            <a:prstGeom prst="rect">
              <a:avLst/>
            </a:prstGeom>
          </p:spPr>
        </p:pic>
        <p:pic>
          <p:nvPicPr>
            <p:cNvPr id="6" name="object 6"/>
            <p:cNvPicPr/>
            <p:nvPr/>
          </p:nvPicPr>
          <p:blipFill>
            <a:blip r:embed="rId4" cstate="print"/>
            <a:stretch>
              <a:fillRect/>
            </a:stretch>
          </p:blipFill>
          <p:spPr>
            <a:xfrm>
              <a:off x="11107605" y="8477982"/>
              <a:ext cx="1445498" cy="889537"/>
            </a:xfrm>
            <a:prstGeom prst="rect">
              <a:avLst/>
            </a:prstGeom>
          </p:spPr>
        </p:pic>
      </p:grpSp>
      <p:pic>
        <p:nvPicPr>
          <p:cNvPr id="7" name="object 7"/>
          <p:cNvPicPr/>
          <p:nvPr/>
        </p:nvPicPr>
        <p:blipFill>
          <a:blip r:embed="rId5" cstate="print"/>
          <a:stretch>
            <a:fillRect/>
          </a:stretch>
        </p:blipFill>
        <p:spPr>
          <a:xfrm>
            <a:off x="239250" y="344875"/>
            <a:ext cx="1500224" cy="889549"/>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81564" y="3372556"/>
            <a:ext cx="10058400" cy="2238375"/>
          </a:xfrm>
          <a:prstGeom prst="rect">
            <a:avLst/>
          </a:prstGeom>
        </p:spPr>
        <p:txBody>
          <a:bodyPr vert="horz" wrap="square" lIns="0" tIns="10160" rIns="0" bIns="0" rtlCol="0">
            <a:spAutoFit/>
          </a:bodyPr>
          <a:lstStyle/>
          <a:p>
            <a:pPr marL="12700" marR="5080" algn="just">
              <a:lnSpc>
                <a:spcPct val="100200"/>
              </a:lnSpc>
              <a:spcBef>
                <a:spcPts val="80"/>
              </a:spcBef>
            </a:pPr>
            <a:r>
              <a:rPr sz="3400" dirty="0">
                <a:solidFill>
                  <a:srgbClr val="002060"/>
                </a:solidFill>
                <a:latin typeface="Garamond"/>
                <a:cs typeface="Garamond"/>
              </a:rPr>
              <a:t>È</a:t>
            </a:r>
            <a:r>
              <a:rPr sz="3400" spc="365" dirty="0">
                <a:solidFill>
                  <a:srgbClr val="002060"/>
                </a:solidFill>
                <a:latin typeface="Garamond"/>
                <a:cs typeface="Garamond"/>
              </a:rPr>
              <a:t> </a:t>
            </a:r>
            <a:r>
              <a:rPr sz="3400" dirty="0">
                <a:solidFill>
                  <a:srgbClr val="002060"/>
                </a:solidFill>
                <a:latin typeface="Garamond"/>
                <a:cs typeface="Garamond"/>
              </a:rPr>
              <a:t>riconosciuto</a:t>
            </a:r>
            <a:r>
              <a:rPr sz="3400" spc="365" dirty="0">
                <a:solidFill>
                  <a:srgbClr val="002060"/>
                </a:solidFill>
                <a:latin typeface="Garamond"/>
                <a:cs typeface="Garamond"/>
              </a:rPr>
              <a:t> </a:t>
            </a:r>
            <a:r>
              <a:rPr sz="3400" dirty="0">
                <a:solidFill>
                  <a:srgbClr val="002060"/>
                </a:solidFill>
                <a:latin typeface="Garamond"/>
                <a:cs typeface="Garamond"/>
              </a:rPr>
              <a:t>altresì</a:t>
            </a:r>
            <a:r>
              <a:rPr sz="3400" spc="365" dirty="0">
                <a:solidFill>
                  <a:srgbClr val="002060"/>
                </a:solidFill>
                <a:latin typeface="Garamond"/>
                <a:cs typeface="Garamond"/>
              </a:rPr>
              <a:t> </a:t>
            </a:r>
            <a:r>
              <a:rPr sz="3400" dirty="0">
                <a:solidFill>
                  <a:srgbClr val="002060"/>
                </a:solidFill>
                <a:latin typeface="Garamond"/>
                <a:cs typeface="Garamond"/>
              </a:rPr>
              <a:t>un</a:t>
            </a:r>
            <a:r>
              <a:rPr sz="3400" spc="365" dirty="0">
                <a:solidFill>
                  <a:srgbClr val="002060"/>
                </a:solidFill>
                <a:latin typeface="Garamond"/>
                <a:cs typeface="Garamond"/>
              </a:rPr>
              <a:t> </a:t>
            </a:r>
            <a:r>
              <a:rPr sz="3400" dirty="0">
                <a:solidFill>
                  <a:srgbClr val="002060"/>
                </a:solidFill>
                <a:latin typeface="Garamond"/>
                <a:cs typeface="Garamond"/>
              </a:rPr>
              <a:t>importo</a:t>
            </a:r>
            <a:r>
              <a:rPr sz="3400" spc="365" dirty="0">
                <a:solidFill>
                  <a:srgbClr val="002060"/>
                </a:solidFill>
                <a:latin typeface="Garamond"/>
                <a:cs typeface="Garamond"/>
              </a:rPr>
              <a:t> </a:t>
            </a:r>
            <a:r>
              <a:rPr sz="3400" dirty="0">
                <a:solidFill>
                  <a:srgbClr val="002060"/>
                </a:solidFill>
                <a:latin typeface="Garamond"/>
                <a:cs typeface="Garamond"/>
              </a:rPr>
              <a:t>pari</a:t>
            </a:r>
            <a:r>
              <a:rPr sz="3400" spc="365" dirty="0">
                <a:solidFill>
                  <a:srgbClr val="002060"/>
                </a:solidFill>
                <a:latin typeface="Garamond"/>
                <a:cs typeface="Garamond"/>
              </a:rPr>
              <a:t> </a:t>
            </a:r>
            <a:r>
              <a:rPr sz="3400" dirty="0">
                <a:solidFill>
                  <a:srgbClr val="002060"/>
                </a:solidFill>
                <a:latin typeface="Garamond"/>
                <a:cs typeface="Garamond"/>
              </a:rPr>
              <a:t>al</a:t>
            </a:r>
            <a:r>
              <a:rPr sz="3400" spc="455" dirty="0">
                <a:solidFill>
                  <a:srgbClr val="002060"/>
                </a:solidFill>
                <a:latin typeface="Garamond"/>
                <a:cs typeface="Garamond"/>
              </a:rPr>
              <a:t> </a:t>
            </a:r>
            <a:r>
              <a:rPr sz="3850" b="1" dirty="0">
                <a:solidFill>
                  <a:srgbClr val="002060"/>
                </a:solidFill>
                <a:latin typeface="Garamond"/>
                <a:cs typeface="Garamond"/>
              </a:rPr>
              <a:t>40%</a:t>
            </a:r>
            <a:r>
              <a:rPr sz="3850" b="1" spc="400" dirty="0">
                <a:solidFill>
                  <a:srgbClr val="002060"/>
                </a:solidFill>
                <a:latin typeface="Garamond"/>
                <a:cs typeface="Garamond"/>
              </a:rPr>
              <a:t> </a:t>
            </a:r>
            <a:r>
              <a:rPr sz="3850" b="1" dirty="0">
                <a:solidFill>
                  <a:srgbClr val="002060"/>
                </a:solidFill>
                <a:latin typeface="Garamond"/>
                <a:cs typeface="Garamond"/>
              </a:rPr>
              <a:t>dei</a:t>
            </a:r>
            <a:r>
              <a:rPr sz="3850" b="1" spc="405" dirty="0">
                <a:solidFill>
                  <a:srgbClr val="002060"/>
                </a:solidFill>
                <a:latin typeface="Garamond"/>
                <a:cs typeface="Garamond"/>
              </a:rPr>
              <a:t> </a:t>
            </a:r>
            <a:r>
              <a:rPr sz="3850" b="1" spc="-10" dirty="0">
                <a:solidFill>
                  <a:srgbClr val="002060"/>
                </a:solidFill>
                <a:latin typeface="Garamond"/>
                <a:cs typeface="Garamond"/>
              </a:rPr>
              <a:t>costi </a:t>
            </a:r>
            <a:r>
              <a:rPr sz="3850" b="1" dirty="0">
                <a:solidFill>
                  <a:srgbClr val="002060"/>
                </a:solidFill>
                <a:latin typeface="Garamond"/>
                <a:cs typeface="Garamond"/>
              </a:rPr>
              <a:t>diretti</a:t>
            </a:r>
            <a:r>
              <a:rPr sz="3850" b="1" spc="80" dirty="0">
                <a:solidFill>
                  <a:srgbClr val="002060"/>
                </a:solidFill>
                <a:latin typeface="Garamond"/>
                <a:cs typeface="Garamond"/>
              </a:rPr>
              <a:t> </a:t>
            </a:r>
            <a:r>
              <a:rPr sz="3850" b="1" dirty="0">
                <a:solidFill>
                  <a:srgbClr val="002060"/>
                </a:solidFill>
                <a:latin typeface="Garamond"/>
                <a:cs typeface="Garamond"/>
              </a:rPr>
              <a:t>di</a:t>
            </a:r>
            <a:r>
              <a:rPr sz="3850" b="1" spc="85" dirty="0">
                <a:solidFill>
                  <a:srgbClr val="002060"/>
                </a:solidFill>
                <a:latin typeface="Garamond"/>
                <a:cs typeface="Garamond"/>
              </a:rPr>
              <a:t> </a:t>
            </a:r>
            <a:r>
              <a:rPr sz="3850" b="1" dirty="0">
                <a:solidFill>
                  <a:srgbClr val="002060"/>
                </a:solidFill>
                <a:latin typeface="Garamond"/>
                <a:cs typeface="Garamond"/>
              </a:rPr>
              <a:t>personale</a:t>
            </a:r>
            <a:r>
              <a:rPr sz="3850" b="1" spc="5" dirty="0">
                <a:solidFill>
                  <a:srgbClr val="002060"/>
                </a:solidFill>
                <a:latin typeface="Garamond"/>
                <a:cs typeface="Garamond"/>
              </a:rPr>
              <a:t> </a:t>
            </a:r>
            <a:r>
              <a:rPr sz="3400" dirty="0">
                <a:solidFill>
                  <a:srgbClr val="002060"/>
                </a:solidFill>
                <a:latin typeface="Garamond"/>
                <a:cs typeface="Garamond"/>
              </a:rPr>
              <a:t>per</a:t>
            </a:r>
            <a:r>
              <a:rPr sz="3400" spc="80" dirty="0">
                <a:solidFill>
                  <a:srgbClr val="002060"/>
                </a:solidFill>
                <a:latin typeface="Garamond"/>
                <a:cs typeface="Garamond"/>
              </a:rPr>
              <a:t> </a:t>
            </a:r>
            <a:r>
              <a:rPr sz="3400" dirty="0">
                <a:solidFill>
                  <a:srgbClr val="002060"/>
                </a:solidFill>
                <a:latin typeface="Garamond"/>
                <a:cs typeface="Garamond"/>
              </a:rPr>
              <a:t>l’UCS</a:t>
            </a:r>
            <a:r>
              <a:rPr sz="3400" spc="80" dirty="0">
                <a:solidFill>
                  <a:srgbClr val="002060"/>
                </a:solidFill>
                <a:latin typeface="Garamond"/>
                <a:cs typeface="Garamond"/>
              </a:rPr>
              <a:t> </a:t>
            </a:r>
            <a:r>
              <a:rPr sz="3400" dirty="0">
                <a:solidFill>
                  <a:srgbClr val="002060"/>
                </a:solidFill>
                <a:latin typeface="Garamond"/>
                <a:cs typeface="Garamond"/>
              </a:rPr>
              <a:t>per</a:t>
            </a:r>
            <a:r>
              <a:rPr sz="3400" spc="80" dirty="0">
                <a:solidFill>
                  <a:srgbClr val="002060"/>
                </a:solidFill>
                <a:latin typeface="Garamond"/>
                <a:cs typeface="Garamond"/>
              </a:rPr>
              <a:t> </a:t>
            </a:r>
            <a:r>
              <a:rPr sz="3400" dirty="0">
                <a:solidFill>
                  <a:srgbClr val="002060"/>
                </a:solidFill>
                <a:latin typeface="Garamond"/>
                <a:cs typeface="Garamond"/>
              </a:rPr>
              <a:t>il</a:t>
            </a:r>
            <a:r>
              <a:rPr sz="3400" spc="75" dirty="0">
                <a:solidFill>
                  <a:srgbClr val="002060"/>
                </a:solidFill>
                <a:latin typeface="Garamond"/>
                <a:cs typeface="Garamond"/>
              </a:rPr>
              <a:t> </a:t>
            </a:r>
            <a:r>
              <a:rPr sz="3400" dirty="0">
                <a:solidFill>
                  <a:srgbClr val="002060"/>
                </a:solidFill>
                <a:latin typeface="Garamond"/>
                <a:cs typeface="Garamond"/>
              </a:rPr>
              <a:t>rimborso</a:t>
            </a:r>
            <a:r>
              <a:rPr sz="3400" spc="80" dirty="0">
                <a:solidFill>
                  <a:srgbClr val="002060"/>
                </a:solidFill>
                <a:latin typeface="Garamond"/>
                <a:cs typeface="Garamond"/>
              </a:rPr>
              <a:t> </a:t>
            </a:r>
            <a:r>
              <a:rPr sz="3400" dirty="0">
                <a:solidFill>
                  <a:srgbClr val="002060"/>
                </a:solidFill>
                <a:latin typeface="Garamond"/>
                <a:cs typeface="Garamond"/>
              </a:rPr>
              <a:t>degli</a:t>
            </a:r>
            <a:r>
              <a:rPr sz="3400" spc="80" dirty="0">
                <a:solidFill>
                  <a:srgbClr val="002060"/>
                </a:solidFill>
                <a:latin typeface="Garamond"/>
                <a:cs typeface="Garamond"/>
              </a:rPr>
              <a:t> </a:t>
            </a:r>
            <a:r>
              <a:rPr sz="3400" spc="-10" dirty="0">
                <a:solidFill>
                  <a:srgbClr val="002060"/>
                </a:solidFill>
                <a:latin typeface="Garamond"/>
                <a:cs typeface="Garamond"/>
              </a:rPr>
              <a:t>altri </a:t>
            </a:r>
            <a:r>
              <a:rPr sz="3400" dirty="0">
                <a:solidFill>
                  <a:srgbClr val="002060"/>
                </a:solidFill>
                <a:latin typeface="Garamond"/>
                <a:cs typeface="Garamond"/>
              </a:rPr>
              <a:t>costi</a:t>
            </a:r>
            <a:r>
              <a:rPr sz="3400" spc="100" dirty="0">
                <a:solidFill>
                  <a:srgbClr val="002060"/>
                </a:solidFill>
                <a:latin typeface="Garamond"/>
                <a:cs typeface="Garamond"/>
              </a:rPr>
              <a:t> </a:t>
            </a:r>
            <a:r>
              <a:rPr sz="3400" dirty="0">
                <a:solidFill>
                  <a:srgbClr val="002060"/>
                </a:solidFill>
                <a:latin typeface="Garamond"/>
                <a:cs typeface="Garamond"/>
              </a:rPr>
              <a:t>indiretti</a:t>
            </a:r>
            <a:r>
              <a:rPr sz="3400" spc="100" dirty="0">
                <a:solidFill>
                  <a:srgbClr val="002060"/>
                </a:solidFill>
                <a:latin typeface="Garamond"/>
                <a:cs typeface="Garamond"/>
              </a:rPr>
              <a:t> </a:t>
            </a:r>
            <a:r>
              <a:rPr sz="3400" dirty="0">
                <a:solidFill>
                  <a:srgbClr val="002060"/>
                </a:solidFill>
                <a:latin typeface="Garamond"/>
                <a:cs typeface="Garamond"/>
              </a:rPr>
              <a:t>sostenuti</a:t>
            </a:r>
            <a:r>
              <a:rPr sz="3400" spc="100" dirty="0">
                <a:solidFill>
                  <a:srgbClr val="002060"/>
                </a:solidFill>
                <a:latin typeface="Garamond"/>
                <a:cs typeface="Garamond"/>
              </a:rPr>
              <a:t> </a:t>
            </a:r>
            <a:r>
              <a:rPr sz="3400" dirty="0">
                <a:solidFill>
                  <a:srgbClr val="002060"/>
                </a:solidFill>
                <a:latin typeface="Garamond"/>
                <a:cs typeface="Garamond"/>
              </a:rPr>
              <a:t>dalla</a:t>
            </a:r>
            <a:r>
              <a:rPr sz="3400" spc="100" dirty="0">
                <a:solidFill>
                  <a:srgbClr val="002060"/>
                </a:solidFill>
                <a:latin typeface="Garamond"/>
                <a:cs typeface="Garamond"/>
              </a:rPr>
              <a:t> </a:t>
            </a:r>
            <a:r>
              <a:rPr sz="3400" dirty="0">
                <a:solidFill>
                  <a:srgbClr val="002060"/>
                </a:solidFill>
                <a:latin typeface="Garamond"/>
                <a:cs typeface="Garamond"/>
              </a:rPr>
              <a:t>scuola</a:t>
            </a:r>
            <a:r>
              <a:rPr sz="3400" spc="100" dirty="0">
                <a:solidFill>
                  <a:srgbClr val="002060"/>
                </a:solidFill>
                <a:latin typeface="Garamond"/>
                <a:cs typeface="Garamond"/>
              </a:rPr>
              <a:t> </a:t>
            </a:r>
            <a:r>
              <a:rPr sz="3400" dirty="0">
                <a:solidFill>
                  <a:srgbClr val="002060"/>
                </a:solidFill>
                <a:latin typeface="Garamond"/>
                <a:cs typeface="Garamond"/>
              </a:rPr>
              <a:t>per</a:t>
            </a:r>
            <a:r>
              <a:rPr sz="3400" spc="100" dirty="0">
                <a:solidFill>
                  <a:srgbClr val="002060"/>
                </a:solidFill>
                <a:latin typeface="Garamond"/>
                <a:cs typeface="Garamond"/>
              </a:rPr>
              <a:t> </a:t>
            </a:r>
            <a:r>
              <a:rPr sz="3400" dirty="0">
                <a:solidFill>
                  <a:srgbClr val="002060"/>
                </a:solidFill>
                <a:latin typeface="Garamond"/>
                <a:cs typeface="Garamond"/>
              </a:rPr>
              <a:t>l’organizzazione</a:t>
            </a:r>
            <a:r>
              <a:rPr sz="3400" spc="105" dirty="0">
                <a:solidFill>
                  <a:srgbClr val="002060"/>
                </a:solidFill>
                <a:latin typeface="Garamond"/>
                <a:cs typeface="Garamond"/>
              </a:rPr>
              <a:t> </a:t>
            </a:r>
            <a:r>
              <a:rPr sz="3400" spc="-25" dirty="0">
                <a:solidFill>
                  <a:srgbClr val="002060"/>
                </a:solidFill>
                <a:latin typeface="Garamond"/>
                <a:cs typeface="Garamond"/>
              </a:rPr>
              <a:t>del </a:t>
            </a:r>
            <a:r>
              <a:rPr sz="3400" dirty="0">
                <a:solidFill>
                  <a:srgbClr val="002060"/>
                </a:solidFill>
                <a:latin typeface="Garamond"/>
                <a:cs typeface="Garamond"/>
              </a:rPr>
              <a:t>percorso</a:t>
            </a:r>
            <a:r>
              <a:rPr sz="3400" spc="-10" dirty="0">
                <a:solidFill>
                  <a:srgbClr val="002060"/>
                </a:solidFill>
                <a:latin typeface="Garamond"/>
                <a:cs typeface="Garamond"/>
              </a:rPr>
              <a:t> </a:t>
            </a:r>
            <a:r>
              <a:rPr sz="3400" dirty="0">
                <a:solidFill>
                  <a:srgbClr val="002060"/>
                </a:solidFill>
                <a:latin typeface="Garamond"/>
                <a:cs typeface="Garamond"/>
              </a:rPr>
              <a:t>e</a:t>
            </a:r>
            <a:r>
              <a:rPr sz="3400" spc="-15" dirty="0">
                <a:solidFill>
                  <a:srgbClr val="002060"/>
                </a:solidFill>
                <a:latin typeface="Garamond"/>
                <a:cs typeface="Garamond"/>
              </a:rPr>
              <a:t> </a:t>
            </a:r>
            <a:r>
              <a:rPr sz="3400" dirty="0">
                <a:solidFill>
                  <a:srgbClr val="002060"/>
                </a:solidFill>
                <a:latin typeface="Garamond"/>
                <a:cs typeface="Garamond"/>
              </a:rPr>
              <a:t>l’accesso</a:t>
            </a:r>
            <a:r>
              <a:rPr sz="3400" spc="-10" dirty="0">
                <a:solidFill>
                  <a:srgbClr val="002060"/>
                </a:solidFill>
                <a:latin typeface="Garamond"/>
                <a:cs typeface="Garamond"/>
              </a:rPr>
              <a:t> </a:t>
            </a:r>
            <a:r>
              <a:rPr sz="3400" dirty="0">
                <a:solidFill>
                  <a:srgbClr val="002060"/>
                </a:solidFill>
                <a:latin typeface="Garamond"/>
                <a:cs typeface="Garamond"/>
              </a:rPr>
              <a:t>alla</a:t>
            </a:r>
            <a:r>
              <a:rPr sz="3400" spc="-10" dirty="0">
                <a:solidFill>
                  <a:srgbClr val="002060"/>
                </a:solidFill>
                <a:latin typeface="Garamond"/>
                <a:cs typeface="Garamond"/>
              </a:rPr>
              <a:t> </a:t>
            </a:r>
            <a:r>
              <a:rPr sz="3400" dirty="0">
                <a:solidFill>
                  <a:srgbClr val="002060"/>
                </a:solidFill>
                <a:latin typeface="Garamond"/>
                <a:cs typeface="Garamond"/>
              </a:rPr>
              <a:t>frequenza</a:t>
            </a:r>
            <a:r>
              <a:rPr sz="3400" spc="-15" dirty="0">
                <a:solidFill>
                  <a:srgbClr val="002060"/>
                </a:solidFill>
                <a:latin typeface="Garamond"/>
                <a:cs typeface="Garamond"/>
              </a:rPr>
              <a:t> </a:t>
            </a:r>
            <a:r>
              <a:rPr sz="3400" dirty="0">
                <a:solidFill>
                  <a:srgbClr val="002060"/>
                </a:solidFill>
                <a:latin typeface="Garamond"/>
                <a:cs typeface="Garamond"/>
              </a:rPr>
              <a:t>da</a:t>
            </a:r>
            <a:r>
              <a:rPr sz="3400" spc="-10" dirty="0">
                <a:solidFill>
                  <a:srgbClr val="002060"/>
                </a:solidFill>
                <a:latin typeface="Garamond"/>
                <a:cs typeface="Garamond"/>
              </a:rPr>
              <a:t> </a:t>
            </a:r>
            <a:r>
              <a:rPr sz="3400" dirty="0">
                <a:solidFill>
                  <a:srgbClr val="002060"/>
                </a:solidFill>
                <a:latin typeface="Garamond"/>
                <a:cs typeface="Garamond"/>
              </a:rPr>
              <a:t>parte</a:t>
            </a:r>
            <a:r>
              <a:rPr sz="3400" spc="-15" dirty="0">
                <a:solidFill>
                  <a:srgbClr val="002060"/>
                </a:solidFill>
                <a:latin typeface="Garamond"/>
                <a:cs typeface="Garamond"/>
              </a:rPr>
              <a:t> </a:t>
            </a:r>
            <a:r>
              <a:rPr sz="3400" dirty="0">
                <a:solidFill>
                  <a:srgbClr val="002060"/>
                </a:solidFill>
                <a:latin typeface="Garamond"/>
                <a:cs typeface="Garamond"/>
              </a:rPr>
              <a:t>dei</a:t>
            </a:r>
            <a:r>
              <a:rPr sz="3400" spc="-10" dirty="0">
                <a:solidFill>
                  <a:srgbClr val="002060"/>
                </a:solidFill>
                <a:latin typeface="Garamond"/>
                <a:cs typeface="Garamond"/>
              </a:rPr>
              <a:t> beneficiari.</a:t>
            </a:r>
            <a:endParaRPr sz="3400">
              <a:latin typeface="Garamond"/>
              <a:cs typeface="Garamond"/>
            </a:endParaRPr>
          </a:p>
        </p:txBody>
      </p:sp>
      <p:sp>
        <p:nvSpPr>
          <p:cNvPr id="3" name="object 3"/>
          <p:cNvSpPr txBox="1">
            <a:spLocks noGrp="1"/>
          </p:cNvSpPr>
          <p:nvPr>
            <p:ph type="title"/>
          </p:nvPr>
        </p:nvSpPr>
        <p:spPr>
          <a:xfrm>
            <a:off x="3913537" y="1791860"/>
            <a:ext cx="5607685" cy="1196481"/>
          </a:xfrm>
          <a:prstGeom prst="rect">
            <a:avLst/>
          </a:prstGeom>
        </p:spPr>
        <p:txBody>
          <a:bodyPr vert="horz" wrap="square" lIns="0" tIns="11430" rIns="0" bIns="0" rtlCol="0">
            <a:spAutoFit/>
          </a:bodyPr>
          <a:lstStyle/>
          <a:p>
            <a:pPr marL="12700">
              <a:lnSpc>
                <a:spcPct val="100000"/>
              </a:lnSpc>
              <a:spcBef>
                <a:spcPts val="90"/>
              </a:spcBef>
            </a:pPr>
            <a:r>
              <a:rPr sz="3850" b="1" dirty="0">
                <a:solidFill>
                  <a:srgbClr val="FF0000"/>
                </a:solidFill>
                <a:latin typeface="Garamond"/>
                <a:cs typeface="Garamond"/>
              </a:rPr>
              <a:t>PER</a:t>
            </a:r>
            <a:r>
              <a:rPr sz="3850" b="1" spc="-100" dirty="0">
                <a:solidFill>
                  <a:srgbClr val="FF0000"/>
                </a:solidFill>
                <a:latin typeface="Garamond"/>
                <a:cs typeface="Garamond"/>
              </a:rPr>
              <a:t> </a:t>
            </a:r>
            <a:r>
              <a:rPr sz="3850" b="1" dirty="0">
                <a:solidFill>
                  <a:srgbClr val="FF0000"/>
                </a:solidFill>
                <a:latin typeface="Garamond"/>
                <a:cs typeface="Garamond"/>
              </a:rPr>
              <a:t>TUTTI</a:t>
            </a:r>
            <a:r>
              <a:rPr sz="3850" b="1" spc="-95" dirty="0">
                <a:solidFill>
                  <a:srgbClr val="FF0000"/>
                </a:solidFill>
                <a:latin typeface="Garamond"/>
                <a:cs typeface="Garamond"/>
              </a:rPr>
              <a:t> </a:t>
            </a:r>
            <a:r>
              <a:rPr sz="3850" b="1" dirty="0">
                <a:solidFill>
                  <a:srgbClr val="FF0000"/>
                </a:solidFill>
                <a:latin typeface="Garamond"/>
                <a:cs typeface="Garamond"/>
              </a:rPr>
              <a:t>I</a:t>
            </a:r>
            <a:r>
              <a:rPr sz="3850" b="1" spc="-100" dirty="0">
                <a:solidFill>
                  <a:srgbClr val="FF0000"/>
                </a:solidFill>
                <a:latin typeface="Garamond"/>
                <a:cs typeface="Garamond"/>
              </a:rPr>
              <a:t> </a:t>
            </a:r>
            <a:r>
              <a:rPr sz="3850" b="1" spc="-10" dirty="0">
                <a:solidFill>
                  <a:srgbClr val="FF0000"/>
                </a:solidFill>
                <a:latin typeface="Garamond"/>
                <a:cs typeface="Garamond"/>
              </a:rPr>
              <a:t>PERCORSI</a:t>
            </a:r>
            <a:br>
              <a:rPr lang="it-IT" sz="3850" b="1" spc="-10" dirty="0">
                <a:solidFill>
                  <a:srgbClr val="FF0000"/>
                </a:solidFill>
                <a:latin typeface="Garamond"/>
                <a:cs typeface="Garamond"/>
              </a:rPr>
            </a:br>
            <a:r>
              <a:rPr lang="it-IT" sz="3850" b="1" spc="-10" dirty="0">
                <a:solidFill>
                  <a:srgbClr val="FF0000"/>
                </a:solidFill>
                <a:latin typeface="Garamond"/>
                <a:cs typeface="Garamond"/>
              </a:rPr>
              <a:t>escluso MENTORING</a:t>
            </a:r>
            <a:endParaRPr sz="3850" dirty="0">
              <a:latin typeface="Garamond"/>
              <a:cs typeface="Garamond"/>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7573" y="1376203"/>
            <a:ext cx="7740015" cy="610870"/>
          </a:xfrm>
          <a:prstGeom prst="rect">
            <a:avLst/>
          </a:prstGeom>
        </p:spPr>
        <p:txBody>
          <a:bodyPr vert="horz" wrap="square" lIns="0" tIns="11430" rIns="0" bIns="0" rtlCol="0">
            <a:spAutoFit/>
          </a:bodyPr>
          <a:lstStyle/>
          <a:p>
            <a:pPr marL="12700">
              <a:lnSpc>
                <a:spcPct val="100000"/>
              </a:lnSpc>
              <a:spcBef>
                <a:spcPts val="90"/>
              </a:spcBef>
            </a:pPr>
            <a:r>
              <a:rPr sz="3850" b="1" spc="265" dirty="0">
                <a:latin typeface="Arial"/>
                <a:cs typeface="Arial"/>
              </a:rPr>
              <a:t>SEQUENZA</a:t>
            </a:r>
            <a:r>
              <a:rPr sz="3850" b="1" spc="30" dirty="0">
                <a:latin typeface="Arial"/>
                <a:cs typeface="Arial"/>
              </a:rPr>
              <a:t> </a:t>
            </a:r>
            <a:r>
              <a:rPr sz="3850" b="1" dirty="0">
                <a:latin typeface="Arial"/>
                <a:cs typeface="Arial"/>
              </a:rPr>
              <a:t>OPERATIVA</a:t>
            </a:r>
            <a:r>
              <a:rPr sz="3850" b="1" spc="30" dirty="0">
                <a:latin typeface="Arial"/>
                <a:cs typeface="Arial"/>
              </a:rPr>
              <a:t> </a:t>
            </a:r>
            <a:r>
              <a:rPr sz="3850" b="1" spc="385" dirty="0">
                <a:latin typeface="Arial"/>
                <a:cs typeface="Arial"/>
              </a:rPr>
              <a:t>DM</a:t>
            </a:r>
            <a:r>
              <a:rPr sz="3850" b="1" spc="35" dirty="0">
                <a:latin typeface="Arial"/>
                <a:cs typeface="Arial"/>
              </a:rPr>
              <a:t> </a:t>
            </a:r>
            <a:r>
              <a:rPr sz="3850" b="1" spc="145" dirty="0">
                <a:latin typeface="Arial"/>
                <a:cs typeface="Arial"/>
              </a:rPr>
              <a:t>65</a:t>
            </a:r>
            <a:endParaRPr sz="3850">
              <a:latin typeface="Arial"/>
              <a:cs typeface="Arial"/>
            </a:endParaRPr>
          </a:p>
        </p:txBody>
      </p:sp>
      <p:sp>
        <p:nvSpPr>
          <p:cNvPr id="3" name="object 3"/>
          <p:cNvSpPr txBox="1"/>
          <p:nvPr/>
        </p:nvSpPr>
        <p:spPr>
          <a:xfrm>
            <a:off x="1434041" y="3198584"/>
            <a:ext cx="6823709" cy="383540"/>
          </a:xfrm>
          <a:prstGeom prst="rect">
            <a:avLst/>
          </a:prstGeom>
        </p:spPr>
        <p:txBody>
          <a:bodyPr vert="horz" wrap="square" lIns="0" tIns="12065" rIns="0" bIns="0" rtlCol="0">
            <a:spAutoFit/>
          </a:bodyPr>
          <a:lstStyle/>
          <a:p>
            <a:pPr marL="12700">
              <a:lnSpc>
                <a:spcPct val="100000"/>
              </a:lnSpc>
              <a:spcBef>
                <a:spcPts val="95"/>
              </a:spcBef>
            </a:pPr>
            <a:r>
              <a:rPr sz="2350" spc="85" dirty="0">
                <a:solidFill>
                  <a:srgbClr val="7030A0"/>
                </a:solidFill>
                <a:latin typeface="Arial"/>
                <a:cs typeface="Arial"/>
              </a:rPr>
              <a:t>INSERIMENTO</a:t>
            </a:r>
            <a:r>
              <a:rPr sz="2350" spc="155" dirty="0">
                <a:solidFill>
                  <a:srgbClr val="7030A0"/>
                </a:solidFill>
                <a:latin typeface="Arial"/>
                <a:cs typeface="Arial"/>
              </a:rPr>
              <a:t> </a:t>
            </a:r>
            <a:r>
              <a:rPr sz="2350" spc="95" dirty="0">
                <a:solidFill>
                  <a:srgbClr val="7030A0"/>
                </a:solidFill>
                <a:latin typeface="Arial"/>
                <a:cs typeface="Arial"/>
              </a:rPr>
              <a:t>SU</a:t>
            </a:r>
            <a:r>
              <a:rPr sz="2350" spc="165" dirty="0">
                <a:solidFill>
                  <a:srgbClr val="7030A0"/>
                </a:solidFill>
                <a:latin typeface="Arial"/>
                <a:cs typeface="Arial"/>
              </a:rPr>
              <a:t> </a:t>
            </a:r>
            <a:r>
              <a:rPr sz="2350" dirty="0">
                <a:solidFill>
                  <a:srgbClr val="7030A0"/>
                </a:solidFill>
                <a:latin typeface="Arial"/>
                <a:cs typeface="Arial"/>
              </a:rPr>
              <a:t>PIATTAFORMA</a:t>
            </a:r>
            <a:r>
              <a:rPr sz="2350" spc="165" dirty="0">
                <a:solidFill>
                  <a:srgbClr val="7030A0"/>
                </a:solidFill>
                <a:latin typeface="Arial"/>
                <a:cs typeface="Arial"/>
              </a:rPr>
              <a:t> </a:t>
            </a:r>
            <a:r>
              <a:rPr sz="2350" spc="-10" dirty="0">
                <a:solidFill>
                  <a:srgbClr val="7030A0"/>
                </a:solidFill>
                <a:latin typeface="Arial"/>
                <a:cs typeface="Arial"/>
              </a:rPr>
              <a:t>PROGETTO</a:t>
            </a:r>
            <a:endParaRPr sz="2350">
              <a:latin typeface="Arial"/>
              <a:cs typeface="Arial"/>
            </a:endParaRPr>
          </a:p>
        </p:txBody>
      </p:sp>
      <p:sp>
        <p:nvSpPr>
          <p:cNvPr id="4" name="object 4"/>
          <p:cNvSpPr txBox="1"/>
          <p:nvPr/>
        </p:nvSpPr>
        <p:spPr>
          <a:xfrm>
            <a:off x="1434041" y="4570184"/>
            <a:ext cx="7430134" cy="383540"/>
          </a:xfrm>
          <a:prstGeom prst="rect">
            <a:avLst/>
          </a:prstGeom>
        </p:spPr>
        <p:txBody>
          <a:bodyPr vert="horz" wrap="square" lIns="0" tIns="12065" rIns="0" bIns="0" rtlCol="0">
            <a:spAutoFit/>
          </a:bodyPr>
          <a:lstStyle/>
          <a:p>
            <a:pPr marL="12700">
              <a:lnSpc>
                <a:spcPct val="100000"/>
              </a:lnSpc>
              <a:spcBef>
                <a:spcPts val="95"/>
              </a:spcBef>
            </a:pPr>
            <a:r>
              <a:rPr sz="2350" spc="90" dirty="0">
                <a:solidFill>
                  <a:srgbClr val="7030A0"/>
                </a:solidFill>
                <a:latin typeface="Arial"/>
                <a:cs typeface="Arial"/>
              </a:rPr>
              <a:t>SOTTOSCRIZIONE</a:t>
            </a:r>
            <a:r>
              <a:rPr sz="2350" spc="75" dirty="0">
                <a:solidFill>
                  <a:srgbClr val="7030A0"/>
                </a:solidFill>
                <a:latin typeface="Arial"/>
                <a:cs typeface="Arial"/>
              </a:rPr>
              <a:t> </a:t>
            </a:r>
            <a:r>
              <a:rPr sz="2350" spc="90" dirty="0">
                <a:solidFill>
                  <a:srgbClr val="7030A0"/>
                </a:solidFill>
                <a:latin typeface="Arial"/>
                <a:cs typeface="Arial"/>
              </a:rPr>
              <a:t>ACCORDO</a:t>
            </a:r>
            <a:r>
              <a:rPr sz="2350" spc="75" dirty="0">
                <a:solidFill>
                  <a:srgbClr val="7030A0"/>
                </a:solidFill>
                <a:latin typeface="Arial"/>
                <a:cs typeface="Arial"/>
              </a:rPr>
              <a:t> </a:t>
            </a:r>
            <a:r>
              <a:rPr sz="2350" dirty="0">
                <a:solidFill>
                  <a:srgbClr val="7030A0"/>
                </a:solidFill>
                <a:latin typeface="Arial"/>
                <a:cs typeface="Arial"/>
              </a:rPr>
              <a:t>DI</a:t>
            </a:r>
            <a:r>
              <a:rPr sz="2350" spc="75" dirty="0">
                <a:solidFill>
                  <a:srgbClr val="7030A0"/>
                </a:solidFill>
                <a:latin typeface="Arial"/>
                <a:cs typeface="Arial"/>
              </a:rPr>
              <a:t> </a:t>
            </a:r>
            <a:r>
              <a:rPr sz="2350" spc="114" dirty="0">
                <a:solidFill>
                  <a:srgbClr val="7030A0"/>
                </a:solidFill>
                <a:latin typeface="Arial"/>
                <a:cs typeface="Arial"/>
              </a:rPr>
              <a:t>CONCESSIONE</a:t>
            </a:r>
            <a:endParaRPr sz="2350">
              <a:latin typeface="Arial"/>
              <a:cs typeface="Arial"/>
            </a:endParaRPr>
          </a:p>
        </p:txBody>
      </p:sp>
      <p:sp>
        <p:nvSpPr>
          <p:cNvPr id="5" name="object 5"/>
          <p:cNvSpPr txBox="1"/>
          <p:nvPr/>
        </p:nvSpPr>
        <p:spPr>
          <a:xfrm>
            <a:off x="1434041" y="5255984"/>
            <a:ext cx="4050029" cy="383540"/>
          </a:xfrm>
          <a:prstGeom prst="rect">
            <a:avLst/>
          </a:prstGeom>
        </p:spPr>
        <p:txBody>
          <a:bodyPr vert="horz" wrap="square" lIns="0" tIns="12065" rIns="0" bIns="0" rtlCol="0">
            <a:spAutoFit/>
          </a:bodyPr>
          <a:lstStyle/>
          <a:p>
            <a:pPr marL="12700">
              <a:lnSpc>
                <a:spcPct val="100000"/>
              </a:lnSpc>
              <a:spcBef>
                <a:spcPts val="95"/>
              </a:spcBef>
            </a:pPr>
            <a:r>
              <a:rPr sz="2350" spc="135" dirty="0">
                <a:solidFill>
                  <a:srgbClr val="7030A0"/>
                </a:solidFill>
                <a:latin typeface="Arial"/>
                <a:cs typeface="Arial"/>
              </a:rPr>
              <a:t>ASSUNZIONE</a:t>
            </a:r>
            <a:r>
              <a:rPr sz="2350" spc="40" dirty="0">
                <a:solidFill>
                  <a:srgbClr val="7030A0"/>
                </a:solidFill>
                <a:latin typeface="Arial"/>
                <a:cs typeface="Arial"/>
              </a:rPr>
              <a:t> </a:t>
            </a:r>
            <a:r>
              <a:rPr sz="2350" spc="75" dirty="0">
                <a:solidFill>
                  <a:srgbClr val="7030A0"/>
                </a:solidFill>
                <a:latin typeface="Arial"/>
                <a:cs typeface="Arial"/>
              </a:rPr>
              <a:t>A</a:t>
            </a:r>
            <a:r>
              <a:rPr sz="2350" spc="45" dirty="0">
                <a:solidFill>
                  <a:srgbClr val="7030A0"/>
                </a:solidFill>
                <a:latin typeface="Arial"/>
                <a:cs typeface="Arial"/>
              </a:rPr>
              <a:t> </a:t>
            </a:r>
            <a:r>
              <a:rPr sz="2350" spc="110" dirty="0">
                <a:solidFill>
                  <a:srgbClr val="7030A0"/>
                </a:solidFill>
                <a:latin typeface="Arial"/>
                <a:cs typeface="Arial"/>
              </a:rPr>
              <a:t>BILANCIO</a:t>
            </a:r>
            <a:endParaRPr sz="2350">
              <a:latin typeface="Arial"/>
              <a:cs typeface="Arial"/>
            </a:endParaRPr>
          </a:p>
        </p:txBody>
      </p:sp>
      <p:sp>
        <p:nvSpPr>
          <p:cNvPr id="6" name="object 6"/>
          <p:cNvSpPr txBox="1"/>
          <p:nvPr/>
        </p:nvSpPr>
        <p:spPr>
          <a:xfrm>
            <a:off x="1434041" y="5941784"/>
            <a:ext cx="3513454" cy="383540"/>
          </a:xfrm>
          <a:prstGeom prst="rect">
            <a:avLst/>
          </a:prstGeom>
        </p:spPr>
        <p:txBody>
          <a:bodyPr vert="horz" wrap="square" lIns="0" tIns="12065" rIns="0" bIns="0" rtlCol="0">
            <a:spAutoFit/>
          </a:bodyPr>
          <a:lstStyle/>
          <a:p>
            <a:pPr marL="12700">
              <a:lnSpc>
                <a:spcPct val="100000"/>
              </a:lnSpc>
              <a:spcBef>
                <a:spcPts val="95"/>
              </a:spcBef>
            </a:pPr>
            <a:r>
              <a:rPr sz="2350" spc="80" dirty="0">
                <a:solidFill>
                  <a:srgbClr val="7030A0"/>
                </a:solidFill>
                <a:latin typeface="Arial"/>
                <a:cs typeface="Arial"/>
              </a:rPr>
              <a:t>ANTICIPO</a:t>
            </a:r>
            <a:r>
              <a:rPr sz="2350" spc="25" dirty="0">
                <a:solidFill>
                  <a:srgbClr val="7030A0"/>
                </a:solidFill>
                <a:latin typeface="Arial"/>
                <a:cs typeface="Arial"/>
              </a:rPr>
              <a:t> </a:t>
            </a:r>
            <a:r>
              <a:rPr sz="2350" spc="-165" dirty="0">
                <a:solidFill>
                  <a:srgbClr val="7030A0"/>
                </a:solidFill>
                <a:latin typeface="Arial"/>
                <a:cs typeface="Arial"/>
              </a:rPr>
              <a:t>(10%</a:t>
            </a:r>
            <a:r>
              <a:rPr sz="2350" spc="45" dirty="0">
                <a:solidFill>
                  <a:srgbClr val="7030A0"/>
                </a:solidFill>
                <a:latin typeface="Arial"/>
                <a:cs typeface="Arial"/>
              </a:rPr>
              <a:t> </a:t>
            </a:r>
            <a:r>
              <a:rPr sz="2350" spc="-705" dirty="0">
                <a:solidFill>
                  <a:srgbClr val="7030A0"/>
                </a:solidFill>
                <a:latin typeface="Arial"/>
                <a:cs typeface="Arial"/>
              </a:rPr>
              <a:t>……</a:t>
            </a:r>
            <a:r>
              <a:rPr sz="2350" spc="40" dirty="0">
                <a:solidFill>
                  <a:srgbClr val="7030A0"/>
                </a:solidFill>
                <a:latin typeface="Arial"/>
                <a:cs typeface="Arial"/>
              </a:rPr>
              <a:t> </a:t>
            </a:r>
            <a:r>
              <a:rPr sz="2350" spc="-20" dirty="0">
                <a:solidFill>
                  <a:srgbClr val="7030A0"/>
                </a:solidFill>
                <a:latin typeface="Arial"/>
                <a:cs typeface="Arial"/>
              </a:rPr>
              <a:t>50%)</a:t>
            </a:r>
            <a:endParaRPr sz="2350">
              <a:latin typeface="Arial"/>
              <a:cs typeface="Arial"/>
            </a:endParaRPr>
          </a:p>
        </p:txBody>
      </p:sp>
      <p:sp>
        <p:nvSpPr>
          <p:cNvPr id="7" name="object 7"/>
          <p:cNvSpPr txBox="1">
            <a:spLocks noGrp="1"/>
          </p:cNvSpPr>
          <p:nvPr>
            <p:ph type="body" idx="1"/>
          </p:nvPr>
        </p:nvSpPr>
        <p:spPr>
          <a:prstGeom prst="rect">
            <a:avLst/>
          </a:prstGeom>
        </p:spPr>
        <p:txBody>
          <a:bodyPr vert="horz" wrap="square" lIns="0" tIns="121285" rIns="0" bIns="0" rtlCol="0">
            <a:spAutoFit/>
          </a:bodyPr>
          <a:lstStyle/>
          <a:p>
            <a:pPr marL="12700">
              <a:lnSpc>
                <a:spcPct val="100000"/>
              </a:lnSpc>
              <a:spcBef>
                <a:spcPts val="955"/>
              </a:spcBef>
              <a:tabLst>
                <a:tab pos="619760" algn="l"/>
              </a:tabLst>
            </a:pPr>
            <a:r>
              <a:rPr sz="3000" spc="-25" dirty="0">
                <a:latin typeface="Calibri"/>
                <a:cs typeface="Calibri"/>
              </a:rPr>
              <a:t>1)</a:t>
            </a:r>
            <a:r>
              <a:rPr sz="3000" dirty="0">
                <a:latin typeface="Calibri"/>
                <a:cs typeface="Calibri"/>
              </a:rPr>
              <a:t>	</a:t>
            </a:r>
            <a:r>
              <a:rPr spc="90" dirty="0"/>
              <a:t>CREAZIONE</a:t>
            </a:r>
            <a:r>
              <a:rPr spc="40" dirty="0"/>
              <a:t> </a:t>
            </a:r>
            <a:r>
              <a:rPr spc="130" dirty="0"/>
              <a:t>TEAM</a:t>
            </a:r>
            <a:r>
              <a:rPr spc="40" dirty="0"/>
              <a:t> </a:t>
            </a:r>
            <a:r>
              <a:rPr spc="-395" dirty="0"/>
              <a:t>–</a:t>
            </a:r>
            <a:r>
              <a:rPr spc="45" dirty="0"/>
              <a:t> </a:t>
            </a:r>
            <a:r>
              <a:rPr spc="65" dirty="0"/>
              <a:t>PROGETTAZIONE</a:t>
            </a:r>
            <a:r>
              <a:rPr spc="40" dirty="0"/>
              <a:t> </a:t>
            </a:r>
            <a:r>
              <a:rPr spc="160" dirty="0"/>
              <a:t>(non</a:t>
            </a:r>
            <a:r>
              <a:rPr spc="40" dirty="0"/>
              <a:t> </a:t>
            </a:r>
            <a:r>
              <a:rPr spc="270" dirty="0"/>
              <a:t>a</a:t>
            </a:r>
            <a:r>
              <a:rPr spc="45" dirty="0"/>
              <a:t> </a:t>
            </a:r>
            <a:r>
              <a:rPr spc="240" dirty="0"/>
              <a:t>carico</a:t>
            </a:r>
            <a:r>
              <a:rPr spc="40" dirty="0"/>
              <a:t> </a:t>
            </a:r>
            <a:r>
              <a:rPr spc="240" dirty="0"/>
              <a:t>fondi</a:t>
            </a:r>
            <a:r>
              <a:rPr spc="40" dirty="0"/>
              <a:t> </a:t>
            </a:r>
            <a:r>
              <a:rPr spc="-55" dirty="0"/>
              <a:t>PNRR)</a:t>
            </a:r>
            <a:endParaRPr sz="3000">
              <a:latin typeface="Calibri"/>
              <a:cs typeface="Calibri"/>
            </a:endParaRPr>
          </a:p>
          <a:p>
            <a:pPr marL="12700">
              <a:lnSpc>
                <a:spcPct val="100000"/>
              </a:lnSpc>
              <a:spcBef>
                <a:spcPts val="1800"/>
              </a:spcBef>
            </a:pPr>
            <a:r>
              <a:rPr sz="3000" spc="-25" dirty="0">
                <a:latin typeface="Calibri"/>
                <a:cs typeface="Calibri"/>
              </a:rPr>
              <a:t>2)</a:t>
            </a:r>
            <a:endParaRPr sz="3000">
              <a:latin typeface="Calibri"/>
              <a:cs typeface="Calibri"/>
            </a:endParaRPr>
          </a:p>
          <a:p>
            <a:pPr marL="12700">
              <a:lnSpc>
                <a:spcPct val="100000"/>
              </a:lnSpc>
              <a:spcBef>
                <a:spcPts val="1800"/>
              </a:spcBef>
              <a:tabLst>
                <a:tab pos="619760" algn="l"/>
              </a:tabLst>
            </a:pPr>
            <a:r>
              <a:rPr sz="3000" spc="-25" dirty="0">
                <a:latin typeface="Calibri"/>
                <a:cs typeface="Calibri"/>
              </a:rPr>
              <a:t>3)</a:t>
            </a:r>
            <a:r>
              <a:rPr sz="3000" dirty="0">
                <a:latin typeface="Calibri"/>
                <a:cs typeface="Calibri"/>
              </a:rPr>
              <a:t>	</a:t>
            </a:r>
            <a:r>
              <a:rPr spc="40" dirty="0"/>
              <a:t>CUP</a:t>
            </a:r>
            <a:endParaRPr sz="3000">
              <a:latin typeface="Calibri"/>
              <a:cs typeface="Calibri"/>
            </a:endParaRPr>
          </a:p>
          <a:p>
            <a:pPr marL="12700">
              <a:lnSpc>
                <a:spcPct val="100000"/>
              </a:lnSpc>
              <a:spcBef>
                <a:spcPts val="1800"/>
              </a:spcBef>
            </a:pPr>
            <a:r>
              <a:rPr sz="3000" spc="-25" dirty="0">
                <a:latin typeface="Calibri"/>
                <a:cs typeface="Calibri"/>
              </a:rPr>
              <a:t>4)</a:t>
            </a:r>
            <a:endParaRPr sz="3000">
              <a:latin typeface="Calibri"/>
              <a:cs typeface="Calibri"/>
            </a:endParaRPr>
          </a:p>
          <a:p>
            <a:pPr marL="12700">
              <a:lnSpc>
                <a:spcPct val="100000"/>
              </a:lnSpc>
              <a:spcBef>
                <a:spcPts val="1800"/>
              </a:spcBef>
            </a:pPr>
            <a:r>
              <a:rPr sz="3000" spc="-25" dirty="0">
                <a:latin typeface="Calibri"/>
                <a:cs typeface="Calibri"/>
              </a:rPr>
              <a:t>5)</a:t>
            </a:r>
            <a:endParaRPr sz="3000">
              <a:latin typeface="Calibri"/>
              <a:cs typeface="Calibri"/>
            </a:endParaRPr>
          </a:p>
          <a:p>
            <a:pPr marL="12700">
              <a:lnSpc>
                <a:spcPct val="100000"/>
              </a:lnSpc>
              <a:spcBef>
                <a:spcPts val="1800"/>
              </a:spcBef>
            </a:pPr>
            <a:r>
              <a:rPr sz="3000" spc="-25" dirty="0">
                <a:latin typeface="Calibri"/>
                <a:cs typeface="Calibri"/>
              </a:rPr>
              <a:t>6)</a:t>
            </a:r>
            <a:endParaRPr sz="3000">
              <a:latin typeface="Calibri"/>
              <a:cs typeface="Calibri"/>
            </a:endParaRPr>
          </a:p>
          <a:p>
            <a:pPr marL="12700">
              <a:lnSpc>
                <a:spcPct val="100000"/>
              </a:lnSpc>
              <a:spcBef>
                <a:spcPts val="1800"/>
              </a:spcBef>
            </a:pPr>
            <a:r>
              <a:rPr sz="3000" spc="-25" dirty="0">
                <a:latin typeface="Calibri"/>
                <a:cs typeface="Calibri"/>
              </a:rPr>
              <a:t>7)</a:t>
            </a:r>
            <a:endParaRPr sz="3000">
              <a:latin typeface="Calibri"/>
              <a:cs typeface="Calibri"/>
            </a:endParaRPr>
          </a:p>
        </p:txBody>
      </p:sp>
      <p:sp>
        <p:nvSpPr>
          <p:cNvPr id="8" name="object 8"/>
          <p:cNvSpPr txBox="1"/>
          <p:nvPr/>
        </p:nvSpPr>
        <p:spPr>
          <a:xfrm>
            <a:off x="1434041" y="6627584"/>
            <a:ext cx="8854440" cy="989330"/>
          </a:xfrm>
          <a:prstGeom prst="rect">
            <a:avLst/>
          </a:prstGeom>
        </p:spPr>
        <p:txBody>
          <a:bodyPr vert="horz" wrap="square" lIns="0" tIns="12065" rIns="0" bIns="0" rtlCol="0">
            <a:spAutoFit/>
          </a:bodyPr>
          <a:lstStyle/>
          <a:p>
            <a:pPr marL="12700">
              <a:lnSpc>
                <a:spcPct val="100000"/>
              </a:lnSpc>
              <a:spcBef>
                <a:spcPts val="95"/>
              </a:spcBef>
            </a:pPr>
            <a:r>
              <a:rPr sz="2350" spc="55" dirty="0">
                <a:solidFill>
                  <a:srgbClr val="7030A0"/>
                </a:solidFill>
                <a:latin typeface="Arial"/>
                <a:cs typeface="Arial"/>
              </a:rPr>
              <a:t>ACCORDI</a:t>
            </a:r>
            <a:r>
              <a:rPr sz="2350" spc="85" dirty="0">
                <a:solidFill>
                  <a:srgbClr val="7030A0"/>
                </a:solidFill>
                <a:latin typeface="Arial"/>
                <a:cs typeface="Arial"/>
              </a:rPr>
              <a:t> </a:t>
            </a:r>
            <a:r>
              <a:rPr sz="2350" spc="245" dirty="0">
                <a:solidFill>
                  <a:srgbClr val="7030A0"/>
                </a:solidFill>
                <a:latin typeface="Arial"/>
                <a:cs typeface="Arial"/>
              </a:rPr>
              <a:t>di</a:t>
            </a:r>
            <a:r>
              <a:rPr sz="2350" spc="85" dirty="0">
                <a:solidFill>
                  <a:srgbClr val="7030A0"/>
                </a:solidFill>
                <a:latin typeface="Arial"/>
                <a:cs typeface="Arial"/>
              </a:rPr>
              <a:t> </a:t>
            </a:r>
            <a:r>
              <a:rPr sz="2350" spc="110" dirty="0">
                <a:solidFill>
                  <a:srgbClr val="7030A0"/>
                </a:solidFill>
                <a:latin typeface="Arial"/>
                <a:cs typeface="Arial"/>
              </a:rPr>
              <a:t>RETE/CONVENZIONI/PROTOCOLLI/AVVISI</a:t>
            </a:r>
            <a:r>
              <a:rPr sz="2350" spc="85" dirty="0">
                <a:solidFill>
                  <a:srgbClr val="7030A0"/>
                </a:solidFill>
                <a:latin typeface="Arial"/>
                <a:cs typeface="Arial"/>
              </a:rPr>
              <a:t> </a:t>
            </a:r>
            <a:r>
              <a:rPr sz="2350" spc="220" dirty="0">
                <a:solidFill>
                  <a:srgbClr val="7030A0"/>
                </a:solidFill>
                <a:latin typeface="Arial"/>
                <a:cs typeface="Arial"/>
              </a:rPr>
              <a:t>di</a:t>
            </a:r>
            <a:endParaRPr sz="2350">
              <a:latin typeface="Arial"/>
              <a:cs typeface="Arial"/>
            </a:endParaRPr>
          </a:p>
          <a:p>
            <a:pPr marL="12700">
              <a:lnSpc>
                <a:spcPct val="100000"/>
              </a:lnSpc>
              <a:spcBef>
                <a:spcPts val="1955"/>
              </a:spcBef>
            </a:pPr>
            <a:r>
              <a:rPr sz="2350" spc="105" dirty="0">
                <a:solidFill>
                  <a:srgbClr val="7030A0"/>
                </a:solidFill>
                <a:latin typeface="Arial"/>
                <a:cs typeface="Arial"/>
              </a:rPr>
              <a:t>SELEZIONE</a:t>
            </a:r>
            <a:endParaRPr sz="2350">
              <a:latin typeface="Arial"/>
              <a:cs typeface="Arial"/>
            </a:endParaRPr>
          </a:p>
        </p:txBody>
      </p:sp>
      <p:sp>
        <p:nvSpPr>
          <p:cNvPr id="9" name="object 9"/>
          <p:cNvSpPr txBox="1"/>
          <p:nvPr/>
        </p:nvSpPr>
        <p:spPr>
          <a:xfrm>
            <a:off x="1434041" y="8535709"/>
            <a:ext cx="8006080" cy="383540"/>
          </a:xfrm>
          <a:prstGeom prst="rect">
            <a:avLst/>
          </a:prstGeom>
        </p:spPr>
        <p:txBody>
          <a:bodyPr vert="horz" wrap="square" lIns="0" tIns="12065" rIns="0" bIns="0" rtlCol="0">
            <a:spAutoFit/>
          </a:bodyPr>
          <a:lstStyle/>
          <a:p>
            <a:pPr marL="12700">
              <a:lnSpc>
                <a:spcPct val="100000"/>
              </a:lnSpc>
              <a:spcBef>
                <a:spcPts val="95"/>
              </a:spcBef>
            </a:pPr>
            <a:r>
              <a:rPr sz="2350" spc="110" dirty="0">
                <a:solidFill>
                  <a:srgbClr val="7030A0"/>
                </a:solidFill>
                <a:latin typeface="Arial"/>
                <a:cs typeface="Arial"/>
              </a:rPr>
              <a:t>REALIZZAZIONE</a:t>
            </a:r>
            <a:r>
              <a:rPr sz="2350" spc="80" dirty="0">
                <a:solidFill>
                  <a:srgbClr val="7030A0"/>
                </a:solidFill>
                <a:latin typeface="Arial"/>
                <a:cs typeface="Arial"/>
              </a:rPr>
              <a:t> </a:t>
            </a:r>
            <a:r>
              <a:rPr sz="2350" dirty="0">
                <a:solidFill>
                  <a:srgbClr val="7030A0"/>
                </a:solidFill>
                <a:latin typeface="Arial"/>
                <a:cs typeface="Arial"/>
              </a:rPr>
              <a:t>PROGETTO</a:t>
            </a:r>
            <a:r>
              <a:rPr sz="2350" spc="90" dirty="0">
                <a:solidFill>
                  <a:srgbClr val="7030A0"/>
                </a:solidFill>
                <a:latin typeface="Arial"/>
                <a:cs typeface="Arial"/>
              </a:rPr>
              <a:t> </a:t>
            </a:r>
            <a:r>
              <a:rPr sz="2350" spc="80" dirty="0">
                <a:solidFill>
                  <a:srgbClr val="7030A0"/>
                </a:solidFill>
                <a:latin typeface="Arial"/>
                <a:cs typeface="Arial"/>
              </a:rPr>
              <a:t>ENTRO </a:t>
            </a:r>
            <a:r>
              <a:rPr sz="2350" spc="-75" dirty="0">
                <a:solidFill>
                  <a:srgbClr val="7030A0"/>
                </a:solidFill>
                <a:latin typeface="Arial"/>
                <a:cs typeface="Arial"/>
              </a:rPr>
              <a:t>15</a:t>
            </a:r>
            <a:r>
              <a:rPr sz="2350" spc="85" dirty="0">
                <a:solidFill>
                  <a:srgbClr val="7030A0"/>
                </a:solidFill>
                <a:latin typeface="Arial"/>
                <a:cs typeface="Arial"/>
              </a:rPr>
              <a:t> </a:t>
            </a:r>
            <a:r>
              <a:rPr sz="2350" spc="254" dirty="0">
                <a:solidFill>
                  <a:srgbClr val="7030A0"/>
                </a:solidFill>
                <a:latin typeface="Arial"/>
                <a:cs typeface="Arial"/>
              </a:rPr>
              <a:t>maggio</a:t>
            </a:r>
            <a:r>
              <a:rPr sz="2350" spc="80" dirty="0">
                <a:solidFill>
                  <a:srgbClr val="7030A0"/>
                </a:solidFill>
                <a:latin typeface="Arial"/>
                <a:cs typeface="Arial"/>
              </a:rPr>
              <a:t> </a:t>
            </a:r>
            <a:r>
              <a:rPr sz="2350" spc="45" dirty="0">
                <a:solidFill>
                  <a:srgbClr val="7030A0"/>
                </a:solidFill>
                <a:latin typeface="Arial"/>
                <a:cs typeface="Arial"/>
              </a:rPr>
              <a:t>2025</a:t>
            </a:r>
            <a:endParaRPr sz="2350">
              <a:latin typeface="Arial"/>
              <a:cs typeface="Arial"/>
            </a:endParaRPr>
          </a:p>
        </p:txBody>
      </p:sp>
      <p:sp>
        <p:nvSpPr>
          <p:cNvPr id="10" name="object 10"/>
          <p:cNvSpPr txBox="1"/>
          <p:nvPr/>
        </p:nvSpPr>
        <p:spPr>
          <a:xfrm>
            <a:off x="614459" y="7658092"/>
            <a:ext cx="8107680" cy="1963420"/>
          </a:xfrm>
          <a:prstGeom prst="rect">
            <a:avLst/>
          </a:prstGeom>
        </p:spPr>
        <p:txBody>
          <a:bodyPr vert="horz" wrap="square" lIns="0" tIns="121285" rIns="0" bIns="0" rtlCol="0">
            <a:spAutoFit/>
          </a:bodyPr>
          <a:lstStyle/>
          <a:p>
            <a:pPr marL="224154">
              <a:lnSpc>
                <a:spcPct val="100000"/>
              </a:lnSpc>
              <a:spcBef>
                <a:spcPts val="955"/>
              </a:spcBef>
              <a:tabLst>
                <a:tab pos="831850" algn="l"/>
              </a:tabLst>
            </a:pPr>
            <a:r>
              <a:rPr sz="3000" spc="-25" dirty="0">
                <a:solidFill>
                  <a:srgbClr val="7030A0"/>
                </a:solidFill>
                <a:latin typeface="Calibri"/>
                <a:cs typeface="Calibri"/>
              </a:rPr>
              <a:t>8)</a:t>
            </a:r>
            <a:r>
              <a:rPr sz="3000" dirty="0">
                <a:solidFill>
                  <a:srgbClr val="7030A0"/>
                </a:solidFill>
                <a:latin typeface="Calibri"/>
                <a:cs typeface="Calibri"/>
              </a:rPr>
              <a:t>	</a:t>
            </a:r>
            <a:r>
              <a:rPr sz="2350" spc="95" dirty="0">
                <a:solidFill>
                  <a:srgbClr val="7030A0"/>
                </a:solidFill>
                <a:latin typeface="Arial"/>
                <a:cs typeface="Arial"/>
              </a:rPr>
              <a:t>PROGRAMMAZIONE/GESTIONE/MONITORAGGI</a:t>
            </a:r>
            <a:endParaRPr sz="2350">
              <a:latin typeface="Arial"/>
              <a:cs typeface="Arial"/>
            </a:endParaRPr>
          </a:p>
          <a:p>
            <a:pPr marR="7564120" algn="r">
              <a:lnSpc>
                <a:spcPct val="100000"/>
              </a:lnSpc>
              <a:spcBef>
                <a:spcPts val="1800"/>
              </a:spcBef>
            </a:pPr>
            <a:r>
              <a:rPr sz="3000" spc="-25" dirty="0">
                <a:solidFill>
                  <a:srgbClr val="7030A0"/>
                </a:solidFill>
                <a:latin typeface="Calibri"/>
                <a:cs typeface="Calibri"/>
              </a:rPr>
              <a:t>9)</a:t>
            </a:r>
            <a:endParaRPr sz="3000">
              <a:latin typeface="Calibri"/>
              <a:cs typeface="Calibri"/>
            </a:endParaRPr>
          </a:p>
          <a:p>
            <a:pPr marR="7564120" algn="r">
              <a:lnSpc>
                <a:spcPct val="100000"/>
              </a:lnSpc>
              <a:spcBef>
                <a:spcPts val="1800"/>
              </a:spcBef>
            </a:pPr>
            <a:r>
              <a:rPr sz="3000" spc="-25" dirty="0">
                <a:solidFill>
                  <a:srgbClr val="7030A0"/>
                </a:solidFill>
                <a:latin typeface="Calibri"/>
                <a:cs typeface="Calibri"/>
              </a:rPr>
              <a:t>10)</a:t>
            </a:r>
            <a:endParaRPr sz="3000">
              <a:latin typeface="Calibri"/>
              <a:cs typeface="Calibri"/>
            </a:endParaRPr>
          </a:p>
        </p:txBody>
      </p:sp>
      <p:sp>
        <p:nvSpPr>
          <p:cNvPr id="11" name="object 11"/>
          <p:cNvSpPr txBox="1"/>
          <p:nvPr/>
        </p:nvSpPr>
        <p:spPr>
          <a:xfrm>
            <a:off x="1434041" y="9221509"/>
            <a:ext cx="4283710" cy="383540"/>
          </a:xfrm>
          <a:prstGeom prst="rect">
            <a:avLst/>
          </a:prstGeom>
        </p:spPr>
        <p:txBody>
          <a:bodyPr vert="horz" wrap="square" lIns="0" tIns="12065" rIns="0" bIns="0" rtlCol="0">
            <a:spAutoFit/>
          </a:bodyPr>
          <a:lstStyle/>
          <a:p>
            <a:pPr marL="12700">
              <a:lnSpc>
                <a:spcPct val="100000"/>
              </a:lnSpc>
              <a:spcBef>
                <a:spcPts val="95"/>
              </a:spcBef>
            </a:pPr>
            <a:r>
              <a:rPr sz="2350" spc="75" dirty="0">
                <a:solidFill>
                  <a:srgbClr val="7030A0"/>
                </a:solidFill>
                <a:latin typeface="Arial"/>
                <a:cs typeface="Arial"/>
              </a:rPr>
              <a:t>CHIUSURA</a:t>
            </a:r>
            <a:r>
              <a:rPr sz="2350" spc="60" dirty="0">
                <a:solidFill>
                  <a:srgbClr val="7030A0"/>
                </a:solidFill>
                <a:latin typeface="Arial"/>
                <a:cs typeface="Arial"/>
              </a:rPr>
              <a:t> </a:t>
            </a:r>
            <a:r>
              <a:rPr sz="2350" dirty="0">
                <a:solidFill>
                  <a:srgbClr val="7030A0"/>
                </a:solidFill>
                <a:latin typeface="Arial"/>
                <a:cs typeface="Arial"/>
              </a:rPr>
              <a:t>30</a:t>
            </a:r>
            <a:r>
              <a:rPr sz="2350" spc="65" dirty="0">
                <a:solidFill>
                  <a:srgbClr val="7030A0"/>
                </a:solidFill>
                <a:latin typeface="Arial"/>
                <a:cs typeface="Arial"/>
              </a:rPr>
              <a:t> </a:t>
            </a:r>
            <a:r>
              <a:rPr sz="2350" spc="110" dirty="0">
                <a:solidFill>
                  <a:srgbClr val="7030A0"/>
                </a:solidFill>
                <a:latin typeface="Arial"/>
                <a:cs typeface="Arial"/>
              </a:rPr>
              <a:t>GIUGNO</a:t>
            </a:r>
            <a:r>
              <a:rPr sz="2350" spc="60" dirty="0">
                <a:solidFill>
                  <a:srgbClr val="7030A0"/>
                </a:solidFill>
                <a:latin typeface="Arial"/>
                <a:cs typeface="Arial"/>
              </a:rPr>
              <a:t> </a:t>
            </a:r>
            <a:r>
              <a:rPr sz="2350" spc="45" dirty="0">
                <a:solidFill>
                  <a:srgbClr val="7030A0"/>
                </a:solidFill>
                <a:latin typeface="Arial"/>
                <a:cs typeface="Arial"/>
              </a:rPr>
              <a:t>2025</a:t>
            </a:r>
            <a:endParaRPr sz="2350">
              <a:latin typeface="Arial"/>
              <a:cs typeface="Arial"/>
            </a:endParaRPr>
          </a:p>
        </p:txBody>
      </p:sp>
      <p:pic>
        <p:nvPicPr>
          <p:cNvPr id="12" name="object 12"/>
          <p:cNvPicPr/>
          <p:nvPr/>
        </p:nvPicPr>
        <p:blipFill>
          <a:blip r:embed="rId2" cstate="print"/>
          <a:stretch>
            <a:fillRect/>
          </a:stretch>
        </p:blipFill>
        <p:spPr>
          <a:xfrm>
            <a:off x="11107605" y="8477982"/>
            <a:ext cx="1445498" cy="889537"/>
          </a:xfrm>
          <a:prstGeom prst="rect">
            <a:avLst/>
          </a:prstGeom>
        </p:spPr>
      </p:pic>
      <p:pic>
        <p:nvPicPr>
          <p:cNvPr id="13" name="object 13"/>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6523" y="1893469"/>
            <a:ext cx="9444990" cy="546100"/>
          </a:xfrm>
          <a:prstGeom prst="rect">
            <a:avLst/>
          </a:prstGeom>
        </p:spPr>
        <p:txBody>
          <a:bodyPr vert="horz" wrap="square" lIns="0" tIns="13970" rIns="0" bIns="0" rtlCol="0">
            <a:spAutoFit/>
          </a:bodyPr>
          <a:lstStyle/>
          <a:p>
            <a:pPr marL="12700">
              <a:lnSpc>
                <a:spcPct val="100000"/>
              </a:lnSpc>
              <a:spcBef>
                <a:spcPts val="110"/>
              </a:spcBef>
            </a:pPr>
            <a:r>
              <a:rPr sz="3400" b="1" dirty="0">
                <a:solidFill>
                  <a:srgbClr val="7030A0"/>
                </a:solidFill>
                <a:latin typeface="Garamond"/>
                <a:cs typeface="Garamond"/>
              </a:rPr>
              <a:t>Il</a:t>
            </a:r>
            <a:r>
              <a:rPr sz="3400" b="1" spc="-40" dirty="0">
                <a:solidFill>
                  <a:srgbClr val="7030A0"/>
                </a:solidFill>
                <a:latin typeface="Garamond"/>
                <a:cs typeface="Garamond"/>
              </a:rPr>
              <a:t> </a:t>
            </a:r>
            <a:r>
              <a:rPr sz="3400" b="1" dirty="0">
                <a:solidFill>
                  <a:srgbClr val="7030A0"/>
                </a:solidFill>
                <a:latin typeface="Garamond"/>
                <a:cs typeface="Garamond"/>
              </a:rPr>
              <a:t>rispetto</a:t>
            </a:r>
            <a:r>
              <a:rPr sz="3400" b="1" spc="-40" dirty="0">
                <a:solidFill>
                  <a:srgbClr val="7030A0"/>
                </a:solidFill>
                <a:latin typeface="Garamond"/>
                <a:cs typeface="Garamond"/>
              </a:rPr>
              <a:t> </a:t>
            </a:r>
            <a:r>
              <a:rPr sz="3400" b="1" dirty="0">
                <a:solidFill>
                  <a:srgbClr val="7030A0"/>
                </a:solidFill>
                <a:latin typeface="Garamond"/>
                <a:cs typeface="Garamond"/>
              </a:rPr>
              <a:t>e</a:t>
            </a:r>
            <a:r>
              <a:rPr sz="3400" b="1" spc="-40" dirty="0">
                <a:solidFill>
                  <a:srgbClr val="7030A0"/>
                </a:solidFill>
                <a:latin typeface="Garamond"/>
                <a:cs typeface="Garamond"/>
              </a:rPr>
              <a:t> </a:t>
            </a:r>
            <a:r>
              <a:rPr sz="3400" b="1" dirty="0">
                <a:solidFill>
                  <a:srgbClr val="7030A0"/>
                </a:solidFill>
                <a:latin typeface="Garamond"/>
                <a:cs typeface="Garamond"/>
              </a:rPr>
              <a:t>la</a:t>
            </a:r>
            <a:r>
              <a:rPr sz="3400" b="1" spc="-35" dirty="0">
                <a:solidFill>
                  <a:srgbClr val="7030A0"/>
                </a:solidFill>
                <a:latin typeface="Garamond"/>
                <a:cs typeface="Garamond"/>
              </a:rPr>
              <a:t> </a:t>
            </a:r>
            <a:r>
              <a:rPr sz="3400" b="1" dirty="0">
                <a:solidFill>
                  <a:srgbClr val="7030A0"/>
                </a:solidFill>
                <a:latin typeface="Garamond"/>
                <a:cs typeface="Garamond"/>
              </a:rPr>
              <a:t>rendicontazione</a:t>
            </a:r>
            <a:r>
              <a:rPr sz="3400" b="1" spc="-40" dirty="0">
                <a:solidFill>
                  <a:srgbClr val="7030A0"/>
                </a:solidFill>
                <a:latin typeface="Garamond"/>
                <a:cs typeface="Garamond"/>
              </a:rPr>
              <a:t> </a:t>
            </a:r>
            <a:r>
              <a:rPr sz="3400" b="1" dirty="0">
                <a:solidFill>
                  <a:srgbClr val="7030A0"/>
                </a:solidFill>
                <a:latin typeface="Garamond"/>
                <a:cs typeface="Garamond"/>
              </a:rPr>
              <a:t>di</a:t>
            </a:r>
            <a:r>
              <a:rPr sz="3400" b="1" spc="-35" dirty="0">
                <a:solidFill>
                  <a:srgbClr val="7030A0"/>
                </a:solidFill>
                <a:latin typeface="Garamond"/>
                <a:cs typeface="Garamond"/>
              </a:rPr>
              <a:t> </a:t>
            </a:r>
            <a:r>
              <a:rPr sz="3400" b="1" dirty="0">
                <a:solidFill>
                  <a:srgbClr val="7030A0"/>
                </a:solidFill>
                <a:latin typeface="Garamond"/>
                <a:cs typeface="Garamond"/>
              </a:rPr>
              <a:t>milestone</a:t>
            </a:r>
            <a:r>
              <a:rPr sz="3400" b="1" spc="-40" dirty="0">
                <a:solidFill>
                  <a:srgbClr val="7030A0"/>
                </a:solidFill>
                <a:latin typeface="Garamond"/>
                <a:cs typeface="Garamond"/>
              </a:rPr>
              <a:t> </a:t>
            </a:r>
            <a:r>
              <a:rPr sz="3400" b="1" dirty="0">
                <a:solidFill>
                  <a:srgbClr val="7030A0"/>
                </a:solidFill>
                <a:latin typeface="Garamond"/>
                <a:cs typeface="Garamond"/>
              </a:rPr>
              <a:t>e</a:t>
            </a:r>
            <a:r>
              <a:rPr sz="3400" b="1" spc="-35" dirty="0">
                <a:solidFill>
                  <a:srgbClr val="7030A0"/>
                </a:solidFill>
                <a:latin typeface="Garamond"/>
                <a:cs typeface="Garamond"/>
              </a:rPr>
              <a:t> </a:t>
            </a:r>
            <a:r>
              <a:rPr sz="3400" b="1" spc="-10" dirty="0">
                <a:solidFill>
                  <a:srgbClr val="7030A0"/>
                </a:solidFill>
                <a:latin typeface="Garamond"/>
                <a:cs typeface="Garamond"/>
              </a:rPr>
              <a:t>target</a:t>
            </a:r>
            <a:endParaRPr sz="3400">
              <a:latin typeface="Garamond"/>
              <a:cs typeface="Garamond"/>
            </a:endParaRPr>
          </a:p>
        </p:txBody>
      </p:sp>
      <p:sp>
        <p:nvSpPr>
          <p:cNvPr id="3" name="object 3"/>
          <p:cNvSpPr txBox="1"/>
          <p:nvPr/>
        </p:nvSpPr>
        <p:spPr>
          <a:xfrm>
            <a:off x="637396" y="2808088"/>
            <a:ext cx="11529060" cy="5553075"/>
          </a:xfrm>
          <a:prstGeom prst="rect">
            <a:avLst/>
          </a:prstGeom>
        </p:spPr>
        <p:txBody>
          <a:bodyPr vert="horz" wrap="square" lIns="0" tIns="10795" rIns="0" bIns="0" rtlCol="0">
            <a:spAutoFit/>
          </a:bodyPr>
          <a:lstStyle/>
          <a:p>
            <a:pPr marL="12700" marR="23495" algn="just">
              <a:lnSpc>
                <a:spcPct val="100699"/>
              </a:lnSpc>
              <a:spcBef>
                <a:spcPts val="85"/>
              </a:spcBef>
            </a:pPr>
            <a:r>
              <a:rPr sz="2550" dirty="0">
                <a:solidFill>
                  <a:srgbClr val="7030A0"/>
                </a:solidFill>
                <a:latin typeface="Garamond"/>
                <a:cs typeface="Garamond"/>
              </a:rPr>
              <a:t>Il</a:t>
            </a:r>
            <a:r>
              <a:rPr sz="2550" spc="165" dirty="0">
                <a:solidFill>
                  <a:srgbClr val="7030A0"/>
                </a:solidFill>
                <a:latin typeface="Garamond"/>
                <a:cs typeface="Garamond"/>
              </a:rPr>
              <a:t> </a:t>
            </a:r>
            <a:r>
              <a:rPr sz="2550" i="1" dirty="0">
                <a:solidFill>
                  <a:srgbClr val="7030A0"/>
                </a:solidFill>
                <a:latin typeface="Garamond"/>
                <a:cs typeface="Garamond"/>
              </a:rPr>
              <a:t>target</a:t>
            </a:r>
            <a:r>
              <a:rPr sz="2550" i="1" spc="185" dirty="0">
                <a:solidFill>
                  <a:srgbClr val="7030A0"/>
                </a:solidFill>
                <a:latin typeface="Garamond"/>
                <a:cs typeface="Garamond"/>
              </a:rPr>
              <a:t> </a:t>
            </a:r>
            <a:r>
              <a:rPr sz="2550" dirty="0">
                <a:solidFill>
                  <a:srgbClr val="7030A0"/>
                </a:solidFill>
                <a:latin typeface="Garamond"/>
                <a:cs typeface="Garamond"/>
              </a:rPr>
              <a:t>della</a:t>
            </a:r>
            <a:r>
              <a:rPr sz="2550" spc="175" dirty="0">
                <a:solidFill>
                  <a:srgbClr val="7030A0"/>
                </a:solidFill>
                <a:latin typeface="Garamond"/>
                <a:cs typeface="Garamond"/>
              </a:rPr>
              <a:t> </a:t>
            </a:r>
            <a:r>
              <a:rPr sz="2550" dirty="0">
                <a:solidFill>
                  <a:srgbClr val="7030A0"/>
                </a:solidFill>
                <a:latin typeface="Garamond"/>
                <a:cs typeface="Garamond"/>
              </a:rPr>
              <a:t>linea</a:t>
            </a:r>
            <a:r>
              <a:rPr sz="2550" spc="175" dirty="0">
                <a:solidFill>
                  <a:srgbClr val="7030A0"/>
                </a:solidFill>
                <a:latin typeface="Garamond"/>
                <a:cs typeface="Garamond"/>
              </a:rPr>
              <a:t> </a:t>
            </a:r>
            <a:r>
              <a:rPr sz="2550" dirty="0">
                <a:solidFill>
                  <a:srgbClr val="7030A0"/>
                </a:solidFill>
                <a:latin typeface="Garamond"/>
                <a:cs typeface="Garamond"/>
              </a:rPr>
              <a:t>di</a:t>
            </a:r>
            <a:r>
              <a:rPr sz="2550" spc="175" dirty="0">
                <a:solidFill>
                  <a:srgbClr val="7030A0"/>
                </a:solidFill>
                <a:latin typeface="Garamond"/>
                <a:cs typeface="Garamond"/>
              </a:rPr>
              <a:t> </a:t>
            </a:r>
            <a:r>
              <a:rPr sz="2550" dirty="0">
                <a:solidFill>
                  <a:srgbClr val="7030A0"/>
                </a:solidFill>
                <a:latin typeface="Garamond"/>
                <a:cs typeface="Garamond"/>
              </a:rPr>
              <a:t>investimento</a:t>
            </a:r>
            <a:r>
              <a:rPr sz="2550" spc="170" dirty="0">
                <a:solidFill>
                  <a:srgbClr val="7030A0"/>
                </a:solidFill>
                <a:latin typeface="Garamond"/>
                <a:cs typeface="Garamond"/>
              </a:rPr>
              <a:t> </a:t>
            </a:r>
            <a:r>
              <a:rPr sz="2550" dirty="0">
                <a:solidFill>
                  <a:srgbClr val="7030A0"/>
                </a:solidFill>
                <a:latin typeface="Garamond"/>
                <a:cs typeface="Garamond"/>
              </a:rPr>
              <a:t>è</a:t>
            </a:r>
            <a:r>
              <a:rPr sz="2550" spc="170" dirty="0">
                <a:solidFill>
                  <a:srgbClr val="7030A0"/>
                </a:solidFill>
                <a:latin typeface="Garamond"/>
                <a:cs typeface="Garamond"/>
              </a:rPr>
              <a:t> </a:t>
            </a:r>
            <a:r>
              <a:rPr sz="2550" dirty="0">
                <a:solidFill>
                  <a:srgbClr val="7030A0"/>
                </a:solidFill>
                <a:latin typeface="Garamond"/>
                <a:cs typeface="Garamond"/>
              </a:rPr>
              <a:t>costituito</a:t>
            </a:r>
            <a:r>
              <a:rPr sz="2550" spc="170" dirty="0">
                <a:solidFill>
                  <a:srgbClr val="7030A0"/>
                </a:solidFill>
                <a:latin typeface="Garamond"/>
                <a:cs typeface="Garamond"/>
              </a:rPr>
              <a:t> </a:t>
            </a:r>
            <a:r>
              <a:rPr sz="2550" dirty="0">
                <a:solidFill>
                  <a:srgbClr val="7030A0"/>
                </a:solidFill>
                <a:latin typeface="Garamond"/>
                <a:cs typeface="Garamond"/>
              </a:rPr>
              <a:t>dal</a:t>
            </a:r>
            <a:r>
              <a:rPr sz="2550" spc="175" dirty="0">
                <a:solidFill>
                  <a:srgbClr val="7030A0"/>
                </a:solidFill>
                <a:latin typeface="Garamond"/>
                <a:cs typeface="Garamond"/>
              </a:rPr>
              <a:t> </a:t>
            </a:r>
            <a:r>
              <a:rPr sz="2550" dirty="0">
                <a:solidFill>
                  <a:srgbClr val="7030A0"/>
                </a:solidFill>
                <a:latin typeface="Garamond"/>
                <a:cs typeface="Garamond"/>
              </a:rPr>
              <a:t>numero</a:t>
            </a:r>
            <a:r>
              <a:rPr sz="2550" spc="170" dirty="0">
                <a:solidFill>
                  <a:srgbClr val="7030A0"/>
                </a:solidFill>
                <a:latin typeface="Garamond"/>
                <a:cs typeface="Garamond"/>
              </a:rPr>
              <a:t> </a:t>
            </a:r>
            <a:r>
              <a:rPr sz="2550" dirty="0">
                <a:solidFill>
                  <a:srgbClr val="7030A0"/>
                </a:solidFill>
                <a:latin typeface="Garamond"/>
                <a:cs typeface="Garamond"/>
              </a:rPr>
              <a:t>di</a:t>
            </a:r>
            <a:r>
              <a:rPr sz="2550" spc="175" dirty="0">
                <a:solidFill>
                  <a:srgbClr val="7030A0"/>
                </a:solidFill>
                <a:latin typeface="Garamond"/>
                <a:cs typeface="Garamond"/>
              </a:rPr>
              <a:t> </a:t>
            </a:r>
            <a:r>
              <a:rPr sz="2550" dirty="0">
                <a:solidFill>
                  <a:srgbClr val="7030A0"/>
                </a:solidFill>
                <a:latin typeface="Garamond"/>
                <a:cs typeface="Garamond"/>
              </a:rPr>
              <a:t>unità</a:t>
            </a:r>
            <a:r>
              <a:rPr sz="2550" spc="170" dirty="0">
                <a:solidFill>
                  <a:srgbClr val="7030A0"/>
                </a:solidFill>
                <a:latin typeface="Garamond"/>
                <a:cs typeface="Garamond"/>
              </a:rPr>
              <a:t> </a:t>
            </a:r>
            <a:r>
              <a:rPr sz="2550" dirty="0">
                <a:solidFill>
                  <a:srgbClr val="7030A0"/>
                </a:solidFill>
                <a:latin typeface="Garamond"/>
                <a:cs typeface="Garamond"/>
              </a:rPr>
              <a:t>di</a:t>
            </a:r>
            <a:r>
              <a:rPr sz="2550" spc="175" dirty="0">
                <a:solidFill>
                  <a:srgbClr val="7030A0"/>
                </a:solidFill>
                <a:latin typeface="Garamond"/>
                <a:cs typeface="Garamond"/>
              </a:rPr>
              <a:t> </a:t>
            </a:r>
            <a:r>
              <a:rPr sz="2550" dirty="0">
                <a:solidFill>
                  <a:srgbClr val="7030A0"/>
                </a:solidFill>
                <a:latin typeface="Garamond"/>
                <a:cs typeface="Garamond"/>
              </a:rPr>
              <a:t>personale</a:t>
            </a:r>
            <a:r>
              <a:rPr sz="2550" spc="175" dirty="0">
                <a:solidFill>
                  <a:srgbClr val="7030A0"/>
                </a:solidFill>
                <a:latin typeface="Garamond"/>
                <a:cs typeface="Garamond"/>
              </a:rPr>
              <a:t> </a:t>
            </a:r>
            <a:r>
              <a:rPr sz="2550" spc="-10" dirty="0">
                <a:solidFill>
                  <a:srgbClr val="7030A0"/>
                </a:solidFill>
                <a:latin typeface="Garamond"/>
                <a:cs typeface="Garamond"/>
              </a:rPr>
              <a:t>scolastico </a:t>
            </a:r>
            <a:r>
              <a:rPr sz="2550" dirty="0">
                <a:solidFill>
                  <a:srgbClr val="7030A0"/>
                </a:solidFill>
                <a:latin typeface="Garamond"/>
                <a:cs typeface="Garamond"/>
              </a:rPr>
              <a:t>formate</a:t>
            </a:r>
            <a:r>
              <a:rPr sz="2550" spc="140" dirty="0">
                <a:solidFill>
                  <a:srgbClr val="7030A0"/>
                </a:solidFill>
                <a:latin typeface="Garamond"/>
                <a:cs typeface="Garamond"/>
              </a:rPr>
              <a:t> </a:t>
            </a:r>
            <a:r>
              <a:rPr sz="2550" dirty="0">
                <a:solidFill>
                  <a:srgbClr val="7030A0"/>
                </a:solidFill>
                <a:latin typeface="Garamond"/>
                <a:cs typeface="Garamond"/>
              </a:rPr>
              <a:t>sulla</a:t>
            </a:r>
            <a:r>
              <a:rPr sz="2550" spc="140" dirty="0">
                <a:solidFill>
                  <a:srgbClr val="7030A0"/>
                </a:solidFill>
                <a:latin typeface="Garamond"/>
                <a:cs typeface="Garamond"/>
              </a:rPr>
              <a:t> </a:t>
            </a:r>
            <a:r>
              <a:rPr sz="2550" dirty="0">
                <a:solidFill>
                  <a:srgbClr val="7030A0"/>
                </a:solidFill>
                <a:latin typeface="Garamond"/>
                <a:cs typeface="Garamond"/>
              </a:rPr>
              <a:t>transizione</a:t>
            </a:r>
            <a:r>
              <a:rPr sz="2550" spc="140" dirty="0">
                <a:solidFill>
                  <a:srgbClr val="7030A0"/>
                </a:solidFill>
                <a:latin typeface="Garamond"/>
                <a:cs typeface="Garamond"/>
              </a:rPr>
              <a:t> </a:t>
            </a:r>
            <a:r>
              <a:rPr sz="2550" dirty="0">
                <a:solidFill>
                  <a:srgbClr val="7030A0"/>
                </a:solidFill>
                <a:latin typeface="Garamond"/>
                <a:cs typeface="Garamond"/>
              </a:rPr>
              <a:t>digitale.</a:t>
            </a:r>
            <a:r>
              <a:rPr sz="2550" spc="140" dirty="0">
                <a:solidFill>
                  <a:srgbClr val="7030A0"/>
                </a:solidFill>
                <a:latin typeface="Garamond"/>
                <a:cs typeface="Garamond"/>
              </a:rPr>
              <a:t> </a:t>
            </a:r>
            <a:r>
              <a:rPr sz="2550" dirty="0">
                <a:solidFill>
                  <a:srgbClr val="7030A0"/>
                </a:solidFill>
                <a:latin typeface="Garamond"/>
                <a:cs typeface="Garamond"/>
              </a:rPr>
              <a:t>Entro</a:t>
            </a:r>
            <a:r>
              <a:rPr sz="2550" spc="145" dirty="0">
                <a:solidFill>
                  <a:srgbClr val="7030A0"/>
                </a:solidFill>
                <a:latin typeface="Garamond"/>
                <a:cs typeface="Garamond"/>
              </a:rPr>
              <a:t> </a:t>
            </a:r>
            <a:r>
              <a:rPr sz="2550" dirty="0">
                <a:solidFill>
                  <a:srgbClr val="7030A0"/>
                </a:solidFill>
                <a:latin typeface="Garamond"/>
                <a:cs typeface="Garamond"/>
              </a:rPr>
              <a:t>il</a:t>
            </a:r>
            <a:r>
              <a:rPr sz="2550" spc="220" dirty="0">
                <a:solidFill>
                  <a:srgbClr val="7030A0"/>
                </a:solidFill>
                <a:latin typeface="Garamond"/>
                <a:cs typeface="Garamond"/>
              </a:rPr>
              <a:t> </a:t>
            </a:r>
            <a:r>
              <a:rPr sz="2950" b="1" dirty="0">
                <a:solidFill>
                  <a:srgbClr val="7030A0"/>
                </a:solidFill>
                <a:latin typeface="Garamond"/>
                <a:cs typeface="Garamond"/>
              </a:rPr>
              <a:t>30</a:t>
            </a:r>
            <a:r>
              <a:rPr sz="2950" b="1" spc="170" dirty="0">
                <a:solidFill>
                  <a:srgbClr val="7030A0"/>
                </a:solidFill>
                <a:latin typeface="Garamond"/>
                <a:cs typeface="Garamond"/>
              </a:rPr>
              <a:t> </a:t>
            </a:r>
            <a:r>
              <a:rPr sz="2950" b="1" dirty="0">
                <a:solidFill>
                  <a:srgbClr val="7030A0"/>
                </a:solidFill>
                <a:latin typeface="Garamond"/>
                <a:cs typeface="Garamond"/>
              </a:rPr>
              <a:t>giugno</a:t>
            </a:r>
            <a:r>
              <a:rPr sz="2950" b="1" spc="175" dirty="0">
                <a:solidFill>
                  <a:srgbClr val="7030A0"/>
                </a:solidFill>
                <a:latin typeface="Garamond"/>
                <a:cs typeface="Garamond"/>
              </a:rPr>
              <a:t> </a:t>
            </a:r>
            <a:r>
              <a:rPr sz="2950" b="1" dirty="0">
                <a:solidFill>
                  <a:srgbClr val="7030A0"/>
                </a:solidFill>
                <a:latin typeface="Garamond"/>
                <a:cs typeface="Garamond"/>
              </a:rPr>
              <a:t>2025</a:t>
            </a:r>
            <a:r>
              <a:rPr sz="2950" b="1" spc="210" dirty="0">
                <a:solidFill>
                  <a:srgbClr val="7030A0"/>
                </a:solidFill>
                <a:latin typeface="Garamond"/>
                <a:cs typeface="Garamond"/>
              </a:rPr>
              <a:t> </a:t>
            </a:r>
            <a:r>
              <a:rPr sz="2550" dirty="0">
                <a:solidFill>
                  <a:srgbClr val="7030A0"/>
                </a:solidFill>
                <a:latin typeface="Garamond"/>
                <a:cs typeface="Garamond"/>
              </a:rPr>
              <a:t>il</a:t>
            </a:r>
            <a:r>
              <a:rPr sz="2550" spc="145" dirty="0">
                <a:solidFill>
                  <a:srgbClr val="7030A0"/>
                </a:solidFill>
                <a:latin typeface="Garamond"/>
                <a:cs typeface="Garamond"/>
              </a:rPr>
              <a:t> </a:t>
            </a:r>
            <a:r>
              <a:rPr sz="2550" dirty="0">
                <a:solidFill>
                  <a:srgbClr val="7030A0"/>
                </a:solidFill>
                <a:latin typeface="Garamond"/>
                <a:cs typeface="Garamond"/>
              </a:rPr>
              <a:t>Ministero</a:t>
            </a:r>
            <a:r>
              <a:rPr sz="2550" spc="140" dirty="0">
                <a:solidFill>
                  <a:srgbClr val="7030A0"/>
                </a:solidFill>
                <a:latin typeface="Garamond"/>
                <a:cs typeface="Garamond"/>
              </a:rPr>
              <a:t> </a:t>
            </a:r>
            <a:r>
              <a:rPr sz="2550" dirty="0">
                <a:solidFill>
                  <a:srgbClr val="7030A0"/>
                </a:solidFill>
                <a:latin typeface="Garamond"/>
                <a:cs typeface="Garamond"/>
              </a:rPr>
              <a:t>dell’istruzione</a:t>
            </a:r>
            <a:r>
              <a:rPr sz="2550" spc="140" dirty="0">
                <a:solidFill>
                  <a:srgbClr val="7030A0"/>
                </a:solidFill>
                <a:latin typeface="Garamond"/>
                <a:cs typeface="Garamond"/>
              </a:rPr>
              <a:t> </a:t>
            </a:r>
            <a:r>
              <a:rPr sz="2550" spc="-50" dirty="0">
                <a:solidFill>
                  <a:srgbClr val="7030A0"/>
                </a:solidFill>
                <a:latin typeface="Garamond"/>
                <a:cs typeface="Garamond"/>
              </a:rPr>
              <a:t>e </a:t>
            </a:r>
            <a:r>
              <a:rPr sz="2550" dirty="0">
                <a:solidFill>
                  <a:srgbClr val="7030A0"/>
                </a:solidFill>
                <a:latin typeface="Garamond"/>
                <a:cs typeface="Garamond"/>
              </a:rPr>
              <a:t>del</a:t>
            </a:r>
            <a:r>
              <a:rPr sz="2550" spc="65" dirty="0">
                <a:solidFill>
                  <a:srgbClr val="7030A0"/>
                </a:solidFill>
                <a:latin typeface="Garamond"/>
                <a:cs typeface="Garamond"/>
              </a:rPr>
              <a:t>  </a:t>
            </a:r>
            <a:r>
              <a:rPr sz="2550" dirty="0">
                <a:solidFill>
                  <a:srgbClr val="7030A0"/>
                </a:solidFill>
                <a:latin typeface="Garamond"/>
                <a:cs typeface="Garamond"/>
              </a:rPr>
              <a:t>merito</a:t>
            </a:r>
            <a:r>
              <a:rPr sz="2550" spc="75" dirty="0">
                <a:solidFill>
                  <a:srgbClr val="7030A0"/>
                </a:solidFill>
                <a:latin typeface="Garamond"/>
                <a:cs typeface="Garamond"/>
              </a:rPr>
              <a:t>  </a:t>
            </a:r>
            <a:r>
              <a:rPr sz="2550" dirty="0">
                <a:solidFill>
                  <a:srgbClr val="7030A0"/>
                </a:solidFill>
                <a:latin typeface="Garamond"/>
                <a:cs typeface="Garamond"/>
              </a:rPr>
              <a:t>dovrà</a:t>
            </a:r>
            <a:r>
              <a:rPr sz="2550" spc="75" dirty="0">
                <a:solidFill>
                  <a:srgbClr val="7030A0"/>
                </a:solidFill>
                <a:latin typeface="Garamond"/>
                <a:cs typeface="Garamond"/>
              </a:rPr>
              <a:t>  </a:t>
            </a:r>
            <a:r>
              <a:rPr sz="2550" dirty="0">
                <a:solidFill>
                  <a:srgbClr val="7030A0"/>
                </a:solidFill>
                <a:latin typeface="Garamond"/>
                <a:cs typeface="Garamond"/>
              </a:rPr>
              <a:t>fornire</a:t>
            </a:r>
            <a:r>
              <a:rPr sz="2550" spc="75" dirty="0">
                <a:solidFill>
                  <a:srgbClr val="7030A0"/>
                </a:solidFill>
                <a:latin typeface="Garamond"/>
                <a:cs typeface="Garamond"/>
              </a:rPr>
              <a:t>  </a:t>
            </a:r>
            <a:r>
              <a:rPr sz="2550" dirty="0">
                <a:solidFill>
                  <a:srgbClr val="7030A0"/>
                </a:solidFill>
                <a:latin typeface="Garamond"/>
                <a:cs typeface="Garamond"/>
              </a:rPr>
              <a:t>la</a:t>
            </a:r>
            <a:r>
              <a:rPr sz="2550" spc="75" dirty="0">
                <a:solidFill>
                  <a:srgbClr val="7030A0"/>
                </a:solidFill>
                <a:latin typeface="Garamond"/>
                <a:cs typeface="Garamond"/>
              </a:rPr>
              <a:t>  </a:t>
            </a:r>
            <a:r>
              <a:rPr sz="2550" dirty="0">
                <a:solidFill>
                  <a:srgbClr val="7030A0"/>
                </a:solidFill>
                <a:latin typeface="Garamond"/>
                <a:cs typeface="Garamond"/>
              </a:rPr>
              <a:t>dimostrazione</a:t>
            </a:r>
            <a:r>
              <a:rPr sz="2550" spc="75" dirty="0">
                <a:solidFill>
                  <a:srgbClr val="7030A0"/>
                </a:solidFill>
                <a:latin typeface="Garamond"/>
                <a:cs typeface="Garamond"/>
              </a:rPr>
              <a:t>  </a:t>
            </a:r>
            <a:r>
              <a:rPr sz="2550" dirty="0">
                <a:solidFill>
                  <a:srgbClr val="7030A0"/>
                </a:solidFill>
                <a:latin typeface="Garamond"/>
                <a:cs typeface="Garamond"/>
              </a:rPr>
              <a:t>sul</a:t>
            </a:r>
            <a:r>
              <a:rPr sz="2550" spc="80" dirty="0">
                <a:solidFill>
                  <a:srgbClr val="7030A0"/>
                </a:solidFill>
                <a:latin typeface="Garamond"/>
                <a:cs typeface="Garamond"/>
              </a:rPr>
              <a:t>  </a:t>
            </a:r>
            <a:r>
              <a:rPr sz="2550" dirty="0">
                <a:solidFill>
                  <a:srgbClr val="7030A0"/>
                </a:solidFill>
                <a:latin typeface="Garamond"/>
                <a:cs typeface="Garamond"/>
              </a:rPr>
              <a:t>raggiungimento</a:t>
            </a:r>
            <a:r>
              <a:rPr sz="2550" spc="75" dirty="0">
                <a:solidFill>
                  <a:srgbClr val="7030A0"/>
                </a:solidFill>
                <a:latin typeface="Garamond"/>
                <a:cs typeface="Garamond"/>
              </a:rPr>
              <a:t>  </a:t>
            </a:r>
            <a:r>
              <a:rPr sz="2550" dirty="0">
                <a:solidFill>
                  <a:srgbClr val="7030A0"/>
                </a:solidFill>
                <a:latin typeface="Garamond"/>
                <a:cs typeface="Garamond"/>
              </a:rPr>
              <a:t>del</a:t>
            </a:r>
            <a:r>
              <a:rPr sz="2550" spc="75" dirty="0">
                <a:solidFill>
                  <a:srgbClr val="7030A0"/>
                </a:solidFill>
                <a:latin typeface="Garamond"/>
                <a:cs typeface="Garamond"/>
              </a:rPr>
              <a:t>  </a:t>
            </a:r>
            <a:r>
              <a:rPr sz="2550" dirty="0">
                <a:solidFill>
                  <a:srgbClr val="7030A0"/>
                </a:solidFill>
                <a:latin typeface="Garamond"/>
                <a:cs typeface="Garamond"/>
              </a:rPr>
              <a:t>valore</a:t>
            </a:r>
            <a:r>
              <a:rPr sz="2550" spc="75" dirty="0">
                <a:solidFill>
                  <a:srgbClr val="7030A0"/>
                </a:solidFill>
                <a:latin typeface="Garamond"/>
                <a:cs typeface="Garamond"/>
              </a:rPr>
              <a:t>  </a:t>
            </a:r>
            <a:r>
              <a:rPr sz="2550" dirty="0">
                <a:solidFill>
                  <a:srgbClr val="7030A0"/>
                </a:solidFill>
                <a:latin typeface="Garamond"/>
                <a:cs typeface="Garamond"/>
              </a:rPr>
              <a:t>minimo</a:t>
            </a:r>
            <a:r>
              <a:rPr sz="2550" spc="75" dirty="0">
                <a:solidFill>
                  <a:srgbClr val="7030A0"/>
                </a:solidFill>
                <a:latin typeface="Garamond"/>
                <a:cs typeface="Garamond"/>
              </a:rPr>
              <a:t>  </a:t>
            </a:r>
            <a:r>
              <a:rPr sz="2550" spc="-25" dirty="0">
                <a:solidFill>
                  <a:srgbClr val="7030A0"/>
                </a:solidFill>
                <a:latin typeface="Garamond"/>
                <a:cs typeface="Garamond"/>
              </a:rPr>
              <a:t>di </a:t>
            </a:r>
            <a:r>
              <a:rPr sz="2550" dirty="0">
                <a:solidFill>
                  <a:srgbClr val="7030A0"/>
                </a:solidFill>
                <a:latin typeface="Garamond"/>
                <a:cs typeface="Garamond"/>
              </a:rPr>
              <a:t>personale</a:t>
            </a:r>
            <a:r>
              <a:rPr sz="2550" spc="-55" dirty="0">
                <a:solidFill>
                  <a:srgbClr val="7030A0"/>
                </a:solidFill>
                <a:latin typeface="Garamond"/>
                <a:cs typeface="Garamond"/>
              </a:rPr>
              <a:t> </a:t>
            </a:r>
            <a:r>
              <a:rPr sz="2550" dirty="0">
                <a:solidFill>
                  <a:srgbClr val="7030A0"/>
                </a:solidFill>
                <a:latin typeface="Garamond"/>
                <a:cs typeface="Garamond"/>
              </a:rPr>
              <a:t>scolastico</a:t>
            </a:r>
            <a:r>
              <a:rPr sz="2550" spc="-45" dirty="0">
                <a:solidFill>
                  <a:srgbClr val="7030A0"/>
                </a:solidFill>
                <a:latin typeface="Garamond"/>
                <a:cs typeface="Garamond"/>
              </a:rPr>
              <a:t> </a:t>
            </a:r>
            <a:r>
              <a:rPr sz="2550" spc="-10" dirty="0">
                <a:solidFill>
                  <a:srgbClr val="7030A0"/>
                </a:solidFill>
                <a:latin typeface="Garamond"/>
                <a:cs typeface="Garamond"/>
              </a:rPr>
              <a:t>formato.</a:t>
            </a:r>
            <a:endParaRPr sz="2550">
              <a:latin typeface="Garamond"/>
              <a:cs typeface="Garamond"/>
            </a:endParaRPr>
          </a:p>
          <a:p>
            <a:pPr marL="12700" marR="36830" algn="just">
              <a:lnSpc>
                <a:spcPct val="100400"/>
              </a:lnSpc>
            </a:pPr>
            <a:r>
              <a:rPr sz="2550" dirty="0">
                <a:solidFill>
                  <a:srgbClr val="7030A0"/>
                </a:solidFill>
                <a:latin typeface="Garamond"/>
                <a:cs typeface="Garamond"/>
              </a:rPr>
              <a:t>Pertanto,</a:t>
            </a:r>
            <a:r>
              <a:rPr sz="2550" spc="100" dirty="0">
                <a:solidFill>
                  <a:srgbClr val="7030A0"/>
                </a:solidFill>
                <a:latin typeface="Garamond"/>
                <a:cs typeface="Garamond"/>
              </a:rPr>
              <a:t> </a:t>
            </a:r>
            <a:r>
              <a:rPr sz="2550" dirty="0">
                <a:solidFill>
                  <a:srgbClr val="7030A0"/>
                </a:solidFill>
                <a:latin typeface="Garamond"/>
                <a:cs typeface="Garamond"/>
              </a:rPr>
              <a:t>ciascuna</a:t>
            </a:r>
            <a:r>
              <a:rPr sz="2550" spc="100" dirty="0">
                <a:solidFill>
                  <a:srgbClr val="7030A0"/>
                </a:solidFill>
                <a:latin typeface="Garamond"/>
                <a:cs typeface="Garamond"/>
              </a:rPr>
              <a:t> </a:t>
            </a:r>
            <a:r>
              <a:rPr sz="2550" dirty="0">
                <a:solidFill>
                  <a:srgbClr val="7030A0"/>
                </a:solidFill>
                <a:latin typeface="Garamond"/>
                <a:cs typeface="Garamond"/>
              </a:rPr>
              <a:t>istituzione</a:t>
            </a:r>
            <a:r>
              <a:rPr sz="2550" spc="105" dirty="0">
                <a:solidFill>
                  <a:srgbClr val="7030A0"/>
                </a:solidFill>
                <a:latin typeface="Garamond"/>
                <a:cs typeface="Garamond"/>
              </a:rPr>
              <a:t> </a:t>
            </a:r>
            <a:r>
              <a:rPr sz="2550" dirty="0">
                <a:solidFill>
                  <a:srgbClr val="7030A0"/>
                </a:solidFill>
                <a:latin typeface="Garamond"/>
                <a:cs typeface="Garamond"/>
              </a:rPr>
              <a:t>scolastica</a:t>
            </a:r>
            <a:r>
              <a:rPr sz="2550" spc="100" dirty="0">
                <a:solidFill>
                  <a:srgbClr val="7030A0"/>
                </a:solidFill>
                <a:latin typeface="Garamond"/>
                <a:cs typeface="Garamond"/>
              </a:rPr>
              <a:t> </a:t>
            </a:r>
            <a:r>
              <a:rPr sz="2550" dirty="0">
                <a:solidFill>
                  <a:srgbClr val="7030A0"/>
                </a:solidFill>
                <a:latin typeface="Garamond"/>
                <a:cs typeface="Garamond"/>
              </a:rPr>
              <a:t>beneficiaria</a:t>
            </a:r>
            <a:r>
              <a:rPr sz="2550" spc="100" dirty="0">
                <a:solidFill>
                  <a:srgbClr val="7030A0"/>
                </a:solidFill>
                <a:latin typeface="Garamond"/>
                <a:cs typeface="Garamond"/>
              </a:rPr>
              <a:t> </a:t>
            </a:r>
            <a:r>
              <a:rPr sz="2550" dirty="0">
                <a:solidFill>
                  <a:srgbClr val="7030A0"/>
                </a:solidFill>
                <a:latin typeface="Garamond"/>
                <a:cs typeface="Garamond"/>
              </a:rPr>
              <a:t>dovrà</a:t>
            </a:r>
            <a:r>
              <a:rPr sz="2550" spc="95" dirty="0">
                <a:solidFill>
                  <a:srgbClr val="7030A0"/>
                </a:solidFill>
                <a:latin typeface="Garamond"/>
                <a:cs typeface="Garamond"/>
              </a:rPr>
              <a:t> </a:t>
            </a:r>
            <a:r>
              <a:rPr sz="2550" dirty="0">
                <a:solidFill>
                  <a:srgbClr val="7030A0"/>
                </a:solidFill>
                <a:latin typeface="Garamond"/>
                <a:cs typeface="Garamond"/>
              </a:rPr>
              <a:t>coinvolgere</a:t>
            </a:r>
            <a:r>
              <a:rPr sz="2550" spc="100" dirty="0">
                <a:solidFill>
                  <a:srgbClr val="7030A0"/>
                </a:solidFill>
                <a:latin typeface="Garamond"/>
                <a:cs typeface="Garamond"/>
              </a:rPr>
              <a:t> </a:t>
            </a:r>
            <a:r>
              <a:rPr sz="2550" dirty="0">
                <a:solidFill>
                  <a:srgbClr val="7030A0"/>
                </a:solidFill>
                <a:latin typeface="Garamond"/>
                <a:cs typeface="Garamond"/>
              </a:rPr>
              <a:t>un</a:t>
            </a:r>
            <a:r>
              <a:rPr sz="2550" spc="100" dirty="0">
                <a:solidFill>
                  <a:srgbClr val="7030A0"/>
                </a:solidFill>
                <a:latin typeface="Garamond"/>
                <a:cs typeface="Garamond"/>
              </a:rPr>
              <a:t> </a:t>
            </a:r>
            <a:r>
              <a:rPr sz="2550" dirty="0">
                <a:solidFill>
                  <a:srgbClr val="7030A0"/>
                </a:solidFill>
                <a:latin typeface="Garamond"/>
                <a:cs typeface="Garamond"/>
              </a:rPr>
              <a:t>numero</a:t>
            </a:r>
            <a:r>
              <a:rPr sz="2550" spc="100" dirty="0">
                <a:solidFill>
                  <a:srgbClr val="7030A0"/>
                </a:solidFill>
                <a:latin typeface="Garamond"/>
                <a:cs typeface="Garamond"/>
              </a:rPr>
              <a:t> </a:t>
            </a:r>
            <a:r>
              <a:rPr sz="2550" dirty="0">
                <a:solidFill>
                  <a:srgbClr val="7030A0"/>
                </a:solidFill>
                <a:latin typeface="Garamond"/>
                <a:cs typeface="Garamond"/>
              </a:rPr>
              <a:t>di</a:t>
            </a:r>
            <a:r>
              <a:rPr sz="2550" spc="105" dirty="0">
                <a:solidFill>
                  <a:srgbClr val="7030A0"/>
                </a:solidFill>
                <a:latin typeface="Garamond"/>
                <a:cs typeface="Garamond"/>
              </a:rPr>
              <a:t> </a:t>
            </a:r>
            <a:r>
              <a:rPr sz="2550" spc="-10" dirty="0">
                <a:solidFill>
                  <a:srgbClr val="7030A0"/>
                </a:solidFill>
                <a:latin typeface="Garamond"/>
                <a:cs typeface="Garamond"/>
              </a:rPr>
              <a:t>unità </a:t>
            </a:r>
            <a:r>
              <a:rPr sz="2550" dirty="0">
                <a:solidFill>
                  <a:srgbClr val="7030A0"/>
                </a:solidFill>
                <a:latin typeface="Garamond"/>
                <a:cs typeface="Garamond"/>
              </a:rPr>
              <a:t>di</a:t>
            </a:r>
            <a:r>
              <a:rPr sz="2550" spc="160" dirty="0">
                <a:solidFill>
                  <a:srgbClr val="7030A0"/>
                </a:solidFill>
                <a:latin typeface="Garamond"/>
                <a:cs typeface="Garamond"/>
              </a:rPr>
              <a:t> </a:t>
            </a:r>
            <a:r>
              <a:rPr sz="2550" dirty="0">
                <a:solidFill>
                  <a:srgbClr val="7030A0"/>
                </a:solidFill>
                <a:latin typeface="Garamond"/>
                <a:cs typeface="Garamond"/>
              </a:rPr>
              <a:t>personale</a:t>
            </a:r>
            <a:r>
              <a:rPr sz="2550" spc="160" dirty="0">
                <a:solidFill>
                  <a:srgbClr val="7030A0"/>
                </a:solidFill>
                <a:latin typeface="Garamond"/>
                <a:cs typeface="Garamond"/>
              </a:rPr>
              <a:t> </a:t>
            </a:r>
            <a:r>
              <a:rPr sz="2550" dirty="0">
                <a:solidFill>
                  <a:srgbClr val="7030A0"/>
                </a:solidFill>
                <a:latin typeface="Garamond"/>
                <a:cs typeface="Garamond"/>
              </a:rPr>
              <a:t>almeno</a:t>
            </a:r>
            <a:r>
              <a:rPr sz="2550" spc="160" dirty="0">
                <a:solidFill>
                  <a:srgbClr val="7030A0"/>
                </a:solidFill>
                <a:latin typeface="Garamond"/>
                <a:cs typeface="Garamond"/>
              </a:rPr>
              <a:t> </a:t>
            </a:r>
            <a:r>
              <a:rPr sz="2550" dirty="0">
                <a:solidFill>
                  <a:srgbClr val="7030A0"/>
                </a:solidFill>
                <a:latin typeface="Garamond"/>
                <a:cs typeface="Garamond"/>
              </a:rPr>
              <a:t>pari</a:t>
            </a:r>
            <a:r>
              <a:rPr sz="2550" spc="165" dirty="0">
                <a:solidFill>
                  <a:srgbClr val="7030A0"/>
                </a:solidFill>
                <a:latin typeface="Garamond"/>
                <a:cs typeface="Garamond"/>
              </a:rPr>
              <a:t> </a:t>
            </a:r>
            <a:r>
              <a:rPr sz="2550" dirty="0">
                <a:solidFill>
                  <a:srgbClr val="7030A0"/>
                </a:solidFill>
                <a:latin typeface="Garamond"/>
                <a:cs typeface="Garamond"/>
              </a:rPr>
              <a:t>al</a:t>
            </a:r>
            <a:r>
              <a:rPr sz="2550" spc="160" dirty="0">
                <a:solidFill>
                  <a:srgbClr val="7030A0"/>
                </a:solidFill>
                <a:latin typeface="Garamond"/>
                <a:cs typeface="Garamond"/>
              </a:rPr>
              <a:t> </a:t>
            </a:r>
            <a:r>
              <a:rPr sz="2550" dirty="0">
                <a:solidFill>
                  <a:srgbClr val="7030A0"/>
                </a:solidFill>
                <a:latin typeface="Garamond"/>
                <a:cs typeface="Garamond"/>
              </a:rPr>
              <a:t>target</a:t>
            </a:r>
            <a:r>
              <a:rPr sz="2550" spc="155" dirty="0">
                <a:solidFill>
                  <a:srgbClr val="7030A0"/>
                </a:solidFill>
                <a:latin typeface="Garamond"/>
                <a:cs typeface="Garamond"/>
              </a:rPr>
              <a:t> </a:t>
            </a:r>
            <a:r>
              <a:rPr sz="2550" dirty="0">
                <a:solidFill>
                  <a:srgbClr val="7030A0"/>
                </a:solidFill>
                <a:latin typeface="Garamond"/>
                <a:cs typeface="Garamond"/>
              </a:rPr>
              <a:t>definito</a:t>
            </a:r>
            <a:r>
              <a:rPr sz="2550" spc="160" dirty="0">
                <a:solidFill>
                  <a:srgbClr val="7030A0"/>
                </a:solidFill>
                <a:latin typeface="Garamond"/>
                <a:cs typeface="Garamond"/>
              </a:rPr>
              <a:t> </a:t>
            </a:r>
            <a:r>
              <a:rPr sz="2550" dirty="0">
                <a:solidFill>
                  <a:srgbClr val="7030A0"/>
                </a:solidFill>
                <a:latin typeface="Garamond"/>
                <a:cs typeface="Garamond"/>
              </a:rPr>
              <a:t>in</a:t>
            </a:r>
            <a:r>
              <a:rPr sz="2550" spc="160" dirty="0">
                <a:solidFill>
                  <a:srgbClr val="7030A0"/>
                </a:solidFill>
                <a:latin typeface="Garamond"/>
                <a:cs typeface="Garamond"/>
              </a:rPr>
              <a:t> </a:t>
            </a:r>
            <a:r>
              <a:rPr sz="2550" dirty="0">
                <a:solidFill>
                  <a:srgbClr val="7030A0"/>
                </a:solidFill>
                <a:latin typeface="Garamond"/>
                <a:cs typeface="Garamond"/>
              </a:rPr>
              <a:t>proporzione</a:t>
            </a:r>
            <a:r>
              <a:rPr sz="2550" spc="160" dirty="0">
                <a:solidFill>
                  <a:srgbClr val="7030A0"/>
                </a:solidFill>
                <a:latin typeface="Garamond"/>
                <a:cs typeface="Garamond"/>
              </a:rPr>
              <a:t> </a:t>
            </a:r>
            <a:r>
              <a:rPr sz="2550" dirty="0">
                <a:solidFill>
                  <a:srgbClr val="7030A0"/>
                </a:solidFill>
                <a:latin typeface="Garamond"/>
                <a:cs typeface="Garamond"/>
              </a:rPr>
              <a:t>al</a:t>
            </a:r>
            <a:r>
              <a:rPr sz="2550" spc="160" dirty="0">
                <a:solidFill>
                  <a:srgbClr val="7030A0"/>
                </a:solidFill>
                <a:latin typeface="Garamond"/>
                <a:cs typeface="Garamond"/>
              </a:rPr>
              <a:t> </a:t>
            </a:r>
            <a:r>
              <a:rPr sz="2550" dirty="0">
                <a:solidFill>
                  <a:srgbClr val="7030A0"/>
                </a:solidFill>
                <a:latin typeface="Garamond"/>
                <a:cs typeface="Garamond"/>
              </a:rPr>
              <a:t>numero</a:t>
            </a:r>
            <a:r>
              <a:rPr sz="2550" spc="160" dirty="0">
                <a:solidFill>
                  <a:srgbClr val="7030A0"/>
                </a:solidFill>
                <a:latin typeface="Garamond"/>
                <a:cs typeface="Garamond"/>
              </a:rPr>
              <a:t> </a:t>
            </a:r>
            <a:r>
              <a:rPr sz="2550" dirty="0">
                <a:solidFill>
                  <a:srgbClr val="7030A0"/>
                </a:solidFill>
                <a:latin typeface="Garamond"/>
                <a:cs typeface="Garamond"/>
              </a:rPr>
              <a:t>di</a:t>
            </a:r>
            <a:r>
              <a:rPr sz="2550" spc="160" dirty="0">
                <a:solidFill>
                  <a:srgbClr val="7030A0"/>
                </a:solidFill>
                <a:latin typeface="Garamond"/>
                <a:cs typeface="Garamond"/>
              </a:rPr>
              <a:t> </a:t>
            </a:r>
            <a:r>
              <a:rPr sz="2550" dirty="0">
                <a:solidFill>
                  <a:srgbClr val="7030A0"/>
                </a:solidFill>
                <a:latin typeface="Garamond"/>
                <a:cs typeface="Garamond"/>
              </a:rPr>
              <a:t>unità</a:t>
            </a:r>
            <a:r>
              <a:rPr sz="2550" spc="155" dirty="0">
                <a:solidFill>
                  <a:srgbClr val="7030A0"/>
                </a:solidFill>
                <a:latin typeface="Garamond"/>
                <a:cs typeface="Garamond"/>
              </a:rPr>
              <a:t> </a:t>
            </a:r>
            <a:r>
              <a:rPr sz="2550" dirty="0">
                <a:solidFill>
                  <a:srgbClr val="7030A0"/>
                </a:solidFill>
                <a:latin typeface="Garamond"/>
                <a:cs typeface="Garamond"/>
              </a:rPr>
              <a:t>di</a:t>
            </a:r>
            <a:r>
              <a:rPr sz="2550" spc="160" dirty="0">
                <a:solidFill>
                  <a:srgbClr val="7030A0"/>
                </a:solidFill>
                <a:latin typeface="Garamond"/>
                <a:cs typeface="Garamond"/>
              </a:rPr>
              <a:t> </a:t>
            </a:r>
            <a:r>
              <a:rPr sz="2550" spc="-10" dirty="0">
                <a:solidFill>
                  <a:srgbClr val="7030A0"/>
                </a:solidFill>
                <a:latin typeface="Garamond"/>
                <a:cs typeface="Garamond"/>
              </a:rPr>
              <a:t>personale </a:t>
            </a:r>
            <a:r>
              <a:rPr sz="2550" dirty="0">
                <a:solidFill>
                  <a:srgbClr val="7030A0"/>
                </a:solidFill>
                <a:latin typeface="Garamond"/>
                <a:cs typeface="Garamond"/>
              </a:rPr>
              <a:t>di</a:t>
            </a:r>
            <a:r>
              <a:rPr sz="2550" spc="-30" dirty="0">
                <a:solidFill>
                  <a:srgbClr val="7030A0"/>
                </a:solidFill>
                <a:latin typeface="Garamond"/>
                <a:cs typeface="Garamond"/>
              </a:rPr>
              <a:t> </a:t>
            </a:r>
            <a:r>
              <a:rPr sz="2550" dirty="0">
                <a:solidFill>
                  <a:srgbClr val="7030A0"/>
                </a:solidFill>
                <a:latin typeface="Garamond"/>
                <a:cs typeface="Garamond"/>
              </a:rPr>
              <a:t>appartenenza</a:t>
            </a:r>
            <a:r>
              <a:rPr sz="2550" spc="-30" dirty="0">
                <a:solidFill>
                  <a:srgbClr val="7030A0"/>
                </a:solidFill>
                <a:latin typeface="Garamond"/>
                <a:cs typeface="Garamond"/>
              </a:rPr>
              <a:t> </a:t>
            </a:r>
            <a:r>
              <a:rPr sz="2550" dirty="0">
                <a:solidFill>
                  <a:srgbClr val="7030A0"/>
                </a:solidFill>
                <a:latin typeface="Garamond"/>
                <a:cs typeface="Garamond"/>
              </a:rPr>
              <a:t>e</a:t>
            </a:r>
            <a:r>
              <a:rPr sz="2550" spc="-30" dirty="0">
                <a:solidFill>
                  <a:srgbClr val="7030A0"/>
                </a:solidFill>
                <a:latin typeface="Garamond"/>
                <a:cs typeface="Garamond"/>
              </a:rPr>
              <a:t> </a:t>
            </a:r>
            <a:r>
              <a:rPr sz="2550" dirty="0">
                <a:solidFill>
                  <a:srgbClr val="7030A0"/>
                </a:solidFill>
                <a:latin typeface="Garamond"/>
                <a:cs typeface="Garamond"/>
              </a:rPr>
              <a:t>al</a:t>
            </a:r>
            <a:r>
              <a:rPr sz="2550" spc="-25" dirty="0">
                <a:solidFill>
                  <a:srgbClr val="7030A0"/>
                </a:solidFill>
                <a:latin typeface="Garamond"/>
                <a:cs typeface="Garamond"/>
              </a:rPr>
              <a:t> </a:t>
            </a:r>
            <a:r>
              <a:rPr sz="2550" dirty="0">
                <a:solidFill>
                  <a:srgbClr val="7030A0"/>
                </a:solidFill>
                <a:latin typeface="Garamond"/>
                <a:cs typeface="Garamond"/>
              </a:rPr>
              <a:t>finanziamento</a:t>
            </a:r>
            <a:r>
              <a:rPr sz="2550" spc="-30" dirty="0">
                <a:solidFill>
                  <a:srgbClr val="7030A0"/>
                </a:solidFill>
                <a:latin typeface="Garamond"/>
                <a:cs typeface="Garamond"/>
              </a:rPr>
              <a:t> </a:t>
            </a:r>
            <a:r>
              <a:rPr sz="2550" dirty="0">
                <a:solidFill>
                  <a:srgbClr val="7030A0"/>
                </a:solidFill>
                <a:latin typeface="Garamond"/>
                <a:cs typeface="Garamond"/>
              </a:rPr>
              <a:t>ricevuto,</a:t>
            </a:r>
            <a:r>
              <a:rPr sz="2550" spc="-30" dirty="0">
                <a:solidFill>
                  <a:srgbClr val="7030A0"/>
                </a:solidFill>
                <a:latin typeface="Garamond"/>
                <a:cs typeface="Garamond"/>
              </a:rPr>
              <a:t> </a:t>
            </a:r>
            <a:r>
              <a:rPr sz="2550" dirty="0">
                <a:solidFill>
                  <a:srgbClr val="7030A0"/>
                </a:solidFill>
                <a:latin typeface="Garamond"/>
                <a:cs typeface="Garamond"/>
              </a:rPr>
              <a:t>come</a:t>
            </a:r>
            <a:r>
              <a:rPr sz="2550" spc="-30" dirty="0">
                <a:solidFill>
                  <a:srgbClr val="7030A0"/>
                </a:solidFill>
                <a:latin typeface="Garamond"/>
                <a:cs typeface="Garamond"/>
              </a:rPr>
              <a:t> </a:t>
            </a:r>
            <a:r>
              <a:rPr sz="2550" dirty="0">
                <a:solidFill>
                  <a:srgbClr val="7030A0"/>
                </a:solidFill>
                <a:latin typeface="Garamond"/>
                <a:cs typeface="Garamond"/>
              </a:rPr>
              <a:t>riportato</a:t>
            </a:r>
            <a:r>
              <a:rPr sz="2550" spc="-30" dirty="0">
                <a:solidFill>
                  <a:srgbClr val="7030A0"/>
                </a:solidFill>
                <a:latin typeface="Garamond"/>
                <a:cs typeface="Garamond"/>
              </a:rPr>
              <a:t> </a:t>
            </a:r>
            <a:r>
              <a:rPr sz="2550" dirty="0">
                <a:solidFill>
                  <a:srgbClr val="7030A0"/>
                </a:solidFill>
                <a:latin typeface="Garamond"/>
                <a:cs typeface="Garamond"/>
              </a:rPr>
              <a:t>nel</a:t>
            </a:r>
            <a:r>
              <a:rPr sz="2550" spc="-25" dirty="0">
                <a:solidFill>
                  <a:srgbClr val="7030A0"/>
                </a:solidFill>
                <a:latin typeface="Garamond"/>
                <a:cs typeface="Garamond"/>
              </a:rPr>
              <a:t> </a:t>
            </a:r>
            <a:r>
              <a:rPr sz="2550" spc="-10" dirty="0">
                <a:solidFill>
                  <a:srgbClr val="7030A0"/>
                </a:solidFill>
                <a:latin typeface="Garamond"/>
                <a:cs typeface="Garamond"/>
              </a:rPr>
              <a:t>progetto.</a:t>
            </a:r>
            <a:endParaRPr sz="2550">
              <a:latin typeface="Garamond"/>
              <a:cs typeface="Garamond"/>
            </a:endParaRPr>
          </a:p>
          <a:p>
            <a:pPr marL="12700" marR="37465" algn="just">
              <a:lnSpc>
                <a:spcPct val="100400"/>
              </a:lnSpc>
            </a:pPr>
            <a:r>
              <a:rPr sz="2550" dirty="0">
                <a:solidFill>
                  <a:srgbClr val="7030A0"/>
                </a:solidFill>
                <a:latin typeface="Garamond"/>
                <a:cs typeface="Garamond"/>
              </a:rPr>
              <a:t>La</a:t>
            </a:r>
            <a:r>
              <a:rPr sz="2550" spc="385" dirty="0">
                <a:solidFill>
                  <a:srgbClr val="7030A0"/>
                </a:solidFill>
                <a:latin typeface="Garamond"/>
                <a:cs typeface="Garamond"/>
              </a:rPr>
              <a:t> </a:t>
            </a:r>
            <a:r>
              <a:rPr sz="2550" dirty="0">
                <a:solidFill>
                  <a:srgbClr val="7030A0"/>
                </a:solidFill>
                <a:latin typeface="Garamond"/>
                <a:cs typeface="Garamond"/>
              </a:rPr>
              <a:t>rendicontazione</a:t>
            </a:r>
            <a:r>
              <a:rPr sz="2550" spc="395" dirty="0">
                <a:solidFill>
                  <a:srgbClr val="7030A0"/>
                </a:solidFill>
                <a:latin typeface="Garamond"/>
                <a:cs typeface="Garamond"/>
              </a:rPr>
              <a:t> </a:t>
            </a:r>
            <a:r>
              <a:rPr sz="2550" dirty="0">
                <a:solidFill>
                  <a:srgbClr val="7030A0"/>
                </a:solidFill>
                <a:latin typeface="Garamond"/>
                <a:cs typeface="Garamond"/>
              </a:rPr>
              <a:t>sul</a:t>
            </a:r>
            <a:r>
              <a:rPr sz="2550" spc="395" dirty="0">
                <a:solidFill>
                  <a:srgbClr val="7030A0"/>
                </a:solidFill>
                <a:latin typeface="Garamond"/>
                <a:cs typeface="Garamond"/>
              </a:rPr>
              <a:t> </a:t>
            </a:r>
            <a:r>
              <a:rPr sz="2550" dirty="0">
                <a:solidFill>
                  <a:srgbClr val="7030A0"/>
                </a:solidFill>
                <a:latin typeface="Garamond"/>
                <a:cs typeface="Garamond"/>
              </a:rPr>
              <a:t>conseguimento</a:t>
            </a:r>
            <a:r>
              <a:rPr sz="2550" spc="395" dirty="0">
                <a:solidFill>
                  <a:srgbClr val="7030A0"/>
                </a:solidFill>
                <a:latin typeface="Garamond"/>
                <a:cs typeface="Garamond"/>
              </a:rPr>
              <a:t> </a:t>
            </a:r>
            <a:r>
              <a:rPr sz="2550" dirty="0">
                <a:solidFill>
                  <a:srgbClr val="7030A0"/>
                </a:solidFill>
                <a:latin typeface="Garamond"/>
                <a:cs typeface="Garamond"/>
              </a:rPr>
              <a:t>del</a:t>
            </a:r>
            <a:r>
              <a:rPr sz="2550" spc="480" dirty="0">
                <a:solidFill>
                  <a:srgbClr val="7030A0"/>
                </a:solidFill>
                <a:latin typeface="Garamond"/>
                <a:cs typeface="Garamond"/>
              </a:rPr>
              <a:t> </a:t>
            </a:r>
            <a:r>
              <a:rPr sz="2550" i="1" dirty="0">
                <a:solidFill>
                  <a:srgbClr val="7030A0"/>
                </a:solidFill>
                <a:latin typeface="Garamond"/>
                <a:cs typeface="Garamond"/>
              </a:rPr>
              <a:t>target</a:t>
            </a:r>
            <a:r>
              <a:rPr sz="2550" i="1" spc="405" dirty="0">
                <a:solidFill>
                  <a:srgbClr val="7030A0"/>
                </a:solidFill>
                <a:latin typeface="Garamond"/>
                <a:cs typeface="Garamond"/>
              </a:rPr>
              <a:t> </a:t>
            </a:r>
            <a:r>
              <a:rPr sz="2550" dirty="0">
                <a:solidFill>
                  <a:srgbClr val="7030A0"/>
                </a:solidFill>
                <a:latin typeface="Garamond"/>
                <a:cs typeface="Garamond"/>
              </a:rPr>
              <a:t>deve</a:t>
            </a:r>
            <a:r>
              <a:rPr sz="2550" spc="395" dirty="0">
                <a:solidFill>
                  <a:srgbClr val="7030A0"/>
                </a:solidFill>
                <a:latin typeface="Garamond"/>
                <a:cs typeface="Garamond"/>
              </a:rPr>
              <a:t> </a:t>
            </a:r>
            <a:r>
              <a:rPr sz="2550" dirty="0">
                <a:solidFill>
                  <a:srgbClr val="7030A0"/>
                </a:solidFill>
                <a:latin typeface="Garamond"/>
                <a:cs typeface="Garamond"/>
              </a:rPr>
              <a:t>essere</a:t>
            </a:r>
            <a:r>
              <a:rPr sz="2550" spc="395" dirty="0">
                <a:solidFill>
                  <a:srgbClr val="7030A0"/>
                </a:solidFill>
                <a:latin typeface="Garamond"/>
                <a:cs typeface="Garamond"/>
              </a:rPr>
              <a:t> </a:t>
            </a:r>
            <a:r>
              <a:rPr sz="2550" dirty="0">
                <a:solidFill>
                  <a:srgbClr val="7030A0"/>
                </a:solidFill>
                <a:latin typeface="Garamond"/>
                <a:cs typeface="Garamond"/>
              </a:rPr>
              <a:t>effettuata</a:t>
            </a:r>
            <a:r>
              <a:rPr sz="2550" spc="395" dirty="0">
                <a:solidFill>
                  <a:srgbClr val="7030A0"/>
                </a:solidFill>
                <a:latin typeface="Garamond"/>
                <a:cs typeface="Garamond"/>
              </a:rPr>
              <a:t> </a:t>
            </a:r>
            <a:r>
              <a:rPr sz="2550" dirty="0">
                <a:solidFill>
                  <a:srgbClr val="7030A0"/>
                </a:solidFill>
                <a:latin typeface="Garamond"/>
                <a:cs typeface="Garamond"/>
              </a:rPr>
              <a:t>sulla</a:t>
            </a:r>
            <a:r>
              <a:rPr sz="2550" spc="395" dirty="0">
                <a:solidFill>
                  <a:srgbClr val="7030A0"/>
                </a:solidFill>
                <a:latin typeface="Garamond"/>
                <a:cs typeface="Garamond"/>
              </a:rPr>
              <a:t> </a:t>
            </a:r>
            <a:r>
              <a:rPr sz="2550" spc="-10" dirty="0">
                <a:solidFill>
                  <a:srgbClr val="7030A0"/>
                </a:solidFill>
                <a:latin typeface="Garamond"/>
                <a:cs typeface="Garamond"/>
              </a:rPr>
              <a:t>piattaforma </a:t>
            </a:r>
            <a:r>
              <a:rPr sz="2550" dirty="0">
                <a:solidFill>
                  <a:srgbClr val="7030A0"/>
                </a:solidFill>
                <a:latin typeface="Garamond"/>
                <a:cs typeface="Garamond"/>
              </a:rPr>
              <a:t>“PNRR</a:t>
            </a:r>
            <a:r>
              <a:rPr sz="2550" spc="10" dirty="0">
                <a:solidFill>
                  <a:srgbClr val="7030A0"/>
                </a:solidFill>
                <a:latin typeface="Garamond"/>
                <a:cs typeface="Garamond"/>
              </a:rPr>
              <a:t> </a:t>
            </a:r>
            <a:r>
              <a:rPr sz="2550" dirty="0">
                <a:solidFill>
                  <a:srgbClr val="7030A0"/>
                </a:solidFill>
                <a:latin typeface="Garamond"/>
                <a:cs typeface="Garamond"/>
              </a:rPr>
              <a:t>–</a:t>
            </a:r>
            <a:r>
              <a:rPr sz="2550" spc="20" dirty="0">
                <a:solidFill>
                  <a:srgbClr val="7030A0"/>
                </a:solidFill>
                <a:latin typeface="Garamond"/>
                <a:cs typeface="Garamond"/>
              </a:rPr>
              <a:t> </a:t>
            </a:r>
            <a:r>
              <a:rPr sz="2550" dirty="0">
                <a:solidFill>
                  <a:srgbClr val="7030A0"/>
                </a:solidFill>
                <a:latin typeface="Garamond"/>
                <a:cs typeface="Garamond"/>
              </a:rPr>
              <a:t>Gestione</a:t>
            </a:r>
            <a:r>
              <a:rPr sz="2550" spc="10" dirty="0">
                <a:solidFill>
                  <a:srgbClr val="7030A0"/>
                </a:solidFill>
                <a:latin typeface="Garamond"/>
                <a:cs typeface="Garamond"/>
              </a:rPr>
              <a:t> </a:t>
            </a:r>
            <a:r>
              <a:rPr sz="2550" dirty="0">
                <a:solidFill>
                  <a:srgbClr val="7030A0"/>
                </a:solidFill>
                <a:latin typeface="Garamond"/>
                <a:cs typeface="Garamond"/>
              </a:rPr>
              <a:t>Progetti”</a:t>
            </a:r>
            <a:r>
              <a:rPr sz="2550" spc="15" dirty="0">
                <a:solidFill>
                  <a:srgbClr val="7030A0"/>
                </a:solidFill>
                <a:latin typeface="Garamond"/>
                <a:cs typeface="Garamond"/>
              </a:rPr>
              <a:t> </a:t>
            </a:r>
            <a:r>
              <a:rPr sz="2550" dirty="0">
                <a:solidFill>
                  <a:srgbClr val="7030A0"/>
                </a:solidFill>
                <a:latin typeface="Garamond"/>
                <a:cs typeface="Garamond"/>
              </a:rPr>
              <a:t>nell’area</a:t>
            </a:r>
            <a:r>
              <a:rPr sz="2550" spc="15" dirty="0">
                <a:solidFill>
                  <a:srgbClr val="7030A0"/>
                </a:solidFill>
                <a:latin typeface="Garamond"/>
                <a:cs typeface="Garamond"/>
              </a:rPr>
              <a:t> </a:t>
            </a:r>
            <a:r>
              <a:rPr sz="2550" dirty="0">
                <a:solidFill>
                  <a:srgbClr val="7030A0"/>
                </a:solidFill>
                <a:latin typeface="Garamond"/>
                <a:cs typeface="Garamond"/>
              </a:rPr>
              <a:t>di</a:t>
            </a:r>
            <a:r>
              <a:rPr sz="2550" spc="20" dirty="0">
                <a:solidFill>
                  <a:srgbClr val="7030A0"/>
                </a:solidFill>
                <a:latin typeface="Garamond"/>
                <a:cs typeface="Garamond"/>
              </a:rPr>
              <a:t> </a:t>
            </a:r>
            <a:r>
              <a:rPr sz="2550" dirty="0">
                <a:solidFill>
                  <a:srgbClr val="7030A0"/>
                </a:solidFill>
                <a:latin typeface="Garamond"/>
                <a:cs typeface="Garamond"/>
              </a:rPr>
              <a:t>“Gestione”,</a:t>
            </a:r>
            <a:r>
              <a:rPr sz="2550" spc="10" dirty="0">
                <a:solidFill>
                  <a:srgbClr val="7030A0"/>
                </a:solidFill>
                <a:latin typeface="Garamond"/>
                <a:cs typeface="Garamond"/>
              </a:rPr>
              <a:t> </a:t>
            </a:r>
            <a:r>
              <a:rPr sz="2550" dirty="0">
                <a:solidFill>
                  <a:srgbClr val="7030A0"/>
                </a:solidFill>
                <a:latin typeface="Garamond"/>
                <a:cs typeface="Garamond"/>
              </a:rPr>
              <a:t>che</a:t>
            </a:r>
            <a:r>
              <a:rPr sz="2550" spc="15" dirty="0">
                <a:solidFill>
                  <a:srgbClr val="7030A0"/>
                </a:solidFill>
                <a:latin typeface="Garamond"/>
                <a:cs typeface="Garamond"/>
              </a:rPr>
              <a:t> </a:t>
            </a:r>
            <a:r>
              <a:rPr sz="2550" dirty="0">
                <a:solidFill>
                  <a:srgbClr val="7030A0"/>
                </a:solidFill>
                <a:latin typeface="Garamond"/>
                <a:cs typeface="Garamond"/>
              </a:rPr>
              <a:t>risulta</a:t>
            </a:r>
            <a:r>
              <a:rPr sz="2550" spc="15" dirty="0">
                <a:solidFill>
                  <a:srgbClr val="7030A0"/>
                </a:solidFill>
                <a:latin typeface="Garamond"/>
                <a:cs typeface="Garamond"/>
              </a:rPr>
              <a:t> </a:t>
            </a:r>
            <a:r>
              <a:rPr sz="2550" dirty="0">
                <a:solidFill>
                  <a:srgbClr val="7030A0"/>
                </a:solidFill>
                <a:latin typeface="Garamond"/>
                <a:cs typeface="Garamond"/>
              </a:rPr>
              <a:t>direttamente</a:t>
            </a:r>
            <a:r>
              <a:rPr sz="2550" spc="20" dirty="0">
                <a:solidFill>
                  <a:srgbClr val="7030A0"/>
                </a:solidFill>
                <a:latin typeface="Garamond"/>
                <a:cs typeface="Garamond"/>
              </a:rPr>
              <a:t> </a:t>
            </a:r>
            <a:r>
              <a:rPr sz="2550" dirty="0">
                <a:solidFill>
                  <a:srgbClr val="7030A0"/>
                </a:solidFill>
                <a:latin typeface="Garamond"/>
                <a:cs typeface="Garamond"/>
              </a:rPr>
              <a:t>integrata</a:t>
            </a:r>
            <a:r>
              <a:rPr sz="2550" spc="15" dirty="0">
                <a:solidFill>
                  <a:srgbClr val="7030A0"/>
                </a:solidFill>
                <a:latin typeface="Garamond"/>
                <a:cs typeface="Garamond"/>
              </a:rPr>
              <a:t> </a:t>
            </a:r>
            <a:r>
              <a:rPr sz="2550" spc="-25" dirty="0">
                <a:solidFill>
                  <a:srgbClr val="7030A0"/>
                </a:solidFill>
                <a:latin typeface="Garamond"/>
                <a:cs typeface="Garamond"/>
              </a:rPr>
              <a:t>con </a:t>
            </a:r>
            <a:r>
              <a:rPr sz="2550" dirty="0">
                <a:solidFill>
                  <a:srgbClr val="7030A0"/>
                </a:solidFill>
                <a:latin typeface="Garamond"/>
                <a:cs typeface="Garamond"/>
              </a:rPr>
              <a:t>la</a:t>
            </a:r>
            <a:r>
              <a:rPr sz="2550" spc="10" dirty="0">
                <a:solidFill>
                  <a:srgbClr val="7030A0"/>
                </a:solidFill>
                <a:latin typeface="Garamond"/>
                <a:cs typeface="Garamond"/>
              </a:rPr>
              <a:t>  </a:t>
            </a:r>
            <a:r>
              <a:rPr sz="2550" b="1" dirty="0">
                <a:solidFill>
                  <a:srgbClr val="7030A0"/>
                </a:solidFill>
                <a:latin typeface="Garamond"/>
                <a:cs typeface="Garamond"/>
              </a:rPr>
              <a:t>piattaforma</a:t>
            </a:r>
            <a:r>
              <a:rPr sz="2550" b="1" spc="5" dirty="0">
                <a:solidFill>
                  <a:srgbClr val="7030A0"/>
                </a:solidFill>
                <a:latin typeface="Garamond"/>
                <a:cs typeface="Garamond"/>
              </a:rPr>
              <a:t>  </a:t>
            </a:r>
            <a:r>
              <a:rPr sz="2550" b="1" dirty="0">
                <a:solidFill>
                  <a:srgbClr val="7030A0"/>
                </a:solidFill>
                <a:latin typeface="Garamond"/>
                <a:cs typeface="Garamond"/>
              </a:rPr>
              <a:t>“Scuola</a:t>
            </a:r>
            <a:r>
              <a:rPr sz="2550" b="1" spc="5" dirty="0">
                <a:solidFill>
                  <a:srgbClr val="7030A0"/>
                </a:solidFill>
                <a:latin typeface="Garamond"/>
                <a:cs typeface="Garamond"/>
              </a:rPr>
              <a:t>  </a:t>
            </a:r>
            <a:r>
              <a:rPr sz="2550" b="1" dirty="0">
                <a:solidFill>
                  <a:srgbClr val="7030A0"/>
                </a:solidFill>
                <a:latin typeface="Garamond"/>
                <a:cs typeface="Garamond"/>
              </a:rPr>
              <a:t>Futura”</a:t>
            </a:r>
            <a:r>
              <a:rPr sz="2550" dirty="0">
                <a:solidFill>
                  <a:srgbClr val="7030A0"/>
                </a:solidFill>
                <a:latin typeface="Garamond"/>
                <a:cs typeface="Garamond"/>
              </a:rPr>
              <a:t>,</a:t>
            </a:r>
            <a:r>
              <a:rPr sz="2550" spc="5" dirty="0">
                <a:solidFill>
                  <a:srgbClr val="7030A0"/>
                </a:solidFill>
                <a:latin typeface="Garamond"/>
                <a:cs typeface="Garamond"/>
              </a:rPr>
              <a:t>  </a:t>
            </a:r>
            <a:r>
              <a:rPr sz="2550" dirty="0">
                <a:solidFill>
                  <a:srgbClr val="7030A0"/>
                </a:solidFill>
                <a:latin typeface="Garamond"/>
                <a:cs typeface="Garamond"/>
              </a:rPr>
              <a:t>dove</a:t>
            </a:r>
            <a:r>
              <a:rPr sz="2550" spc="10" dirty="0">
                <a:solidFill>
                  <a:srgbClr val="7030A0"/>
                </a:solidFill>
                <a:latin typeface="Garamond"/>
                <a:cs typeface="Garamond"/>
              </a:rPr>
              <a:t>  </a:t>
            </a:r>
            <a:r>
              <a:rPr sz="2550" dirty="0">
                <a:solidFill>
                  <a:srgbClr val="7030A0"/>
                </a:solidFill>
                <a:latin typeface="Garamond"/>
                <a:cs typeface="Garamond"/>
              </a:rPr>
              <a:t>andranno</a:t>
            </a:r>
            <a:r>
              <a:rPr sz="2550" spc="5" dirty="0">
                <a:solidFill>
                  <a:srgbClr val="7030A0"/>
                </a:solidFill>
                <a:latin typeface="Garamond"/>
                <a:cs typeface="Garamond"/>
              </a:rPr>
              <a:t>  </a:t>
            </a:r>
            <a:r>
              <a:rPr sz="2550" dirty="0">
                <a:solidFill>
                  <a:srgbClr val="7030A0"/>
                </a:solidFill>
                <a:latin typeface="Garamond"/>
                <a:cs typeface="Garamond"/>
              </a:rPr>
              <a:t>registrate</a:t>
            </a:r>
            <a:r>
              <a:rPr sz="2550" spc="10" dirty="0">
                <a:solidFill>
                  <a:srgbClr val="7030A0"/>
                </a:solidFill>
                <a:latin typeface="Garamond"/>
                <a:cs typeface="Garamond"/>
              </a:rPr>
              <a:t>  </a:t>
            </a:r>
            <a:r>
              <a:rPr sz="2550" dirty="0">
                <a:solidFill>
                  <a:srgbClr val="7030A0"/>
                </a:solidFill>
                <a:latin typeface="Garamond"/>
                <a:cs typeface="Garamond"/>
              </a:rPr>
              <a:t>tutte</a:t>
            </a:r>
            <a:r>
              <a:rPr sz="2550" spc="5" dirty="0">
                <a:solidFill>
                  <a:srgbClr val="7030A0"/>
                </a:solidFill>
                <a:latin typeface="Garamond"/>
                <a:cs typeface="Garamond"/>
              </a:rPr>
              <a:t>  </a:t>
            </a:r>
            <a:r>
              <a:rPr sz="2550" dirty="0">
                <a:solidFill>
                  <a:srgbClr val="7030A0"/>
                </a:solidFill>
                <a:latin typeface="Garamond"/>
                <a:cs typeface="Garamond"/>
              </a:rPr>
              <a:t>le</a:t>
            </a:r>
            <a:r>
              <a:rPr sz="2550" spc="10" dirty="0">
                <a:solidFill>
                  <a:srgbClr val="7030A0"/>
                </a:solidFill>
                <a:latin typeface="Garamond"/>
                <a:cs typeface="Garamond"/>
              </a:rPr>
              <a:t>  </a:t>
            </a:r>
            <a:r>
              <a:rPr sz="2550" dirty="0">
                <a:solidFill>
                  <a:srgbClr val="7030A0"/>
                </a:solidFill>
                <a:latin typeface="Garamond"/>
                <a:cs typeface="Garamond"/>
              </a:rPr>
              <a:t>attività</a:t>
            </a:r>
            <a:r>
              <a:rPr sz="2550" spc="5" dirty="0">
                <a:solidFill>
                  <a:srgbClr val="7030A0"/>
                </a:solidFill>
                <a:latin typeface="Garamond"/>
                <a:cs typeface="Garamond"/>
              </a:rPr>
              <a:t>  </a:t>
            </a:r>
            <a:r>
              <a:rPr sz="2550" dirty="0">
                <a:solidFill>
                  <a:srgbClr val="7030A0"/>
                </a:solidFill>
                <a:latin typeface="Garamond"/>
                <a:cs typeface="Garamond"/>
              </a:rPr>
              <a:t>svolte,</a:t>
            </a:r>
            <a:r>
              <a:rPr sz="2550" spc="5" dirty="0">
                <a:solidFill>
                  <a:srgbClr val="7030A0"/>
                </a:solidFill>
                <a:latin typeface="Garamond"/>
                <a:cs typeface="Garamond"/>
              </a:rPr>
              <a:t>  </a:t>
            </a:r>
            <a:r>
              <a:rPr sz="2550" spc="-25" dirty="0">
                <a:solidFill>
                  <a:srgbClr val="7030A0"/>
                </a:solidFill>
                <a:latin typeface="Garamond"/>
                <a:cs typeface="Garamond"/>
              </a:rPr>
              <a:t>il </a:t>
            </a:r>
            <a:r>
              <a:rPr sz="2550" dirty="0">
                <a:solidFill>
                  <a:srgbClr val="7030A0"/>
                </a:solidFill>
                <a:latin typeface="Garamond"/>
                <a:cs typeface="Garamond"/>
              </a:rPr>
              <a:t>personale</a:t>
            </a:r>
            <a:r>
              <a:rPr sz="2550" spc="215" dirty="0">
                <a:solidFill>
                  <a:srgbClr val="7030A0"/>
                </a:solidFill>
                <a:latin typeface="Garamond"/>
                <a:cs typeface="Garamond"/>
              </a:rPr>
              <a:t> </a:t>
            </a:r>
            <a:r>
              <a:rPr sz="2550" dirty="0">
                <a:solidFill>
                  <a:srgbClr val="7030A0"/>
                </a:solidFill>
                <a:latin typeface="Garamond"/>
                <a:cs typeface="Garamond"/>
              </a:rPr>
              <a:t>coinvolto,</a:t>
            </a:r>
            <a:r>
              <a:rPr sz="2550" spc="210" dirty="0">
                <a:solidFill>
                  <a:srgbClr val="7030A0"/>
                </a:solidFill>
                <a:latin typeface="Garamond"/>
                <a:cs typeface="Garamond"/>
              </a:rPr>
              <a:t> </a:t>
            </a:r>
            <a:r>
              <a:rPr sz="2550" dirty="0">
                <a:solidFill>
                  <a:srgbClr val="7030A0"/>
                </a:solidFill>
                <a:latin typeface="Garamond"/>
                <a:cs typeface="Garamond"/>
              </a:rPr>
              <a:t>i</a:t>
            </a:r>
            <a:r>
              <a:rPr sz="2550" spc="215" dirty="0">
                <a:solidFill>
                  <a:srgbClr val="7030A0"/>
                </a:solidFill>
                <a:latin typeface="Garamond"/>
                <a:cs typeface="Garamond"/>
              </a:rPr>
              <a:t> </a:t>
            </a:r>
            <a:r>
              <a:rPr sz="2550" dirty="0">
                <a:solidFill>
                  <a:srgbClr val="7030A0"/>
                </a:solidFill>
                <a:latin typeface="Garamond"/>
                <a:cs typeface="Garamond"/>
              </a:rPr>
              <a:t>percorsi</a:t>
            </a:r>
            <a:r>
              <a:rPr sz="2550" spc="215" dirty="0">
                <a:solidFill>
                  <a:srgbClr val="7030A0"/>
                </a:solidFill>
                <a:latin typeface="Garamond"/>
                <a:cs typeface="Garamond"/>
              </a:rPr>
              <a:t> </a:t>
            </a:r>
            <a:r>
              <a:rPr sz="2550" dirty="0">
                <a:solidFill>
                  <a:srgbClr val="7030A0"/>
                </a:solidFill>
                <a:latin typeface="Garamond"/>
                <a:cs typeface="Garamond"/>
              </a:rPr>
              <a:t>attivati</a:t>
            </a:r>
            <a:r>
              <a:rPr sz="2550" spc="215" dirty="0">
                <a:solidFill>
                  <a:srgbClr val="7030A0"/>
                </a:solidFill>
                <a:latin typeface="Garamond"/>
                <a:cs typeface="Garamond"/>
              </a:rPr>
              <a:t> </a:t>
            </a:r>
            <a:r>
              <a:rPr sz="2550" dirty="0">
                <a:solidFill>
                  <a:srgbClr val="7030A0"/>
                </a:solidFill>
                <a:latin typeface="Garamond"/>
                <a:cs typeface="Garamond"/>
              </a:rPr>
              <a:t>e</a:t>
            </a:r>
            <a:r>
              <a:rPr sz="2550" spc="220" dirty="0">
                <a:solidFill>
                  <a:srgbClr val="7030A0"/>
                </a:solidFill>
                <a:latin typeface="Garamond"/>
                <a:cs typeface="Garamond"/>
              </a:rPr>
              <a:t> </a:t>
            </a:r>
            <a:r>
              <a:rPr sz="2550" dirty="0">
                <a:solidFill>
                  <a:srgbClr val="7030A0"/>
                </a:solidFill>
                <a:latin typeface="Garamond"/>
                <a:cs typeface="Garamond"/>
              </a:rPr>
              <a:t>conclusi,</a:t>
            </a:r>
            <a:r>
              <a:rPr sz="2550" spc="215" dirty="0">
                <a:solidFill>
                  <a:srgbClr val="7030A0"/>
                </a:solidFill>
                <a:latin typeface="Garamond"/>
                <a:cs typeface="Garamond"/>
              </a:rPr>
              <a:t> </a:t>
            </a:r>
            <a:r>
              <a:rPr sz="2550" dirty="0">
                <a:solidFill>
                  <a:srgbClr val="7030A0"/>
                </a:solidFill>
                <a:latin typeface="Garamond"/>
                <a:cs typeface="Garamond"/>
              </a:rPr>
              <a:t>le</a:t>
            </a:r>
            <a:r>
              <a:rPr sz="2550" spc="215" dirty="0">
                <a:solidFill>
                  <a:srgbClr val="7030A0"/>
                </a:solidFill>
                <a:latin typeface="Garamond"/>
                <a:cs typeface="Garamond"/>
              </a:rPr>
              <a:t> </a:t>
            </a:r>
            <a:r>
              <a:rPr sz="2550" dirty="0">
                <a:solidFill>
                  <a:srgbClr val="7030A0"/>
                </a:solidFill>
                <a:latin typeface="Garamond"/>
                <a:cs typeface="Garamond"/>
              </a:rPr>
              <a:t>presenze,</a:t>
            </a:r>
            <a:r>
              <a:rPr sz="2550" spc="210" dirty="0">
                <a:solidFill>
                  <a:srgbClr val="7030A0"/>
                </a:solidFill>
                <a:latin typeface="Garamond"/>
                <a:cs typeface="Garamond"/>
              </a:rPr>
              <a:t> </a:t>
            </a:r>
            <a:r>
              <a:rPr sz="2550" dirty="0">
                <a:solidFill>
                  <a:srgbClr val="7030A0"/>
                </a:solidFill>
                <a:latin typeface="Garamond"/>
                <a:cs typeface="Garamond"/>
              </a:rPr>
              <a:t>la</a:t>
            </a:r>
            <a:r>
              <a:rPr sz="2550" spc="215" dirty="0">
                <a:solidFill>
                  <a:srgbClr val="7030A0"/>
                </a:solidFill>
                <a:latin typeface="Garamond"/>
                <a:cs typeface="Garamond"/>
              </a:rPr>
              <a:t> </a:t>
            </a:r>
            <a:r>
              <a:rPr sz="2550" dirty="0">
                <a:solidFill>
                  <a:srgbClr val="7030A0"/>
                </a:solidFill>
                <a:latin typeface="Garamond"/>
                <a:cs typeface="Garamond"/>
              </a:rPr>
              <a:t>descrizione</a:t>
            </a:r>
            <a:r>
              <a:rPr sz="2550" spc="215" dirty="0">
                <a:solidFill>
                  <a:srgbClr val="7030A0"/>
                </a:solidFill>
                <a:latin typeface="Garamond"/>
                <a:cs typeface="Garamond"/>
              </a:rPr>
              <a:t> </a:t>
            </a:r>
            <a:r>
              <a:rPr sz="2550" dirty="0">
                <a:solidFill>
                  <a:srgbClr val="7030A0"/>
                </a:solidFill>
                <a:latin typeface="Garamond"/>
                <a:cs typeface="Garamond"/>
              </a:rPr>
              <a:t>delle</a:t>
            </a:r>
            <a:r>
              <a:rPr sz="2550" spc="215" dirty="0">
                <a:solidFill>
                  <a:srgbClr val="7030A0"/>
                </a:solidFill>
                <a:latin typeface="Garamond"/>
                <a:cs typeface="Garamond"/>
              </a:rPr>
              <a:t> </a:t>
            </a:r>
            <a:r>
              <a:rPr sz="2550" spc="-10" dirty="0">
                <a:solidFill>
                  <a:srgbClr val="7030A0"/>
                </a:solidFill>
                <a:latin typeface="Garamond"/>
                <a:cs typeface="Garamond"/>
              </a:rPr>
              <a:t>singole </a:t>
            </a:r>
            <a:r>
              <a:rPr sz="2550" dirty="0">
                <a:solidFill>
                  <a:srgbClr val="7030A0"/>
                </a:solidFill>
                <a:latin typeface="Garamond"/>
                <a:cs typeface="Garamond"/>
              </a:rPr>
              <a:t>attività</a:t>
            </a:r>
            <a:r>
              <a:rPr sz="2550" spc="-60" dirty="0">
                <a:solidFill>
                  <a:srgbClr val="7030A0"/>
                </a:solidFill>
                <a:latin typeface="Garamond"/>
                <a:cs typeface="Garamond"/>
              </a:rPr>
              <a:t> </a:t>
            </a:r>
            <a:r>
              <a:rPr sz="2550" dirty="0">
                <a:solidFill>
                  <a:srgbClr val="7030A0"/>
                </a:solidFill>
                <a:latin typeface="Garamond"/>
                <a:cs typeface="Garamond"/>
              </a:rPr>
              <a:t>formative</a:t>
            </a:r>
            <a:r>
              <a:rPr sz="2550" spc="-55" dirty="0">
                <a:solidFill>
                  <a:srgbClr val="7030A0"/>
                </a:solidFill>
                <a:latin typeface="Garamond"/>
                <a:cs typeface="Garamond"/>
              </a:rPr>
              <a:t> </a:t>
            </a:r>
            <a:r>
              <a:rPr sz="2550" dirty="0">
                <a:solidFill>
                  <a:srgbClr val="7030A0"/>
                </a:solidFill>
                <a:latin typeface="Garamond"/>
                <a:cs typeface="Garamond"/>
              </a:rPr>
              <a:t>svolte,</a:t>
            </a:r>
            <a:r>
              <a:rPr sz="2550" spc="-55" dirty="0">
                <a:solidFill>
                  <a:srgbClr val="7030A0"/>
                </a:solidFill>
                <a:latin typeface="Garamond"/>
                <a:cs typeface="Garamond"/>
              </a:rPr>
              <a:t> </a:t>
            </a:r>
            <a:r>
              <a:rPr sz="2550" dirty="0">
                <a:solidFill>
                  <a:srgbClr val="7030A0"/>
                </a:solidFill>
                <a:latin typeface="Garamond"/>
                <a:cs typeface="Garamond"/>
              </a:rPr>
              <a:t>gli</a:t>
            </a:r>
            <a:r>
              <a:rPr sz="2550" spc="-55" dirty="0">
                <a:solidFill>
                  <a:srgbClr val="7030A0"/>
                </a:solidFill>
                <a:latin typeface="Garamond"/>
                <a:cs typeface="Garamond"/>
              </a:rPr>
              <a:t> </a:t>
            </a:r>
            <a:r>
              <a:rPr sz="2550" dirty="0">
                <a:solidFill>
                  <a:srgbClr val="7030A0"/>
                </a:solidFill>
                <a:latin typeface="Garamond"/>
                <a:cs typeface="Garamond"/>
              </a:rPr>
              <a:t>attestati</a:t>
            </a:r>
            <a:r>
              <a:rPr sz="2550" spc="-50" dirty="0">
                <a:solidFill>
                  <a:srgbClr val="7030A0"/>
                </a:solidFill>
                <a:latin typeface="Garamond"/>
                <a:cs typeface="Garamond"/>
              </a:rPr>
              <a:t> </a:t>
            </a:r>
            <a:r>
              <a:rPr sz="2550" spc="-10" dirty="0">
                <a:solidFill>
                  <a:srgbClr val="7030A0"/>
                </a:solidFill>
                <a:latin typeface="Garamond"/>
                <a:cs typeface="Garamond"/>
              </a:rPr>
              <a:t>rilasciati.</a:t>
            </a:r>
            <a:endParaRPr sz="2550">
              <a:latin typeface="Garamond"/>
              <a:cs typeface="Garamond"/>
            </a:endParaRPr>
          </a:p>
          <a:p>
            <a:pPr marL="12700" marR="5080" algn="just">
              <a:lnSpc>
                <a:spcPct val="100400"/>
              </a:lnSpc>
            </a:pPr>
            <a:r>
              <a:rPr sz="2550" dirty="0">
                <a:solidFill>
                  <a:srgbClr val="7030A0"/>
                </a:solidFill>
                <a:latin typeface="Garamond"/>
                <a:cs typeface="Garamond"/>
              </a:rPr>
              <a:t>La</a:t>
            </a:r>
            <a:r>
              <a:rPr sz="2550" spc="425" dirty="0">
                <a:solidFill>
                  <a:srgbClr val="7030A0"/>
                </a:solidFill>
                <a:latin typeface="Garamond"/>
                <a:cs typeface="Garamond"/>
              </a:rPr>
              <a:t> </a:t>
            </a:r>
            <a:r>
              <a:rPr sz="2550" dirty="0">
                <a:solidFill>
                  <a:srgbClr val="7030A0"/>
                </a:solidFill>
                <a:latin typeface="Garamond"/>
                <a:cs typeface="Garamond"/>
              </a:rPr>
              <a:t>rendicontazione</a:t>
            </a:r>
            <a:r>
              <a:rPr sz="2550" spc="430" dirty="0">
                <a:solidFill>
                  <a:srgbClr val="7030A0"/>
                </a:solidFill>
                <a:latin typeface="Garamond"/>
                <a:cs typeface="Garamond"/>
              </a:rPr>
              <a:t> </a:t>
            </a:r>
            <a:r>
              <a:rPr sz="2550" dirty="0">
                <a:solidFill>
                  <a:srgbClr val="7030A0"/>
                </a:solidFill>
                <a:latin typeface="Garamond"/>
                <a:cs typeface="Garamond"/>
              </a:rPr>
              <a:t>sul</a:t>
            </a:r>
            <a:r>
              <a:rPr sz="2550" spc="425" dirty="0">
                <a:solidFill>
                  <a:srgbClr val="7030A0"/>
                </a:solidFill>
                <a:latin typeface="Garamond"/>
                <a:cs typeface="Garamond"/>
              </a:rPr>
              <a:t> </a:t>
            </a:r>
            <a:r>
              <a:rPr sz="2550" dirty="0">
                <a:solidFill>
                  <a:srgbClr val="7030A0"/>
                </a:solidFill>
                <a:latin typeface="Garamond"/>
                <a:cs typeface="Garamond"/>
              </a:rPr>
              <a:t>raggiungimento</a:t>
            </a:r>
            <a:r>
              <a:rPr sz="2550" spc="425" dirty="0">
                <a:solidFill>
                  <a:srgbClr val="7030A0"/>
                </a:solidFill>
                <a:latin typeface="Garamond"/>
                <a:cs typeface="Garamond"/>
              </a:rPr>
              <a:t> </a:t>
            </a:r>
            <a:r>
              <a:rPr sz="2550" dirty="0">
                <a:solidFill>
                  <a:srgbClr val="7030A0"/>
                </a:solidFill>
                <a:latin typeface="Garamond"/>
                <a:cs typeface="Garamond"/>
              </a:rPr>
              <a:t>del</a:t>
            </a:r>
            <a:r>
              <a:rPr sz="2550" spc="430" dirty="0">
                <a:solidFill>
                  <a:srgbClr val="7030A0"/>
                </a:solidFill>
                <a:latin typeface="Garamond"/>
                <a:cs typeface="Garamond"/>
              </a:rPr>
              <a:t> </a:t>
            </a:r>
            <a:r>
              <a:rPr sz="2550" dirty="0">
                <a:solidFill>
                  <a:srgbClr val="7030A0"/>
                </a:solidFill>
                <a:latin typeface="Garamond"/>
                <a:cs typeface="Garamond"/>
              </a:rPr>
              <a:t>target</a:t>
            </a:r>
            <a:r>
              <a:rPr sz="2550" spc="420" dirty="0">
                <a:solidFill>
                  <a:srgbClr val="7030A0"/>
                </a:solidFill>
                <a:latin typeface="Garamond"/>
                <a:cs typeface="Garamond"/>
              </a:rPr>
              <a:t> </a:t>
            </a:r>
            <a:r>
              <a:rPr sz="2550" dirty="0">
                <a:solidFill>
                  <a:srgbClr val="7030A0"/>
                </a:solidFill>
                <a:latin typeface="Garamond"/>
                <a:cs typeface="Garamond"/>
              </a:rPr>
              <a:t>è</a:t>
            </a:r>
            <a:r>
              <a:rPr sz="2550" spc="425" dirty="0">
                <a:solidFill>
                  <a:srgbClr val="7030A0"/>
                </a:solidFill>
                <a:latin typeface="Garamond"/>
                <a:cs typeface="Garamond"/>
              </a:rPr>
              <a:t> </a:t>
            </a:r>
            <a:r>
              <a:rPr sz="2550" dirty="0">
                <a:solidFill>
                  <a:srgbClr val="7030A0"/>
                </a:solidFill>
                <a:latin typeface="Garamond"/>
                <a:cs typeface="Garamond"/>
              </a:rPr>
              <a:t>soggetta</a:t>
            </a:r>
            <a:r>
              <a:rPr sz="2550" spc="425" dirty="0">
                <a:solidFill>
                  <a:srgbClr val="7030A0"/>
                </a:solidFill>
                <a:latin typeface="Garamond"/>
                <a:cs typeface="Garamond"/>
              </a:rPr>
              <a:t> </a:t>
            </a:r>
            <a:r>
              <a:rPr sz="2550" dirty="0">
                <a:solidFill>
                  <a:srgbClr val="7030A0"/>
                </a:solidFill>
                <a:latin typeface="Garamond"/>
                <a:cs typeface="Garamond"/>
              </a:rPr>
              <a:t>a</a:t>
            </a:r>
            <a:r>
              <a:rPr sz="2550" spc="430" dirty="0">
                <a:solidFill>
                  <a:srgbClr val="7030A0"/>
                </a:solidFill>
                <a:latin typeface="Garamond"/>
                <a:cs typeface="Garamond"/>
              </a:rPr>
              <a:t> </a:t>
            </a:r>
            <a:r>
              <a:rPr sz="2550" dirty="0">
                <a:solidFill>
                  <a:srgbClr val="7030A0"/>
                </a:solidFill>
                <a:latin typeface="Garamond"/>
                <a:cs typeface="Garamond"/>
              </a:rPr>
              <a:t>monitoraggio</a:t>
            </a:r>
            <a:r>
              <a:rPr sz="2550" spc="425" dirty="0">
                <a:solidFill>
                  <a:srgbClr val="7030A0"/>
                </a:solidFill>
                <a:latin typeface="Garamond"/>
                <a:cs typeface="Garamond"/>
              </a:rPr>
              <a:t> </a:t>
            </a:r>
            <a:r>
              <a:rPr sz="2550" dirty="0">
                <a:solidFill>
                  <a:srgbClr val="7030A0"/>
                </a:solidFill>
                <a:latin typeface="Garamond"/>
                <a:cs typeface="Garamond"/>
              </a:rPr>
              <a:t>continuo</a:t>
            </a:r>
            <a:r>
              <a:rPr sz="2550" spc="425" dirty="0">
                <a:solidFill>
                  <a:srgbClr val="7030A0"/>
                </a:solidFill>
                <a:latin typeface="Garamond"/>
                <a:cs typeface="Garamond"/>
              </a:rPr>
              <a:t> </a:t>
            </a:r>
            <a:r>
              <a:rPr sz="2550" spc="-50" dirty="0">
                <a:solidFill>
                  <a:srgbClr val="7030A0"/>
                </a:solidFill>
                <a:latin typeface="Garamond"/>
                <a:cs typeface="Garamond"/>
              </a:rPr>
              <a:t>e </a:t>
            </a:r>
            <a:r>
              <a:rPr sz="2550" dirty="0">
                <a:solidFill>
                  <a:srgbClr val="7030A0"/>
                </a:solidFill>
                <a:latin typeface="Garamond"/>
                <a:cs typeface="Garamond"/>
              </a:rPr>
              <a:t>deve</a:t>
            </a:r>
            <a:r>
              <a:rPr sz="2550" spc="-15" dirty="0">
                <a:solidFill>
                  <a:srgbClr val="7030A0"/>
                </a:solidFill>
                <a:latin typeface="Garamond"/>
                <a:cs typeface="Garamond"/>
              </a:rPr>
              <a:t> </a:t>
            </a:r>
            <a:r>
              <a:rPr sz="2550" dirty="0">
                <a:solidFill>
                  <a:srgbClr val="7030A0"/>
                </a:solidFill>
                <a:latin typeface="Garamond"/>
                <a:cs typeface="Garamond"/>
              </a:rPr>
              <a:t>essere</a:t>
            </a:r>
            <a:r>
              <a:rPr sz="2550" spc="-10" dirty="0">
                <a:solidFill>
                  <a:srgbClr val="7030A0"/>
                </a:solidFill>
                <a:latin typeface="Garamond"/>
                <a:cs typeface="Garamond"/>
              </a:rPr>
              <a:t> </a:t>
            </a:r>
            <a:r>
              <a:rPr sz="2550" dirty="0">
                <a:solidFill>
                  <a:srgbClr val="7030A0"/>
                </a:solidFill>
                <a:latin typeface="Garamond"/>
                <a:cs typeface="Garamond"/>
              </a:rPr>
              <a:t>costantemente</a:t>
            </a:r>
            <a:r>
              <a:rPr sz="2550" spc="-10" dirty="0">
                <a:solidFill>
                  <a:srgbClr val="7030A0"/>
                </a:solidFill>
                <a:latin typeface="Garamond"/>
                <a:cs typeface="Garamond"/>
              </a:rPr>
              <a:t> </a:t>
            </a:r>
            <a:r>
              <a:rPr sz="2550" dirty="0">
                <a:solidFill>
                  <a:srgbClr val="7030A0"/>
                </a:solidFill>
                <a:latin typeface="Garamond"/>
                <a:cs typeface="Garamond"/>
              </a:rPr>
              <a:t>aggiornata</a:t>
            </a:r>
            <a:r>
              <a:rPr sz="2550" spc="-5" dirty="0">
                <a:solidFill>
                  <a:srgbClr val="7030A0"/>
                </a:solidFill>
                <a:latin typeface="Garamond"/>
                <a:cs typeface="Garamond"/>
              </a:rPr>
              <a:t> </a:t>
            </a:r>
            <a:r>
              <a:rPr sz="2550" dirty="0">
                <a:solidFill>
                  <a:srgbClr val="7030A0"/>
                </a:solidFill>
                <a:latin typeface="Garamond"/>
                <a:cs typeface="Garamond"/>
              </a:rPr>
              <a:t>dall’istituzione</a:t>
            </a:r>
            <a:r>
              <a:rPr sz="2550" spc="-5" dirty="0">
                <a:solidFill>
                  <a:srgbClr val="7030A0"/>
                </a:solidFill>
                <a:latin typeface="Garamond"/>
                <a:cs typeface="Garamond"/>
              </a:rPr>
              <a:t> </a:t>
            </a:r>
            <a:r>
              <a:rPr sz="2550" spc="-10" dirty="0">
                <a:solidFill>
                  <a:srgbClr val="7030A0"/>
                </a:solidFill>
                <a:latin typeface="Garamond"/>
                <a:cs typeface="Garamond"/>
              </a:rPr>
              <a:t>scolastica.</a:t>
            </a:r>
            <a:endParaRPr sz="2550">
              <a:latin typeface="Garamond"/>
              <a:cs typeface="Garamond"/>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4766" y="3609275"/>
            <a:ext cx="7897495" cy="2535555"/>
            <a:chOff x="2154766" y="3609275"/>
            <a:chExt cx="7897495" cy="2535555"/>
          </a:xfrm>
        </p:grpSpPr>
        <p:sp>
          <p:nvSpPr>
            <p:cNvPr id="3" name="object 3"/>
            <p:cNvSpPr/>
            <p:nvPr/>
          </p:nvSpPr>
          <p:spPr>
            <a:xfrm>
              <a:off x="2167466" y="3621975"/>
              <a:ext cx="7872095" cy="2510155"/>
            </a:xfrm>
            <a:custGeom>
              <a:avLst/>
              <a:gdLst/>
              <a:ahLst/>
              <a:cxnLst/>
              <a:rect l="l" t="t" r="r" b="b"/>
              <a:pathLst>
                <a:path w="7872095" h="2510154">
                  <a:moveTo>
                    <a:pt x="7453731" y="2509649"/>
                  </a:moveTo>
                  <a:lnTo>
                    <a:pt x="418283" y="2509649"/>
                  </a:lnTo>
                  <a:lnTo>
                    <a:pt x="369502" y="2506835"/>
                  </a:lnTo>
                  <a:lnTo>
                    <a:pt x="322374" y="2498602"/>
                  </a:lnTo>
                  <a:lnTo>
                    <a:pt x="277213" y="2485264"/>
                  </a:lnTo>
                  <a:lnTo>
                    <a:pt x="234332" y="2467135"/>
                  </a:lnTo>
                  <a:lnTo>
                    <a:pt x="194046" y="2444528"/>
                  </a:lnTo>
                  <a:lnTo>
                    <a:pt x="156668" y="2417757"/>
                  </a:lnTo>
                  <a:lnTo>
                    <a:pt x="122512" y="2387137"/>
                  </a:lnTo>
                  <a:lnTo>
                    <a:pt x="91892" y="2352981"/>
                  </a:lnTo>
                  <a:lnTo>
                    <a:pt x="65121" y="2315603"/>
                  </a:lnTo>
                  <a:lnTo>
                    <a:pt x="42514" y="2275317"/>
                  </a:lnTo>
                  <a:lnTo>
                    <a:pt x="24385" y="2232436"/>
                  </a:lnTo>
                  <a:lnTo>
                    <a:pt x="11047" y="2187275"/>
                  </a:lnTo>
                  <a:lnTo>
                    <a:pt x="2814" y="2140147"/>
                  </a:lnTo>
                  <a:lnTo>
                    <a:pt x="0" y="2091366"/>
                  </a:lnTo>
                  <a:lnTo>
                    <a:pt x="0" y="418283"/>
                  </a:lnTo>
                  <a:lnTo>
                    <a:pt x="2814" y="369502"/>
                  </a:lnTo>
                  <a:lnTo>
                    <a:pt x="11047" y="322374"/>
                  </a:lnTo>
                  <a:lnTo>
                    <a:pt x="24385" y="277213"/>
                  </a:lnTo>
                  <a:lnTo>
                    <a:pt x="42514" y="234332"/>
                  </a:lnTo>
                  <a:lnTo>
                    <a:pt x="65121" y="194046"/>
                  </a:lnTo>
                  <a:lnTo>
                    <a:pt x="91892" y="156668"/>
                  </a:lnTo>
                  <a:lnTo>
                    <a:pt x="122512" y="122512"/>
                  </a:lnTo>
                  <a:lnTo>
                    <a:pt x="156668" y="91892"/>
                  </a:lnTo>
                  <a:lnTo>
                    <a:pt x="194046" y="65121"/>
                  </a:lnTo>
                  <a:lnTo>
                    <a:pt x="234332" y="42514"/>
                  </a:lnTo>
                  <a:lnTo>
                    <a:pt x="277213" y="24385"/>
                  </a:lnTo>
                  <a:lnTo>
                    <a:pt x="322374" y="11047"/>
                  </a:lnTo>
                  <a:lnTo>
                    <a:pt x="369502" y="2814"/>
                  </a:lnTo>
                  <a:lnTo>
                    <a:pt x="418283" y="0"/>
                  </a:lnTo>
                  <a:lnTo>
                    <a:pt x="7453731" y="0"/>
                  </a:lnTo>
                  <a:lnTo>
                    <a:pt x="7500929" y="2669"/>
                  </a:lnTo>
                  <a:lnTo>
                    <a:pt x="7547160" y="10566"/>
                  </a:lnTo>
                  <a:lnTo>
                    <a:pt x="7592017" y="23519"/>
                  </a:lnTo>
                  <a:lnTo>
                    <a:pt x="7635089" y="41360"/>
                  </a:lnTo>
                  <a:lnTo>
                    <a:pt x="7675966" y="63919"/>
                  </a:lnTo>
                  <a:lnTo>
                    <a:pt x="7714241" y="91026"/>
                  </a:lnTo>
                  <a:lnTo>
                    <a:pt x="7749502" y="122512"/>
                  </a:lnTo>
                  <a:lnTo>
                    <a:pt x="7780988" y="157773"/>
                  </a:lnTo>
                  <a:lnTo>
                    <a:pt x="7808095" y="196048"/>
                  </a:lnTo>
                  <a:lnTo>
                    <a:pt x="7830654" y="236925"/>
                  </a:lnTo>
                  <a:lnTo>
                    <a:pt x="7848495" y="279997"/>
                  </a:lnTo>
                  <a:lnTo>
                    <a:pt x="7861448" y="324854"/>
                  </a:lnTo>
                  <a:lnTo>
                    <a:pt x="7869345" y="371085"/>
                  </a:lnTo>
                  <a:lnTo>
                    <a:pt x="7872014" y="418283"/>
                  </a:lnTo>
                  <a:lnTo>
                    <a:pt x="7872014" y="2091366"/>
                  </a:lnTo>
                  <a:lnTo>
                    <a:pt x="7869200" y="2140147"/>
                  </a:lnTo>
                  <a:lnTo>
                    <a:pt x="7860967" y="2187275"/>
                  </a:lnTo>
                  <a:lnTo>
                    <a:pt x="7847629" y="2232436"/>
                  </a:lnTo>
                  <a:lnTo>
                    <a:pt x="7829500" y="2275317"/>
                  </a:lnTo>
                  <a:lnTo>
                    <a:pt x="7806893" y="2315603"/>
                  </a:lnTo>
                  <a:lnTo>
                    <a:pt x="7780122" y="2352981"/>
                  </a:lnTo>
                  <a:lnTo>
                    <a:pt x="7749502" y="2387137"/>
                  </a:lnTo>
                  <a:lnTo>
                    <a:pt x="7715346" y="2417757"/>
                  </a:lnTo>
                  <a:lnTo>
                    <a:pt x="7677968" y="2444528"/>
                  </a:lnTo>
                  <a:lnTo>
                    <a:pt x="7637681" y="2467135"/>
                  </a:lnTo>
                  <a:lnTo>
                    <a:pt x="7594801" y="2485264"/>
                  </a:lnTo>
                  <a:lnTo>
                    <a:pt x="7549640" y="2498602"/>
                  </a:lnTo>
                  <a:lnTo>
                    <a:pt x="7502512" y="2506835"/>
                  </a:lnTo>
                  <a:lnTo>
                    <a:pt x="7453731" y="2509649"/>
                  </a:lnTo>
                  <a:close/>
                </a:path>
              </a:pathLst>
            </a:custGeom>
            <a:solidFill>
              <a:srgbClr val="9E9E9E"/>
            </a:solidFill>
          </p:spPr>
          <p:txBody>
            <a:bodyPr wrap="square" lIns="0" tIns="0" rIns="0" bIns="0" rtlCol="0"/>
            <a:lstStyle/>
            <a:p>
              <a:endParaRPr/>
            </a:p>
          </p:txBody>
        </p:sp>
        <p:sp>
          <p:nvSpPr>
            <p:cNvPr id="4" name="object 4"/>
            <p:cNvSpPr/>
            <p:nvPr/>
          </p:nvSpPr>
          <p:spPr>
            <a:xfrm>
              <a:off x="2167466" y="3621975"/>
              <a:ext cx="7872095" cy="2510155"/>
            </a:xfrm>
            <a:custGeom>
              <a:avLst/>
              <a:gdLst/>
              <a:ahLst/>
              <a:cxnLst/>
              <a:rect l="l" t="t" r="r" b="b"/>
              <a:pathLst>
                <a:path w="7872095" h="2510154">
                  <a:moveTo>
                    <a:pt x="0" y="418283"/>
                  </a:moveTo>
                  <a:lnTo>
                    <a:pt x="2814" y="369502"/>
                  </a:lnTo>
                  <a:lnTo>
                    <a:pt x="11047" y="322374"/>
                  </a:lnTo>
                  <a:lnTo>
                    <a:pt x="24385" y="277213"/>
                  </a:lnTo>
                  <a:lnTo>
                    <a:pt x="42514" y="234332"/>
                  </a:lnTo>
                  <a:lnTo>
                    <a:pt x="65121" y="194046"/>
                  </a:lnTo>
                  <a:lnTo>
                    <a:pt x="91892" y="156668"/>
                  </a:lnTo>
                  <a:lnTo>
                    <a:pt x="122512" y="122512"/>
                  </a:lnTo>
                  <a:lnTo>
                    <a:pt x="156668" y="91892"/>
                  </a:lnTo>
                  <a:lnTo>
                    <a:pt x="194046" y="65121"/>
                  </a:lnTo>
                  <a:lnTo>
                    <a:pt x="234332" y="42514"/>
                  </a:lnTo>
                  <a:lnTo>
                    <a:pt x="277213" y="24385"/>
                  </a:lnTo>
                  <a:lnTo>
                    <a:pt x="322374" y="11047"/>
                  </a:lnTo>
                  <a:lnTo>
                    <a:pt x="369502" y="2814"/>
                  </a:lnTo>
                  <a:lnTo>
                    <a:pt x="418283" y="0"/>
                  </a:lnTo>
                  <a:lnTo>
                    <a:pt x="7453731" y="0"/>
                  </a:lnTo>
                  <a:lnTo>
                    <a:pt x="7500929" y="2669"/>
                  </a:lnTo>
                  <a:lnTo>
                    <a:pt x="7547160" y="10566"/>
                  </a:lnTo>
                  <a:lnTo>
                    <a:pt x="7592017" y="23519"/>
                  </a:lnTo>
                  <a:lnTo>
                    <a:pt x="7635089" y="41360"/>
                  </a:lnTo>
                  <a:lnTo>
                    <a:pt x="7675966" y="63919"/>
                  </a:lnTo>
                  <a:lnTo>
                    <a:pt x="7714241" y="91026"/>
                  </a:lnTo>
                  <a:lnTo>
                    <a:pt x="7749502" y="122512"/>
                  </a:lnTo>
                  <a:lnTo>
                    <a:pt x="7780988" y="157773"/>
                  </a:lnTo>
                  <a:lnTo>
                    <a:pt x="7808095" y="196048"/>
                  </a:lnTo>
                  <a:lnTo>
                    <a:pt x="7830654" y="236925"/>
                  </a:lnTo>
                  <a:lnTo>
                    <a:pt x="7848495" y="279997"/>
                  </a:lnTo>
                  <a:lnTo>
                    <a:pt x="7861448" y="324854"/>
                  </a:lnTo>
                  <a:lnTo>
                    <a:pt x="7869345" y="371085"/>
                  </a:lnTo>
                  <a:lnTo>
                    <a:pt x="7872014" y="418283"/>
                  </a:lnTo>
                  <a:lnTo>
                    <a:pt x="7872014" y="2091366"/>
                  </a:lnTo>
                  <a:lnTo>
                    <a:pt x="7869200" y="2140147"/>
                  </a:lnTo>
                  <a:lnTo>
                    <a:pt x="7860967" y="2187275"/>
                  </a:lnTo>
                  <a:lnTo>
                    <a:pt x="7847629" y="2232436"/>
                  </a:lnTo>
                  <a:lnTo>
                    <a:pt x="7829500" y="2275317"/>
                  </a:lnTo>
                  <a:lnTo>
                    <a:pt x="7806893" y="2315603"/>
                  </a:lnTo>
                  <a:lnTo>
                    <a:pt x="7780122" y="2352981"/>
                  </a:lnTo>
                  <a:lnTo>
                    <a:pt x="7749502" y="2387137"/>
                  </a:lnTo>
                  <a:lnTo>
                    <a:pt x="7715346" y="2417757"/>
                  </a:lnTo>
                  <a:lnTo>
                    <a:pt x="7677968" y="2444528"/>
                  </a:lnTo>
                  <a:lnTo>
                    <a:pt x="7637681" y="2467135"/>
                  </a:lnTo>
                  <a:lnTo>
                    <a:pt x="7594801" y="2485264"/>
                  </a:lnTo>
                  <a:lnTo>
                    <a:pt x="7549640" y="2498602"/>
                  </a:lnTo>
                  <a:lnTo>
                    <a:pt x="7502512" y="2506835"/>
                  </a:lnTo>
                  <a:lnTo>
                    <a:pt x="7453731" y="2509649"/>
                  </a:lnTo>
                  <a:lnTo>
                    <a:pt x="418283" y="2509649"/>
                  </a:lnTo>
                  <a:lnTo>
                    <a:pt x="369502" y="2506835"/>
                  </a:lnTo>
                  <a:lnTo>
                    <a:pt x="322374" y="2498602"/>
                  </a:lnTo>
                  <a:lnTo>
                    <a:pt x="277213" y="2485264"/>
                  </a:lnTo>
                  <a:lnTo>
                    <a:pt x="234332" y="2467135"/>
                  </a:lnTo>
                  <a:lnTo>
                    <a:pt x="194046" y="2444528"/>
                  </a:lnTo>
                  <a:lnTo>
                    <a:pt x="156668" y="2417757"/>
                  </a:lnTo>
                  <a:lnTo>
                    <a:pt x="122512" y="2387137"/>
                  </a:lnTo>
                  <a:lnTo>
                    <a:pt x="91892" y="2352981"/>
                  </a:lnTo>
                  <a:lnTo>
                    <a:pt x="65121" y="2315603"/>
                  </a:lnTo>
                  <a:lnTo>
                    <a:pt x="42514" y="2275317"/>
                  </a:lnTo>
                  <a:lnTo>
                    <a:pt x="24385" y="2232436"/>
                  </a:lnTo>
                  <a:lnTo>
                    <a:pt x="11047" y="2187275"/>
                  </a:lnTo>
                  <a:lnTo>
                    <a:pt x="2814" y="2140147"/>
                  </a:lnTo>
                  <a:lnTo>
                    <a:pt x="0" y="2091366"/>
                  </a:lnTo>
                  <a:lnTo>
                    <a:pt x="0" y="418283"/>
                  </a:lnTo>
                  <a:close/>
                </a:path>
              </a:pathLst>
            </a:custGeom>
            <a:ln w="25399">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2540705" y="3860292"/>
            <a:ext cx="7118984" cy="1907539"/>
          </a:xfrm>
          <a:prstGeom prst="rect">
            <a:avLst/>
          </a:prstGeom>
        </p:spPr>
        <p:txBody>
          <a:bodyPr vert="horz" wrap="square" lIns="0" tIns="124460" rIns="0" bIns="0" rtlCol="0">
            <a:spAutoFit/>
          </a:bodyPr>
          <a:lstStyle/>
          <a:p>
            <a:pPr marL="390525" marR="5080" indent="-378460">
              <a:lnSpc>
                <a:spcPts val="7020"/>
              </a:lnSpc>
              <a:spcBef>
                <a:spcPts val="980"/>
              </a:spcBef>
            </a:pPr>
            <a:r>
              <a:rPr sz="6500" spc="235" dirty="0">
                <a:solidFill>
                  <a:srgbClr val="7030A0"/>
                </a:solidFill>
                <a:latin typeface="Calibri"/>
                <a:cs typeface="Calibri"/>
              </a:rPr>
              <a:t>Reclutamento</a:t>
            </a:r>
            <a:r>
              <a:rPr sz="6500" spc="345" dirty="0">
                <a:solidFill>
                  <a:srgbClr val="7030A0"/>
                </a:solidFill>
                <a:latin typeface="Calibri"/>
                <a:cs typeface="Calibri"/>
              </a:rPr>
              <a:t> </a:t>
            </a:r>
            <a:r>
              <a:rPr sz="6500" spc="125" dirty="0">
                <a:solidFill>
                  <a:srgbClr val="7030A0"/>
                </a:solidFill>
                <a:latin typeface="Calibri"/>
                <a:cs typeface="Calibri"/>
              </a:rPr>
              <a:t>delle </a:t>
            </a:r>
            <a:r>
              <a:rPr sz="6500" spc="150" dirty="0">
                <a:solidFill>
                  <a:srgbClr val="7030A0"/>
                </a:solidFill>
                <a:latin typeface="Calibri"/>
                <a:cs typeface="Calibri"/>
              </a:rPr>
              <a:t>ﬁgure</a:t>
            </a:r>
            <a:r>
              <a:rPr sz="6500" spc="345" dirty="0">
                <a:solidFill>
                  <a:srgbClr val="7030A0"/>
                </a:solidFill>
                <a:latin typeface="Calibri"/>
                <a:cs typeface="Calibri"/>
              </a:rPr>
              <a:t> </a:t>
            </a:r>
            <a:r>
              <a:rPr sz="6500" spc="140" dirty="0">
                <a:solidFill>
                  <a:srgbClr val="7030A0"/>
                </a:solidFill>
                <a:latin typeface="Calibri"/>
                <a:cs typeface="Calibri"/>
              </a:rPr>
              <a:t>(personale)</a:t>
            </a:r>
            <a:endParaRPr sz="6500">
              <a:latin typeface="Calibri"/>
              <a:cs typeface="Calibri"/>
            </a:endParaRPr>
          </a:p>
        </p:txBody>
      </p:sp>
      <p:pic>
        <p:nvPicPr>
          <p:cNvPr id="6" name="object 6"/>
          <p:cNvPicPr/>
          <p:nvPr/>
        </p:nvPicPr>
        <p:blipFill>
          <a:blip r:embed="rId2" cstate="print"/>
          <a:stretch>
            <a:fillRect/>
          </a:stretch>
        </p:blipFill>
        <p:spPr>
          <a:xfrm>
            <a:off x="11107605" y="8477982"/>
            <a:ext cx="1445498" cy="889537"/>
          </a:xfrm>
          <a:prstGeom prst="rect">
            <a:avLst/>
          </a:prstGeom>
        </p:spPr>
      </p:pic>
      <p:pic>
        <p:nvPicPr>
          <p:cNvPr id="7" name="object 7"/>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7800">
              <a:lnSpc>
                <a:spcPct val="100000"/>
              </a:lnSpc>
              <a:spcBef>
                <a:spcPts val="100"/>
              </a:spcBef>
            </a:pPr>
            <a:r>
              <a:rPr spc="-25" dirty="0"/>
              <a:t>SELEZIONE</a:t>
            </a:r>
            <a:r>
              <a:rPr spc="-210" dirty="0"/>
              <a:t> </a:t>
            </a:r>
            <a:r>
              <a:rPr spc="-145" dirty="0"/>
              <a:t>del</a:t>
            </a:r>
            <a:r>
              <a:rPr spc="-170" dirty="0"/>
              <a:t> </a:t>
            </a:r>
            <a:r>
              <a:rPr spc="-10" dirty="0"/>
              <a:t>PERSONALE</a:t>
            </a:r>
          </a:p>
        </p:txBody>
      </p:sp>
      <p:sp>
        <p:nvSpPr>
          <p:cNvPr id="3" name="object 3"/>
          <p:cNvSpPr txBox="1"/>
          <p:nvPr/>
        </p:nvSpPr>
        <p:spPr>
          <a:xfrm>
            <a:off x="1639494" y="2952574"/>
            <a:ext cx="9756140" cy="4107179"/>
          </a:xfrm>
          <a:prstGeom prst="rect">
            <a:avLst/>
          </a:prstGeom>
        </p:spPr>
        <p:txBody>
          <a:bodyPr vert="horz" wrap="square" lIns="0" tIns="12700" rIns="0" bIns="0" rtlCol="0">
            <a:spAutoFit/>
          </a:bodyPr>
          <a:lstStyle/>
          <a:p>
            <a:pPr marR="2221230" algn="ctr">
              <a:lnSpc>
                <a:spcPct val="100000"/>
              </a:lnSpc>
              <a:spcBef>
                <a:spcPts val="100"/>
              </a:spcBef>
            </a:pPr>
            <a:r>
              <a:rPr sz="3200" b="1" spc="320" dirty="0">
                <a:solidFill>
                  <a:srgbClr val="A61400"/>
                </a:solidFill>
                <a:latin typeface="Calibri"/>
                <a:cs typeface="Calibri"/>
              </a:rPr>
              <a:t>Posso</a:t>
            </a:r>
            <a:r>
              <a:rPr sz="3200" b="1" spc="175" dirty="0">
                <a:solidFill>
                  <a:srgbClr val="A61400"/>
                </a:solidFill>
                <a:latin typeface="Calibri"/>
                <a:cs typeface="Calibri"/>
              </a:rPr>
              <a:t> </a:t>
            </a:r>
            <a:r>
              <a:rPr sz="3200" b="1" spc="170" dirty="0">
                <a:solidFill>
                  <a:srgbClr val="A61400"/>
                </a:solidFill>
                <a:latin typeface="Calibri"/>
                <a:cs typeface="Calibri"/>
              </a:rPr>
              <a:t>subito</a:t>
            </a:r>
            <a:r>
              <a:rPr sz="3200" b="1" spc="175" dirty="0">
                <a:solidFill>
                  <a:srgbClr val="A61400"/>
                </a:solidFill>
                <a:latin typeface="Calibri"/>
                <a:cs typeface="Calibri"/>
              </a:rPr>
              <a:t> </a:t>
            </a:r>
            <a:r>
              <a:rPr sz="3200" b="1" spc="125" dirty="0">
                <a:solidFill>
                  <a:srgbClr val="A61400"/>
                </a:solidFill>
                <a:latin typeface="Calibri"/>
                <a:cs typeface="Calibri"/>
              </a:rPr>
              <a:t>«esternalizzare»?</a:t>
            </a:r>
            <a:endParaRPr sz="3200">
              <a:latin typeface="Calibri"/>
              <a:cs typeface="Calibri"/>
            </a:endParaRPr>
          </a:p>
          <a:p>
            <a:pPr marR="2227580" algn="ctr">
              <a:lnSpc>
                <a:spcPct val="100000"/>
              </a:lnSpc>
            </a:pPr>
            <a:r>
              <a:rPr sz="3200" b="1" spc="165" dirty="0">
                <a:solidFill>
                  <a:srgbClr val="A61400"/>
                </a:solidFill>
                <a:latin typeface="Calibri"/>
                <a:cs typeface="Calibri"/>
              </a:rPr>
              <a:t>Vista</a:t>
            </a:r>
            <a:r>
              <a:rPr sz="3200" b="1" spc="170" dirty="0">
                <a:solidFill>
                  <a:srgbClr val="A61400"/>
                </a:solidFill>
                <a:latin typeface="Calibri"/>
                <a:cs typeface="Calibri"/>
              </a:rPr>
              <a:t> </a:t>
            </a:r>
            <a:r>
              <a:rPr sz="3200" b="1" spc="135" dirty="0">
                <a:solidFill>
                  <a:srgbClr val="A61400"/>
                </a:solidFill>
                <a:latin typeface="Calibri"/>
                <a:cs typeface="Calibri"/>
              </a:rPr>
              <a:t>la</a:t>
            </a:r>
            <a:r>
              <a:rPr sz="3200" b="1" spc="170" dirty="0">
                <a:solidFill>
                  <a:srgbClr val="A61400"/>
                </a:solidFill>
                <a:latin typeface="Calibri"/>
                <a:cs typeface="Calibri"/>
              </a:rPr>
              <a:t> </a:t>
            </a:r>
            <a:r>
              <a:rPr sz="3200" b="1" spc="235" dirty="0">
                <a:solidFill>
                  <a:srgbClr val="A61400"/>
                </a:solidFill>
                <a:latin typeface="Calibri"/>
                <a:cs typeface="Calibri"/>
              </a:rPr>
              <a:t>complessità</a:t>
            </a:r>
            <a:r>
              <a:rPr sz="3200" b="1" spc="175" dirty="0">
                <a:solidFill>
                  <a:srgbClr val="A61400"/>
                </a:solidFill>
                <a:latin typeface="Calibri"/>
                <a:cs typeface="Calibri"/>
              </a:rPr>
              <a:t> </a:t>
            </a:r>
            <a:r>
              <a:rPr sz="3200" b="1" spc="155" dirty="0">
                <a:solidFill>
                  <a:srgbClr val="A61400"/>
                </a:solidFill>
                <a:latin typeface="Calibri"/>
                <a:cs typeface="Calibri"/>
              </a:rPr>
              <a:t>del</a:t>
            </a:r>
            <a:r>
              <a:rPr sz="3200" b="1" spc="170" dirty="0">
                <a:solidFill>
                  <a:srgbClr val="A61400"/>
                </a:solidFill>
                <a:latin typeface="Calibri"/>
                <a:cs typeface="Calibri"/>
              </a:rPr>
              <a:t> </a:t>
            </a:r>
            <a:r>
              <a:rPr sz="3200" b="1" spc="175" dirty="0">
                <a:solidFill>
                  <a:srgbClr val="A61400"/>
                </a:solidFill>
                <a:latin typeface="Calibri"/>
                <a:cs typeface="Calibri"/>
              </a:rPr>
              <a:t>progetto </a:t>
            </a:r>
            <a:r>
              <a:rPr sz="3200" b="1" spc="445" dirty="0">
                <a:solidFill>
                  <a:srgbClr val="A61400"/>
                </a:solidFill>
                <a:latin typeface="Calibri"/>
                <a:cs typeface="Calibri"/>
              </a:rPr>
              <a:t>……..</a:t>
            </a:r>
            <a:endParaRPr sz="3200">
              <a:latin typeface="Calibri"/>
              <a:cs typeface="Calibri"/>
            </a:endParaRPr>
          </a:p>
          <a:p>
            <a:pPr>
              <a:lnSpc>
                <a:spcPct val="100000"/>
              </a:lnSpc>
            </a:pPr>
            <a:endParaRPr sz="4000">
              <a:latin typeface="Calibri"/>
              <a:cs typeface="Calibri"/>
            </a:endParaRPr>
          </a:p>
          <a:p>
            <a:pPr marL="294005" marR="5080" algn="just">
              <a:lnSpc>
                <a:spcPct val="100800"/>
              </a:lnSpc>
              <a:spcBef>
                <a:spcPts val="2930"/>
              </a:spcBef>
            </a:pPr>
            <a:r>
              <a:rPr sz="2750" dirty="0">
                <a:solidFill>
                  <a:srgbClr val="0070C0"/>
                </a:solidFill>
                <a:latin typeface="Calibri"/>
                <a:cs typeface="Calibri"/>
              </a:rPr>
              <a:t>Il</a:t>
            </a:r>
            <a:r>
              <a:rPr sz="2750" spc="145" dirty="0">
                <a:solidFill>
                  <a:srgbClr val="0070C0"/>
                </a:solidFill>
                <a:latin typeface="Calibri"/>
                <a:cs typeface="Calibri"/>
              </a:rPr>
              <a:t>  </a:t>
            </a:r>
            <a:r>
              <a:rPr sz="2750" spc="90" dirty="0">
                <a:solidFill>
                  <a:srgbClr val="0070C0"/>
                </a:solidFill>
                <a:latin typeface="Calibri"/>
                <a:cs typeface="Calibri"/>
              </a:rPr>
              <a:t>principio</a:t>
            </a:r>
            <a:r>
              <a:rPr sz="2750" spc="140" dirty="0">
                <a:solidFill>
                  <a:srgbClr val="0070C0"/>
                </a:solidFill>
                <a:latin typeface="Calibri"/>
                <a:cs typeface="Calibri"/>
              </a:rPr>
              <a:t>  </a:t>
            </a:r>
            <a:r>
              <a:rPr sz="2750" spc="90" dirty="0">
                <a:solidFill>
                  <a:srgbClr val="0070C0"/>
                </a:solidFill>
                <a:latin typeface="Calibri"/>
                <a:cs typeface="Calibri"/>
              </a:rPr>
              <a:t>generale</a:t>
            </a:r>
            <a:r>
              <a:rPr sz="2750" spc="145" dirty="0">
                <a:solidFill>
                  <a:srgbClr val="0070C0"/>
                </a:solidFill>
                <a:latin typeface="Calibri"/>
                <a:cs typeface="Calibri"/>
              </a:rPr>
              <a:t>  </a:t>
            </a:r>
            <a:r>
              <a:rPr sz="2750" spc="75" dirty="0">
                <a:solidFill>
                  <a:srgbClr val="0070C0"/>
                </a:solidFill>
                <a:latin typeface="Calibri"/>
                <a:cs typeface="Calibri"/>
              </a:rPr>
              <a:t>dell'ordinamento</a:t>
            </a:r>
            <a:r>
              <a:rPr sz="2750" spc="145" dirty="0">
                <a:solidFill>
                  <a:srgbClr val="0070C0"/>
                </a:solidFill>
                <a:latin typeface="Calibri"/>
                <a:cs typeface="Calibri"/>
              </a:rPr>
              <a:t>  </a:t>
            </a:r>
            <a:r>
              <a:rPr sz="2750" spc="105" dirty="0">
                <a:solidFill>
                  <a:srgbClr val="0070C0"/>
                </a:solidFill>
                <a:latin typeface="Calibri"/>
                <a:cs typeface="Calibri"/>
              </a:rPr>
              <a:t>è</a:t>
            </a:r>
            <a:r>
              <a:rPr sz="2750" spc="145" dirty="0">
                <a:solidFill>
                  <a:srgbClr val="0070C0"/>
                </a:solidFill>
                <a:latin typeface="Calibri"/>
                <a:cs typeface="Calibri"/>
              </a:rPr>
              <a:t>  </a:t>
            </a:r>
            <a:r>
              <a:rPr sz="2750" spc="165" dirty="0">
                <a:solidFill>
                  <a:srgbClr val="0070C0"/>
                </a:solidFill>
                <a:latin typeface="Calibri"/>
                <a:cs typeface="Calibri"/>
              </a:rPr>
              <a:t>che</a:t>
            </a:r>
            <a:r>
              <a:rPr sz="2750" spc="145" dirty="0">
                <a:solidFill>
                  <a:srgbClr val="0070C0"/>
                </a:solidFill>
                <a:latin typeface="Calibri"/>
                <a:cs typeface="Calibri"/>
              </a:rPr>
              <a:t>  </a:t>
            </a:r>
            <a:r>
              <a:rPr sz="2750" dirty="0">
                <a:solidFill>
                  <a:srgbClr val="0070C0"/>
                </a:solidFill>
                <a:latin typeface="Calibri"/>
                <a:cs typeface="Calibri"/>
              </a:rPr>
              <a:t>le</a:t>
            </a:r>
            <a:r>
              <a:rPr sz="2750" spc="145" dirty="0">
                <a:solidFill>
                  <a:srgbClr val="0070C0"/>
                </a:solidFill>
                <a:latin typeface="Calibri"/>
                <a:cs typeface="Calibri"/>
              </a:rPr>
              <a:t>  </a:t>
            </a:r>
            <a:r>
              <a:rPr sz="2750" spc="125" dirty="0">
                <a:solidFill>
                  <a:srgbClr val="0070C0"/>
                </a:solidFill>
                <a:latin typeface="Calibri"/>
                <a:cs typeface="Calibri"/>
              </a:rPr>
              <a:t>Pubbliche </a:t>
            </a:r>
            <a:r>
              <a:rPr sz="2750" spc="80" dirty="0">
                <a:solidFill>
                  <a:srgbClr val="0070C0"/>
                </a:solidFill>
                <a:latin typeface="Calibri"/>
                <a:cs typeface="Calibri"/>
              </a:rPr>
              <a:t>Amministrazioni</a:t>
            </a:r>
            <a:r>
              <a:rPr sz="2750" spc="650" dirty="0">
                <a:solidFill>
                  <a:srgbClr val="0070C0"/>
                </a:solidFill>
                <a:latin typeface="Calibri"/>
                <a:cs typeface="Calibri"/>
              </a:rPr>
              <a:t> </a:t>
            </a:r>
            <a:r>
              <a:rPr sz="2750" spc="105" dirty="0">
                <a:solidFill>
                  <a:srgbClr val="0070C0"/>
                </a:solidFill>
                <a:latin typeface="Calibri"/>
                <a:cs typeface="Calibri"/>
              </a:rPr>
              <a:t>hanno</a:t>
            </a:r>
            <a:r>
              <a:rPr sz="2750" spc="665" dirty="0">
                <a:solidFill>
                  <a:srgbClr val="0070C0"/>
                </a:solidFill>
                <a:latin typeface="Calibri"/>
                <a:cs typeface="Calibri"/>
              </a:rPr>
              <a:t> </a:t>
            </a:r>
            <a:r>
              <a:rPr sz="2750" spc="110" dirty="0">
                <a:solidFill>
                  <a:srgbClr val="0070C0"/>
                </a:solidFill>
                <a:latin typeface="Calibri"/>
                <a:cs typeface="Calibri"/>
              </a:rPr>
              <a:t>l'obbligo</a:t>
            </a:r>
            <a:r>
              <a:rPr sz="2750" spc="660" dirty="0">
                <a:solidFill>
                  <a:srgbClr val="0070C0"/>
                </a:solidFill>
                <a:latin typeface="Calibri"/>
                <a:cs typeface="Calibri"/>
              </a:rPr>
              <a:t> </a:t>
            </a:r>
            <a:r>
              <a:rPr sz="2750" spc="80" dirty="0">
                <a:solidFill>
                  <a:srgbClr val="0070C0"/>
                </a:solidFill>
                <a:latin typeface="Calibri"/>
                <a:cs typeface="Calibri"/>
              </a:rPr>
              <a:t>di</a:t>
            </a:r>
            <a:r>
              <a:rPr sz="2750" spc="660" dirty="0">
                <a:solidFill>
                  <a:srgbClr val="0070C0"/>
                </a:solidFill>
                <a:latin typeface="Calibri"/>
                <a:cs typeface="Calibri"/>
              </a:rPr>
              <a:t> </a:t>
            </a:r>
            <a:r>
              <a:rPr sz="2750" dirty="0">
                <a:solidFill>
                  <a:srgbClr val="0070C0"/>
                </a:solidFill>
                <a:latin typeface="Calibri"/>
                <a:cs typeface="Calibri"/>
              </a:rPr>
              <a:t>far</a:t>
            </a:r>
            <a:r>
              <a:rPr sz="2750" spc="655" dirty="0">
                <a:solidFill>
                  <a:srgbClr val="0070C0"/>
                </a:solidFill>
                <a:latin typeface="Calibri"/>
                <a:cs typeface="Calibri"/>
              </a:rPr>
              <a:t> </a:t>
            </a:r>
            <a:r>
              <a:rPr sz="2750" dirty="0">
                <a:solidFill>
                  <a:srgbClr val="0070C0"/>
                </a:solidFill>
                <a:latin typeface="Calibri"/>
                <a:cs typeface="Calibri"/>
              </a:rPr>
              <a:t>fronte</a:t>
            </a:r>
            <a:r>
              <a:rPr sz="2750" spc="660" dirty="0">
                <a:solidFill>
                  <a:srgbClr val="0070C0"/>
                </a:solidFill>
                <a:latin typeface="Calibri"/>
                <a:cs typeface="Calibri"/>
              </a:rPr>
              <a:t> </a:t>
            </a:r>
            <a:r>
              <a:rPr sz="2750" spc="55" dirty="0">
                <a:solidFill>
                  <a:srgbClr val="0070C0"/>
                </a:solidFill>
                <a:latin typeface="Calibri"/>
                <a:cs typeface="Calibri"/>
              </a:rPr>
              <a:t>alle</a:t>
            </a:r>
            <a:r>
              <a:rPr sz="2750" spc="665" dirty="0">
                <a:solidFill>
                  <a:srgbClr val="0070C0"/>
                </a:solidFill>
                <a:latin typeface="Calibri"/>
                <a:cs typeface="Calibri"/>
              </a:rPr>
              <a:t> </a:t>
            </a:r>
            <a:r>
              <a:rPr sz="2750" spc="40" dirty="0">
                <a:solidFill>
                  <a:srgbClr val="0070C0"/>
                </a:solidFill>
                <a:latin typeface="Calibri"/>
                <a:cs typeface="Calibri"/>
              </a:rPr>
              <a:t>ordinarie </a:t>
            </a:r>
            <a:r>
              <a:rPr sz="2750" spc="125" dirty="0">
                <a:solidFill>
                  <a:srgbClr val="0070C0"/>
                </a:solidFill>
                <a:latin typeface="Calibri"/>
                <a:cs typeface="Calibri"/>
              </a:rPr>
              <a:t>competenze</a:t>
            </a:r>
            <a:r>
              <a:rPr sz="2750" spc="545" dirty="0">
                <a:solidFill>
                  <a:srgbClr val="0070C0"/>
                </a:solidFill>
                <a:latin typeface="Calibri"/>
                <a:cs typeface="Calibri"/>
              </a:rPr>
              <a:t>  </a:t>
            </a:r>
            <a:r>
              <a:rPr sz="2750" spc="50" dirty="0">
                <a:solidFill>
                  <a:srgbClr val="0070C0"/>
                </a:solidFill>
                <a:latin typeface="Calibri"/>
                <a:cs typeface="Calibri"/>
              </a:rPr>
              <a:t>istituzionali</a:t>
            </a:r>
            <a:r>
              <a:rPr sz="2750" spc="555" dirty="0">
                <a:solidFill>
                  <a:srgbClr val="0070C0"/>
                </a:solidFill>
                <a:latin typeface="Calibri"/>
                <a:cs typeface="Calibri"/>
              </a:rPr>
              <a:t>  </a:t>
            </a:r>
            <a:r>
              <a:rPr sz="2750" spc="135" dirty="0">
                <a:solidFill>
                  <a:srgbClr val="0070C0"/>
                </a:solidFill>
                <a:latin typeface="Calibri"/>
                <a:cs typeface="Calibri"/>
              </a:rPr>
              <a:t>col</a:t>
            </a:r>
            <a:r>
              <a:rPr sz="2750" spc="555" dirty="0">
                <a:solidFill>
                  <a:srgbClr val="0070C0"/>
                </a:solidFill>
                <a:latin typeface="Calibri"/>
                <a:cs typeface="Calibri"/>
              </a:rPr>
              <a:t>  </a:t>
            </a:r>
            <a:r>
              <a:rPr sz="2750" spc="60" dirty="0">
                <a:solidFill>
                  <a:srgbClr val="0070C0"/>
                </a:solidFill>
                <a:latin typeface="Calibri"/>
                <a:cs typeface="Calibri"/>
              </a:rPr>
              <a:t>migliore</a:t>
            </a:r>
            <a:r>
              <a:rPr sz="2750" spc="560" dirty="0">
                <a:solidFill>
                  <a:srgbClr val="0070C0"/>
                </a:solidFill>
                <a:latin typeface="Calibri"/>
                <a:cs typeface="Calibri"/>
              </a:rPr>
              <a:t>  </a:t>
            </a:r>
            <a:r>
              <a:rPr sz="2750" spc="105" dirty="0">
                <a:solidFill>
                  <a:srgbClr val="0070C0"/>
                </a:solidFill>
                <a:latin typeface="Calibri"/>
                <a:cs typeface="Calibri"/>
              </a:rPr>
              <a:t>e</a:t>
            </a:r>
            <a:r>
              <a:rPr sz="2750" spc="555" dirty="0">
                <a:solidFill>
                  <a:srgbClr val="0070C0"/>
                </a:solidFill>
                <a:latin typeface="Calibri"/>
                <a:cs typeface="Calibri"/>
              </a:rPr>
              <a:t>  </a:t>
            </a:r>
            <a:r>
              <a:rPr sz="2750" spc="75" dirty="0">
                <a:solidFill>
                  <a:srgbClr val="0070C0"/>
                </a:solidFill>
                <a:latin typeface="Calibri"/>
                <a:cs typeface="Calibri"/>
              </a:rPr>
              <a:t>più</a:t>
            </a:r>
            <a:r>
              <a:rPr sz="2750" spc="555" dirty="0">
                <a:solidFill>
                  <a:srgbClr val="0070C0"/>
                </a:solidFill>
                <a:latin typeface="Calibri"/>
                <a:cs typeface="Calibri"/>
              </a:rPr>
              <a:t>  </a:t>
            </a:r>
            <a:r>
              <a:rPr sz="2750" spc="50" dirty="0">
                <a:solidFill>
                  <a:srgbClr val="0070C0"/>
                </a:solidFill>
                <a:latin typeface="Calibri"/>
                <a:cs typeface="Calibri"/>
              </a:rPr>
              <a:t>produttivo </a:t>
            </a:r>
            <a:r>
              <a:rPr sz="2750" spc="110" dirty="0">
                <a:solidFill>
                  <a:srgbClr val="0070C0"/>
                </a:solidFill>
                <a:latin typeface="Calibri"/>
                <a:cs typeface="Calibri"/>
              </a:rPr>
              <a:t>impiego</a:t>
            </a:r>
            <a:r>
              <a:rPr sz="2750" spc="280" dirty="0">
                <a:solidFill>
                  <a:srgbClr val="0070C0"/>
                </a:solidFill>
                <a:latin typeface="Calibri"/>
                <a:cs typeface="Calibri"/>
              </a:rPr>
              <a:t>   </a:t>
            </a:r>
            <a:r>
              <a:rPr sz="2750" spc="70" dirty="0">
                <a:solidFill>
                  <a:srgbClr val="0070C0"/>
                </a:solidFill>
                <a:latin typeface="Calibri"/>
                <a:cs typeface="Calibri"/>
              </a:rPr>
              <a:t>delle</a:t>
            </a:r>
            <a:r>
              <a:rPr sz="2750" spc="285" dirty="0">
                <a:solidFill>
                  <a:srgbClr val="0070C0"/>
                </a:solidFill>
                <a:latin typeface="Calibri"/>
                <a:cs typeface="Calibri"/>
              </a:rPr>
              <a:t>   </a:t>
            </a:r>
            <a:r>
              <a:rPr sz="2750" spc="105" dirty="0">
                <a:solidFill>
                  <a:srgbClr val="0070C0"/>
                </a:solidFill>
                <a:latin typeface="Calibri"/>
                <a:cs typeface="Calibri"/>
              </a:rPr>
              <a:t>risorse</a:t>
            </a:r>
            <a:r>
              <a:rPr sz="2750" spc="280" dirty="0">
                <a:solidFill>
                  <a:srgbClr val="0070C0"/>
                </a:solidFill>
                <a:latin typeface="Calibri"/>
                <a:cs typeface="Calibri"/>
              </a:rPr>
              <a:t>   </a:t>
            </a:r>
            <a:r>
              <a:rPr sz="2750" spc="120" dirty="0">
                <a:solidFill>
                  <a:srgbClr val="0070C0"/>
                </a:solidFill>
                <a:latin typeface="Calibri"/>
                <a:cs typeface="Calibri"/>
              </a:rPr>
              <a:t>umane</a:t>
            </a:r>
            <a:r>
              <a:rPr sz="2750" spc="280" dirty="0">
                <a:solidFill>
                  <a:srgbClr val="0070C0"/>
                </a:solidFill>
                <a:latin typeface="Calibri"/>
                <a:cs typeface="Calibri"/>
              </a:rPr>
              <a:t>   </a:t>
            </a:r>
            <a:r>
              <a:rPr sz="2750" spc="105" dirty="0">
                <a:solidFill>
                  <a:srgbClr val="0070C0"/>
                </a:solidFill>
                <a:latin typeface="Calibri"/>
                <a:cs typeface="Calibri"/>
              </a:rPr>
              <a:t>e</a:t>
            </a:r>
            <a:r>
              <a:rPr sz="2750" spc="285" dirty="0">
                <a:solidFill>
                  <a:srgbClr val="0070C0"/>
                </a:solidFill>
                <a:latin typeface="Calibri"/>
                <a:cs typeface="Calibri"/>
              </a:rPr>
              <a:t>   </a:t>
            </a:r>
            <a:r>
              <a:rPr sz="2750" spc="90" dirty="0">
                <a:solidFill>
                  <a:srgbClr val="0070C0"/>
                </a:solidFill>
                <a:latin typeface="Calibri"/>
                <a:cs typeface="Calibri"/>
              </a:rPr>
              <a:t>professionali</a:t>
            </a:r>
            <a:r>
              <a:rPr sz="2750" spc="280" dirty="0">
                <a:solidFill>
                  <a:srgbClr val="0070C0"/>
                </a:solidFill>
                <a:latin typeface="Calibri"/>
                <a:cs typeface="Calibri"/>
              </a:rPr>
              <a:t>   </a:t>
            </a:r>
            <a:r>
              <a:rPr sz="2750" spc="80" dirty="0">
                <a:solidFill>
                  <a:srgbClr val="0070C0"/>
                </a:solidFill>
                <a:latin typeface="Calibri"/>
                <a:cs typeface="Calibri"/>
              </a:rPr>
              <a:t>di</a:t>
            </a:r>
            <a:r>
              <a:rPr sz="2750" spc="280" dirty="0">
                <a:solidFill>
                  <a:srgbClr val="0070C0"/>
                </a:solidFill>
                <a:latin typeface="Calibri"/>
                <a:cs typeface="Calibri"/>
              </a:rPr>
              <a:t>   </a:t>
            </a:r>
            <a:r>
              <a:rPr sz="2750" spc="95" dirty="0">
                <a:solidFill>
                  <a:srgbClr val="0070C0"/>
                </a:solidFill>
                <a:latin typeface="Calibri"/>
                <a:cs typeface="Calibri"/>
              </a:rPr>
              <a:t>cui </a:t>
            </a:r>
            <a:r>
              <a:rPr sz="2750" spc="135" dirty="0">
                <a:solidFill>
                  <a:srgbClr val="0070C0"/>
                </a:solidFill>
                <a:latin typeface="Calibri"/>
                <a:cs typeface="Calibri"/>
              </a:rPr>
              <a:t>dispongono.</a:t>
            </a:r>
            <a:endParaRPr sz="275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7800">
              <a:lnSpc>
                <a:spcPct val="100000"/>
              </a:lnSpc>
              <a:spcBef>
                <a:spcPts val="100"/>
              </a:spcBef>
            </a:pPr>
            <a:r>
              <a:rPr spc="-25" dirty="0"/>
              <a:t>SELEZIONE</a:t>
            </a:r>
            <a:r>
              <a:rPr spc="-210" dirty="0"/>
              <a:t> </a:t>
            </a:r>
            <a:r>
              <a:rPr spc="-145" dirty="0"/>
              <a:t>del</a:t>
            </a:r>
            <a:r>
              <a:rPr spc="-170" dirty="0"/>
              <a:t> </a:t>
            </a:r>
            <a:r>
              <a:rPr spc="-10" dirty="0"/>
              <a:t>PERSONALE</a:t>
            </a:r>
          </a:p>
        </p:txBody>
      </p:sp>
      <p:sp>
        <p:nvSpPr>
          <p:cNvPr id="3" name="object 3"/>
          <p:cNvSpPr txBox="1"/>
          <p:nvPr/>
        </p:nvSpPr>
        <p:spPr>
          <a:xfrm>
            <a:off x="1797213" y="2952574"/>
            <a:ext cx="7726680" cy="3575050"/>
          </a:xfrm>
          <a:prstGeom prst="rect">
            <a:avLst/>
          </a:prstGeom>
        </p:spPr>
        <p:txBody>
          <a:bodyPr vert="horz" wrap="square" lIns="0" tIns="12700" rIns="0" bIns="0" rtlCol="0">
            <a:spAutoFit/>
          </a:bodyPr>
          <a:lstStyle/>
          <a:p>
            <a:pPr marR="506730" algn="ctr">
              <a:lnSpc>
                <a:spcPct val="100000"/>
              </a:lnSpc>
              <a:spcBef>
                <a:spcPts val="100"/>
              </a:spcBef>
            </a:pPr>
            <a:r>
              <a:rPr sz="3200" b="1" spc="320" dirty="0">
                <a:solidFill>
                  <a:srgbClr val="A61400"/>
                </a:solidFill>
                <a:latin typeface="Calibri"/>
                <a:cs typeface="Calibri"/>
              </a:rPr>
              <a:t>Posso</a:t>
            </a:r>
            <a:r>
              <a:rPr sz="3200" b="1" spc="175" dirty="0">
                <a:solidFill>
                  <a:srgbClr val="A61400"/>
                </a:solidFill>
                <a:latin typeface="Calibri"/>
                <a:cs typeface="Calibri"/>
              </a:rPr>
              <a:t> </a:t>
            </a:r>
            <a:r>
              <a:rPr sz="3200" b="1" spc="170" dirty="0">
                <a:solidFill>
                  <a:srgbClr val="A61400"/>
                </a:solidFill>
                <a:latin typeface="Calibri"/>
                <a:cs typeface="Calibri"/>
              </a:rPr>
              <a:t>subito</a:t>
            </a:r>
            <a:r>
              <a:rPr sz="3200" b="1" spc="175" dirty="0">
                <a:solidFill>
                  <a:srgbClr val="A61400"/>
                </a:solidFill>
                <a:latin typeface="Calibri"/>
                <a:cs typeface="Calibri"/>
              </a:rPr>
              <a:t> </a:t>
            </a:r>
            <a:r>
              <a:rPr sz="3200" b="1" spc="125" dirty="0">
                <a:solidFill>
                  <a:srgbClr val="A61400"/>
                </a:solidFill>
                <a:latin typeface="Calibri"/>
                <a:cs typeface="Calibri"/>
              </a:rPr>
              <a:t>«esternalizzare»?</a:t>
            </a:r>
            <a:endParaRPr sz="3200">
              <a:latin typeface="Calibri"/>
              <a:cs typeface="Calibri"/>
            </a:endParaRPr>
          </a:p>
          <a:p>
            <a:pPr marR="505459" algn="ctr">
              <a:lnSpc>
                <a:spcPct val="100000"/>
              </a:lnSpc>
            </a:pPr>
            <a:r>
              <a:rPr sz="3200" b="1" spc="135" dirty="0">
                <a:solidFill>
                  <a:srgbClr val="A61400"/>
                </a:solidFill>
                <a:latin typeface="Calibri"/>
                <a:cs typeface="Calibri"/>
              </a:rPr>
              <a:t>Direi</a:t>
            </a:r>
            <a:r>
              <a:rPr sz="3200" b="1" spc="170" dirty="0">
                <a:solidFill>
                  <a:srgbClr val="A61400"/>
                </a:solidFill>
                <a:latin typeface="Calibri"/>
                <a:cs typeface="Calibri"/>
              </a:rPr>
              <a:t> </a:t>
            </a:r>
            <a:r>
              <a:rPr sz="3200" b="1" spc="130" dirty="0">
                <a:solidFill>
                  <a:srgbClr val="A61400"/>
                </a:solidFill>
                <a:latin typeface="Calibri"/>
                <a:cs typeface="Calibri"/>
              </a:rPr>
              <a:t>di</a:t>
            </a:r>
            <a:r>
              <a:rPr sz="3200" b="1" spc="165" dirty="0">
                <a:solidFill>
                  <a:srgbClr val="A61400"/>
                </a:solidFill>
                <a:latin typeface="Calibri"/>
                <a:cs typeface="Calibri"/>
              </a:rPr>
              <a:t> </a:t>
            </a:r>
            <a:r>
              <a:rPr sz="3200" b="1" spc="200" dirty="0">
                <a:solidFill>
                  <a:srgbClr val="A61400"/>
                </a:solidFill>
                <a:latin typeface="Calibri"/>
                <a:cs typeface="Calibri"/>
              </a:rPr>
              <a:t>no</a:t>
            </a:r>
            <a:r>
              <a:rPr sz="3200" b="1" spc="165" dirty="0">
                <a:solidFill>
                  <a:srgbClr val="A61400"/>
                </a:solidFill>
                <a:latin typeface="Calibri"/>
                <a:cs typeface="Calibri"/>
              </a:rPr>
              <a:t> </a:t>
            </a:r>
            <a:r>
              <a:rPr sz="3200" b="1" spc="445" dirty="0">
                <a:solidFill>
                  <a:srgbClr val="A61400"/>
                </a:solidFill>
                <a:latin typeface="Calibri"/>
                <a:cs typeface="Calibri"/>
              </a:rPr>
              <a:t>……..</a:t>
            </a:r>
            <a:endParaRPr sz="3200">
              <a:latin typeface="Calibri"/>
              <a:cs typeface="Calibri"/>
            </a:endParaRPr>
          </a:p>
          <a:p>
            <a:pPr marR="516890" algn="ctr">
              <a:lnSpc>
                <a:spcPct val="100000"/>
              </a:lnSpc>
            </a:pPr>
            <a:r>
              <a:rPr sz="3200" b="1" spc="420" dirty="0">
                <a:solidFill>
                  <a:srgbClr val="A61400"/>
                </a:solidFill>
                <a:latin typeface="Calibri"/>
                <a:cs typeface="Calibri"/>
              </a:rPr>
              <a:t>Ecco</a:t>
            </a:r>
            <a:r>
              <a:rPr sz="3200" b="1" spc="165" dirty="0">
                <a:solidFill>
                  <a:srgbClr val="A61400"/>
                </a:solidFill>
                <a:latin typeface="Calibri"/>
                <a:cs typeface="Calibri"/>
              </a:rPr>
              <a:t> </a:t>
            </a:r>
            <a:r>
              <a:rPr sz="3200" b="1" spc="125" dirty="0">
                <a:solidFill>
                  <a:srgbClr val="A61400"/>
                </a:solidFill>
                <a:latin typeface="Calibri"/>
                <a:cs typeface="Calibri"/>
              </a:rPr>
              <a:t>le</a:t>
            </a:r>
            <a:r>
              <a:rPr sz="3200" b="1" spc="165" dirty="0">
                <a:solidFill>
                  <a:srgbClr val="A61400"/>
                </a:solidFill>
                <a:latin typeface="Calibri"/>
                <a:cs typeface="Calibri"/>
              </a:rPr>
              <a:t> </a:t>
            </a:r>
            <a:r>
              <a:rPr sz="3200" b="1" spc="95" dirty="0">
                <a:solidFill>
                  <a:srgbClr val="A61400"/>
                </a:solidFill>
                <a:latin typeface="Calibri"/>
                <a:cs typeface="Calibri"/>
              </a:rPr>
              <a:t>fonti</a:t>
            </a:r>
            <a:r>
              <a:rPr sz="3200" b="1" spc="175" dirty="0">
                <a:solidFill>
                  <a:srgbClr val="A61400"/>
                </a:solidFill>
                <a:latin typeface="Calibri"/>
                <a:cs typeface="Calibri"/>
              </a:rPr>
              <a:t> </a:t>
            </a:r>
            <a:r>
              <a:rPr sz="3200" b="1" spc="145" dirty="0">
                <a:solidFill>
                  <a:srgbClr val="A61400"/>
                </a:solidFill>
                <a:latin typeface="Calibri"/>
                <a:cs typeface="Calibri"/>
              </a:rPr>
              <a:t>normative</a:t>
            </a:r>
            <a:r>
              <a:rPr sz="3200" b="1" spc="165" dirty="0">
                <a:solidFill>
                  <a:srgbClr val="A61400"/>
                </a:solidFill>
                <a:latin typeface="Calibri"/>
                <a:cs typeface="Calibri"/>
              </a:rPr>
              <a:t> </a:t>
            </a:r>
            <a:r>
              <a:rPr sz="3200" b="1" spc="290" dirty="0">
                <a:solidFill>
                  <a:srgbClr val="A61400"/>
                </a:solidFill>
                <a:latin typeface="Calibri"/>
                <a:cs typeface="Calibri"/>
              </a:rPr>
              <a:t>che</a:t>
            </a:r>
            <a:r>
              <a:rPr sz="3200" b="1" spc="175" dirty="0">
                <a:solidFill>
                  <a:srgbClr val="A61400"/>
                </a:solidFill>
                <a:latin typeface="Calibri"/>
                <a:cs typeface="Calibri"/>
              </a:rPr>
              <a:t> </a:t>
            </a:r>
            <a:r>
              <a:rPr sz="3200" b="1" spc="120" dirty="0">
                <a:solidFill>
                  <a:srgbClr val="A61400"/>
                </a:solidFill>
                <a:latin typeface="Calibri"/>
                <a:cs typeface="Calibri"/>
              </a:rPr>
              <a:t>lo</a:t>
            </a:r>
            <a:r>
              <a:rPr sz="3200" b="1" spc="165" dirty="0">
                <a:solidFill>
                  <a:srgbClr val="A61400"/>
                </a:solidFill>
                <a:latin typeface="Calibri"/>
                <a:cs typeface="Calibri"/>
              </a:rPr>
              <a:t> </a:t>
            </a:r>
            <a:r>
              <a:rPr sz="3200" b="1" spc="210" dirty="0">
                <a:solidFill>
                  <a:srgbClr val="A61400"/>
                </a:solidFill>
                <a:latin typeface="Calibri"/>
                <a:cs typeface="Calibri"/>
              </a:rPr>
              <a:t>dicono</a:t>
            </a:r>
            <a:endParaRPr sz="3200">
              <a:latin typeface="Calibri"/>
              <a:cs typeface="Calibri"/>
            </a:endParaRPr>
          </a:p>
          <a:p>
            <a:pPr>
              <a:lnSpc>
                <a:spcPct val="100000"/>
              </a:lnSpc>
              <a:spcBef>
                <a:spcPts val="10"/>
              </a:spcBef>
            </a:pPr>
            <a:endParaRPr sz="5700">
              <a:latin typeface="Calibri"/>
              <a:cs typeface="Calibri"/>
            </a:endParaRPr>
          </a:p>
          <a:p>
            <a:pPr marL="53340">
              <a:lnSpc>
                <a:spcPct val="100000"/>
              </a:lnSpc>
            </a:pPr>
            <a:r>
              <a:rPr sz="2750" dirty="0">
                <a:solidFill>
                  <a:srgbClr val="0070C0"/>
                </a:solidFill>
                <a:latin typeface="Calibri"/>
                <a:cs typeface="Calibri"/>
              </a:rPr>
              <a:t>Art.</a:t>
            </a:r>
            <a:r>
              <a:rPr sz="2750" spc="190" dirty="0">
                <a:solidFill>
                  <a:srgbClr val="0070C0"/>
                </a:solidFill>
                <a:latin typeface="Calibri"/>
                <a:cs typeface="Calibri"/>
              </a:rPr>
              <a:t> </a:t>
            </a:r>
            <a:r>
              <a:rPr sz="2750" spc="135" dirty="0">
                <a:solidFill>
                  <a:srgbClr val="0070C0"/>
                </a:solidFill>
                <a:latin typeface="Calibri"/>
                <a:cs typeface="Calibri"/>
              </a:rPr>
              <a:t>97</a:t>
            </a:r>
            <a:r>
              <a:rPr sz="2750" spc="200" dirty="0">
                <a:solidFill>
                  <a:srgbClr val="0070C0"/>
                </a:solidFill>
                <a:latin typeface="Calibri"/>
                <a:cs typeface="Calibri"/>
              </a:rPr>
              <a:t> </a:t>
            </a:r>
            <a:r>
              <a:rPr sz="2750" spc="80" dirty="0">
                <a:solidFill>
                  <a:srgbClr val="0070C0"/>
                </a:solidFill>
                <a:latin typeface="Calibri"/>
                <a:cs typeface="Calibri"/>
              </a:rPr>
              <a:t>della</a:t>
            </a:r>
            <a:r>
              <a:rPr sz="2750" spc="200" dirty="0">
                <a:solidFill>
                  <a:srgbClr val="0070C0"/>
                </a:solidFill>
                <a:latin typeface="Calibri"/>
                <a:cs typeface="Calibri"/>
              </a:rPr>
              <a:t> </a:t>
            </a:r>
            <a:r>
              <a:rPr sz="2750" spc="110" dirty="0">
                <a:solidFill>
                  <a:srgbClr val="0070C0"/>
                </a:solidFill>
                <a:latin typeface="Calibri"/>
                <a:cs typeface="Calibri"/>
              </a:rPr>
              <a:t>Costituzione</a:t>
            </a:r>
            <a:endParaRPr sz="2750">
              <a:latin typeface="Calibri"/>
              <a:cs typeface="Calibri"/>
            </a:endParaRPr>
          </a:p>
          <a:p>
            <a:pPr marL="53340">
              <a:lnSpc>
                <a:spcPct val="100000"/>
              </a:lnSpc>
              <a:spcBef>
                <a:spcPts val="25"/>
              </a:spcBef>
            </a:pPr>
            <a:r>
              <a:rPr sz="2550" b="1" spc="80" dirty="0">
                <a:solidFill>
                  <a:srgbClr val="A00050"/>
                </a:solidFill>
                <a:latin typeface="Calibri"/>
                <a:cs typeface="Calibri"/>
              </a:rPr>
              <a:t>Art.</a:t>
            </a:r>
            <a:r>
              <a:rPr sz="2550" b="1" spc="125" dirty="0">
                <a:solidFill>
                  <a:srgbClr val="A00050"/>
                </a:solidFill>
                <a:latin typeface="Calibri"/>
                <a:cs typeface="Calibri"/>
              </a:rPr>
              <a:t> </a:t>
            </a:r>
            <a:r>
              <a:rPr sz="2550" b="1" spc="85" dirty="0">
                <a:solidFill>
                  <a:srgbClr val="A00050"/>
                </a:solidFill>
                <a:latin typeface="Calibri"/>
                <a:cs typeface="Calibri"/>
              </a:rPr>
              <a:t>7,</a:t>
            </a:r>
            <a:r>
              <a:rPr sz="2550" b="1" spc="135" dirty="0">
                <a:solidFill>
                  <a:srgbClr val="A00050"/>
                </a:solidFill>
                <a:latin typeface="Calibri"/>
                <a:cs typeface="Calibri"/>
              </a:rPr>
              <a:t> </a:t>
            </a:r>
            <a:r>
              <a:rPr sz="2550" b="1" spc="245" dirty="0">
                <a:solidFill>
                  <a:srgbClr val="A00050"/>
                </a:solidFill>
                <a:latin typeface="Calibri"/>
                <a:cs typeface="Calibri"/>
              </a:rPr>
              <a:t>comma</a:t>
            </a:r>
            <a:r>
              <a:rPr sz="2550" b="1" spc="140" dirty="0">
                <a:solidFill>
                  <a:srgbClr val="A00050"/>
                </a:solidFill>
                <a:latin typeface="Calibri"/>
                <a:cs typeface="Calibri"/>
              </a:rPr>
              <a:t> </a:t>
            </a:r>
            <a:r>
              <a:rPr sz="2550" b="1" spc="85" dirty="0">
                <a:solidFill>
                  <a:srgbClr val="A00050"/>
                </a:solidFill>
                <a:latin typeface="Calibri"/>
                <a:cs typeface="Calibri"/>
              </a:rPr>
              <a:t>6,</a:t>
            </a:r>
            <a:r>
              <a:rPr sz="2550" b="1" spc="140" dirty="0">
                <a:solidFill>
                  <a:srgbClr val="A00050"/>
                </a:solidFill>
                <a:latin typeface="Calibri"/>
                <a:cs typeface="Calibri"/>
              </a:rPr>
              <a:t> </a:t>
            </a:r>
            <a:r>
              <a:rPr sz="2550" b="1" spc="125" dirty="0">
                <a:solidFill>
                  <a:srgbClr val="A00050"/>
                </a:solidFill>
                <a:latin typeface="Calibri"/>
                <a:cs typeface="Calibri"/>
              </a:rPr>
              <a:t>del</a:t>
            </a:r>
            <a:r>
              <a:rPr sz="2550" b="1" spc="130" dirty="0">
                <a:solidFill>
                  <a:srgbClr val="A00050"/>
                </a:solidFill>
                <a:latin typeface="Calibri"/>
                <a:cs typeface="Calibri"/>
              </a:rPr>
              <a:t> </a:t>
            </a:r>
            <a:r>
              <a:rPr sz="2550" b="1" spc="110" dirty="0">
                <a:solidFill>
                  <a:srgbClr val="A00050"/>
                </a:solidFill>
                <a:latin typeface="Calibri"/>
                <a:cs typeface="Calibri"/>
              </a:rPr>
              <a:t>D.</a:t>
            </a:r>
            <a:r>
              <a:rPr sz="2550" b="1" spc="130" dirty="0">
                <a:solidFill>
                  <a:srgbClr val="A00050"/>
                </a:solidFill>
                <a:latin typeface="Calibri"/>
                <a:cs typeface="Calibri"/>
              </a:rPr>
              <a:t> </a:t>
            </a:r>
            <a:r>
              <a:rPr sz="2550" b="1" spc="285" dirty="0">
                <a:solidFill>
                  <a:srgbClr val="A00050"/>
                </a:solidFill>
                <a:latin typeface="Calibri"/>
                <a:cs typeface="Calibri"/>
              </a:rPr>
              <a:t>Lgs.</a:t>
            </a:r>
            <a:r>
              <a:rPr sz="2550" b="1" spc="135" dirty="0">
                <a:solidFill>
                  <a:srgbClr val="A00050"/>
                </a:solidFill>
                <a:latin typeface="Calibri"/>
                <a:cs typeface="Calibri"/>
              </a:rPr>
              <a:t> </a:t>
            </a:r>
            <a:r>
              <a:rPr sz="2550" b="1" spc="125" dirty="0">
                <a:solidFill>
                  <a:srgbClr val="A00050"/>
                </a:solidFill>
                <a:latin typeface="Calibri"/>
                <a:cs typeface="Calibri"/>
              </a:rPr>
              <a:t>30</a:t>
            </a:r>
            <a:r>
              <a:rPr sz="2550" b="1" spc="135" dirty="0">
                <a:solidFill>
                  <a:srgbClr val="A00050"/>
                </a:solidFill>
                <a:latin typeface="Calibri"/>
                <a:cs typeface="Calibri"/>
              </a:rPr>
              <a:t> </a:t>
            </a:r>
            <a:r>
              <a:rPr sz="2550" b="1" spc="190" dirty="0">
                <a:solidFill>
                  <a:srgbClr val="A00050"/>
                </a:solidFill>
                <a:latin typeface="Calibri"/>
                <a:cs typeface="Calibri"/>
              </a:rPr>
              <a:t>marzo</a:t>
            </a:r>
            <a:r>
              <a:rPr sz="2550" b="1" spc="130" dirty="0">
                <a:solidFill>
                  <a:srgbClr val="A00050"/>
                </a:solidFill>
                <a:latin typeface="Calibri"/>
                <a:cs typeface="Calibri"/>
              </a:rPr>
              <a:t> </a:t>
            </a:r>
            <a:r>
              <a:rPr sz="2550" b="1" spc="100" dirty="0">
                <a:solidFill>
                  <a:srgbClr val="A00050"/>
                </a:solidFill>
                <a:latin typeface="Calibri"/>
                <a:cs typeface="Calibri"/>
              </a:rPr>
              <a:t>2001,</a:t>
            </a:r>
            <a:r>
              <a:rPr sz="2550" b="1" spc="140" dirty="0">
                <a:solidFill>
                  <a:srgbClr val="A00050"/>
                </a:solidFill>
                <a:latin typeface="Calibri"/>
                <a:cs typeface="Calibri"/>
              </a:rPr>
              <a:t> </a:t>
            </a:r>
            <a:r>
              <a:rPr sz="2550" b="1" spc="75" dirty="0">
                <a:solidFill>
                  <a:srgbClr val="A00050"/>
                </a:solidFill>
                <a:latin typeface="Calibri"/>
                <a:cs typeface="Calibri"/>
              </a:rPr>
              <a:t>n.</a:t>
            </a:r>
            <a:r>
              <a:rPr sz="2550" b="1" spc="135" dirty="0">
                <a:solidFill>
                  <a:srgbClr val="A00050"/>
                </a:solidFill>
                <a:latin typeface="Calibri"/>
                <a:cs typeface="Calibri"/>
              </a:rPr>
              <a:t> </a:t>
            </a:r>
            <a:r>
              <a:rPr sz="2550" b="1" spc="95" dirty="0">
                <a:solidFill>
                  <a:srgbClr val="A00050"/>
                </a:solidFill>
                <a:latin typeface="Calibri"/>
                <a:cs typeface="Calibri"/>
              </a:rPr>
              <a:t>165</a:t>
            </a:r>
            <a:endParaRPr sz="2550">
              <a:latin typeface="Calibri"/>
              <a:cs typeface="Calibri"/>
            </a:endParaRPr>
          </a:p>
          <a:p>
            <a:pPr marL="53340">
              <a:lnSpc>
                <a:spcPct val="100000"/>
              </a:lnSpc>
              <a:spcBef>
                <a:spcPts val="10"/>
              </a:spcBef>
              <a:tabLst>
                <a:tab pos="4016375" algn="l"/>
              </a:tabLst>
            </a:pPr>
            <a:r>
              <a:rPr sz="2550" dirty="0">
                <a:solidFill>
                  <a:srgbClr val="7030A0"/>
                </a:solidFill>
                <a:latin typeface="Calibri"/>
                <a:cs typeface="Calibri"/>
              </a:rPr>
              <a:t>Art.</a:t>
            </a:r>
            <a:r>
              <a:rPr sz="2550" spc="155" dirty="0">
                <a:solidFill>
                  <a:srgbClr val="7030A0"/>
                </a:solidFill>
                <a:latin typeface="Calibri"/>
                <a:cs typeface="Calibri"/>
              </a:rPr>
              <a:t> </a:t>
            </a:r>
            <a:r>
              <a:rPr sz="2550" spc="100" dirty="0">
                <a:solidFill>
                  <a:srgbClr val="7030A0"/>
                </a:solidFill>
                <a:latin typeface="Calibri"/>
                <a:cs typeface="Calibri"/>
              </a:rPr>
              <a:t>43,</a:t>
            </a:r>
            <a:r>
              <a:rPr sz="2550" spc="160" dirty="0">
                <a:solidFill>
                  <a:srgbClr val="7030A0"/>
                </a:solidFill>
                <a:latin typeface="Calibri"/>
                <a:cs typeface="Calibri"/>
              </a:rPr>
              <a:t> </a:t>
            </a:r>
            <a:r>
              <a:rPr sz="2550" spc="165" dirty="0">
                <a:solidFill>
                  <a:srgbClr val="7030A0"/>
                </a:solidFill>
                <a:latin typeface="Calibri"/>
                <a:cs typeface="Calibri"/>
              </a:rPr>
              <a:t>comma </a:t>
            </a:r>
            <a:r>
              <a:rPr sz="2550" spc="90" dirty="0">
                <a:solidFill>
                  <a:srgbClr val="7030A0"/>
                </a:solidFill>
                <a:latin typeface="Calibri"/>
                <a:cs typeface="Calibri"/>
              </a:rPr>
              <a:t>3,</a:t>
            </a:r>
            <a:r>
              <a:rPr sz="2550" spc="160" dirty="0">
                <a:solidFill>
                  <a:srgbClr val="7030A0"/>
                </a:solidFill>
                <a:latin typeface="Calibri"/>
                <a:cs typeface="Calibri"/>
              </a:rPr>
              <a:t> </a:t>
            </a:r>
            <a:r>
              <a:rPr sz="2550" spc="80" dirty="0">
                <a:solidFill>
                  <a:srgbClr val="7030A0"/>
                </a:solidFill>
                <a:latin typeface="Calibri"/>
                <a:cs typeface="Calibri"/>
              </a:rPr>
              <a:t>del</a:t>
            </a:r>
            <a:r>
              <a:rPr sz="2550" spc="160" dirty="0">
                <a:solidFill>
                  <a:srgbClr val="7030A0"/>
                </a:solidFill>
                <a:latin typeface="Calibri"/>
                <a:cs typeface="Calibri"/>
              </a:rPr>
              <a:t> </a:t>
            </a:r>
            <a:r>
              <a:rPr sz="2550" spc="90" dirty="0">
                <a:solidFill>
                  <a:srgbClr val="7030A0"/>
                </a:solidFill>
                <a:latin typeface="Calibri"/>
                <a:cs typeface="Calibri"/>
              </a:rPr>
              <a:t>D.</a:t>
            </a:r>
            <a:r>
              <a:rPr sz="2550" spc="155" dirty="0">
                <a:solidFill>
                  <a:srgbClr val="7030A0"/>
                </a:solidFill>
                <a:latin typeface="Calibri"/>
                <a:cs typeface="Calibri"/>
              </a:rPr>
              <a:t> </a:t>
            </a:r>
            <a:r>
              <a:rPr sz="2550" spc="-25" dirty="0">
                <a:solidFill>
                  <a:srgbClr val="7030A0"/>
                </a:solidFill>
                <a:latin typeface="Calibri"/>
                <a:cs typeface="Calibri"/>
              </a:rPr>
              <a:t>I.</a:t>
            </a:r>
            <a:r>
              <a:rPr sz="2550" dirty="0">
                <a:solidFill>
                  <a:srgbClr val="7030A0"/>
                </a:solidFill>
                <a:latin typeface="Calibri"/>
                <a:cs typeface="Calibri"/>
              </a:rPr>
              <a:t>	</a:t>
            </a:r>
            <a:r>
              <a:rPr sz="2550" spc="125" dirty="0">
                <a:solidFill>
                  <a:srgbClr val="7030A0"/>
                </a:solidFill>
                <a:latin typeface="Calibri"/>
                <a:cs typeface="Calibri"/>
              </a:rPr>
              <a:t>28</a:t>
            </a:r>
            <a:r>
              <a:rPr sz="2550" spc="130" dirty="0">
                <a:solidFill>
                  <a:srgbClr val="7030A0"/>
                </a:solidFill>
                <a:latin typeface="Calibri"/>
                <a:cs typeface="Calibri"/>
              </a:rPr>
              <a:t> agosto</a:t>
            </a:r>
            <a:r>
              <a:rPr sz="2550" spc="135" dirty="0">
                <a:solidFill>
                  <a:srgbClr val="7030A0"/>
                </a:solidFill>
                <a:latin typeface="Calibri"/>
                <a:cs typeface="Calibri"/>
              </a:rPr>
              <a:t> </a:t>
            </a:r>
            <a:r>
              <a:rPr sz="2550" spc="110" dirty="0">
                <a:solidFill>
                  <a:srgbClr val="7030A0"/>
                </a:solidFill>
                <a:latin typeface="Calibri"/>
                <a:cs typeface="Calibri"/>
              </a:rPr>
              <a:t>2018,</a:t>
            </a:r>
            <a:r>
              <a:rPr sz="2550" spc="140" dirty="0">
                <a:solidFill>
                  <a:srgbClr val="7030A0"/>
                </a:solidFill>
                <a:latin typeface="Calibri"/>
                <a:cs typeface="Calibri"/>
              </a:rPr>
              <a:t> </a:t>
            </a:r>
            <a:r>
              <a:rPr sz="2550" spc="65" dirty="0">
                <a:solidFill>
                  <a:srgbClr val="7030A0"/>
                </a:solidFill>
                <a:latin typeface="Calibri"/>
                <a:cs typeface="Calibri"/>
              </a:rPr>
              <a:t>n.</a:t>
            </a:r>
            <a:r>
              <a:rPr sz="2550" spc="140" dirty="0">
                <a:solidFill>
                  <a:srgbClr val="7030A0"/>
                </a:solidFill>
                <a:latin typeface="Calibri"/>
                <a:cs typeface="Calibri"/>
              </a:rPr>
              <a:t> </a:t>
            </a:r>
            <a:r>
              <a:rPr sz="2550" spc="95" dirty="0">
                <a:solidFill>
                  <a:srgbClr val="7030A0"/>
                </a:solidFill>
                <a:latin typeface="Calibri"/>
                <a:cs typeface="Calibri"/>
              </a:rPr>
              <a:t>129</a:t>
            </a:r>
            <a:endParaRPr sz="255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ttangolo 6"/>
          <p:cNvSpPr/>
          <p:nvPr/>
        </p:nvSpPr>
        <p:spPr>
          <a:xfrm>
            <a:off x="2052344" y="686707"/>
            <a:ext cx="10544210" cy="608733"/>
          </a:xfrm>
          <a:prstGeom prst="rect">
            <a:avLst/>
          </a:prstGeom>
        </p:spPr>
        <p:txBody>
          <a:bodyPr wrap="square" lIns="145646" tIns="72823" rIns="145646" bIns="72823">
            <a:spAutoFit/>
          </a:bodyPr>
          <a:lstStyle/>
          <a:p>
            <a:pPr marL="103164" marR="313543" algn="just"/>
            <a:r>
              <a:rPr lang="it-IT" sz="3000" b="1" dirty="0">
                <a:solidFill>
                  <a:srgbClr val="7030A0"/>
                </a:solidFill>
                <a:latin typeface="Garamond"/>
                <a:cs typeface="Garamond"/>
              </a:rPr>
              <a:t>Pe</a:t>
            </a:r>
            <a:r>
              <a:rPr lang="it-IT" sz="3000" b="1" spc="8" dirty="0">
                <a:solidFill>
                  <a:srgbClr val="7030A0"/>
                </a:solidFill>
                <a:latin typeface="Garamond"/>
                <a:cs typeface="Garamond"/>
              </a:rPr>
              <a:t>r</a:t>
            </a:r>
            <a:r>
              <a:rPr lang="it-IT" sz="3000" b="1" dirty="0">
                <a:solidFill>
                  <a:srgbClr val="7030A0"/>
                </a:solidFill>
                <a:latin typeface="Garamond"/>
                <a:cs typeface="Garamond"/>
              </a:rPr>
              <a:t>corsi</a:t>
            </a:r>
            <a:r>
              <a:rPr lang="it-IT" sz="3000" b="1" spc="-8" dirty="0">
                <a:solidFill>
                  <a:srgbClr val="7030A0"/>
                </a:solidFill>
                <a:latin typeface="Garamond"/>
                <a:cs typeface="Garamond"/>
              </a:rPr>
              <a:t> </a:t>
            </a:r>
            <a:r>
              <a:rPr lang="it-IT" sz="3000" b="1" dirty="0">
                <a:solidFill>
                  <a:srgbClr val="7030A0"/>
                </a:solidFill>
                <a:latin typeface="Garamond"/>
                <a:cs typeface="Garamond"/>
              </a:rPr>
              <a:t>di</a:t>
            </a:r>
            <a:r>
              <a:rPr lang="it-IT" sz="3000" b="1" spc="-8" dirty="0">
                <a:solidFill>
                  <a:srgbClr val="7030A0"/>
                </a:solidFill>
                <a:latin typeface="Garamond"/>
                <a:cs typeface="Garamond"/>
              </a:rPr>
              <a:t> </a:t>
            </a:r>
            <a:r>
              <a:rPr lang="it-IT" sz="3000" b="1" dirty="0" err="1">
                <a:solidFill>
                  <a:srgbClr val="7030A0"/>
                </a:solidFill>
                <a:latin typeface="Garamond"/>
                <a:cs typeface="Garamond"/>
              </a:rPr>
              <a:t>mentoring</a:t>
            </a:r>
            <a:r>
              <a:rPr lang="it-IT" sz="3000" b="1" dirty="0">
                <a:solidFill>
                  <a:srgbClr val="7030A0"/>
                </a:solidFill>
                <a:latin typeface="Garamond"/>
                <a:cs typeface="Garamond"/>
              </a:rPr>
              <a:t> e   orientamento - 1</a:t>
            </a:r>
            <a:endParaRPr lang="it-IT" sz="3000" dirty="0">
              <a:solidFill>
                <a:srgbClr val="7030A0"/>
              </a:solidFill>
              <a:latin typeface="Garamond"/>
              <a:cs typeface="Garamond"/>
            </a:endParaRPr>
          </a:p>
        </p:txBody>
      </p:sp>
      <p:sp>
        <p:nvSpPr>
          <p:cNvPr id="8" name="Rettangolo 7"/>
          <p:cNvSpPr/>
          <p:nvPr/>
        </p:nvSpPr>
        <p:spPr>
          <a:xfrm>
            <a:off x="169062" y="1513116"/>
            <a:ext cx="12460005" cy="6394933"/>
          </a:xfrm>
          <a:prstGeom prst="rect">
            <a:avLst/>
          </a:prstGeom>
        </p:spPr>
        <p:txBody>
          <a:bodyPr wrap="square" lIns="145646" tIns="72823" rIns="145646" bIns="72823">
            <a:spAutoFit/>
          </a:bodyPr>
          <a:lstStyle/>
          <a:p>
            <a:pPr marL="103164" marR="103164" algn="just"/>
            <a:r>
              <a:rPr lang="it-IT" sz="2900" dirty="0">
                <a:solidFill>
                  <a:srgbClr val="002060"/>
                </a:solidFill>
                <a:latin typeface="Goudy Old Style" panose="02020502050305020303" pitchFamily="18" charset="0"/>
                <a:cs typeface="Garamond"/>
              </a:rPr>
              <a:t>A</a:t>
            </a:r>
            <a:r>
              <a:rPr lang="it-IT" sz="2900" spc="-8" dirty="0">
                <a:solidFill>
                  <a:srgbClr val="002060"/>
                </a:solidFill>
                <a:latin typeface="Goudy Old Style" panose="02020502050305020303" pitchFamily="18" charset="0"/>
                <a:cs typeface="Garamond"/>
              </a:rPr>
              <a:t>t</a:t>
            </a:r>
            <a:r>
              <a:rPr lang="it-IT" sz="2900" dirty="0">
                <a:solidFill>
                  <a:srgbClr val="002060"/>
                </a:solidFill>
                <a:latin typeface="Goudy Old Style" panose="02020502050305020303" pitchFamily="18" charset="0"/>
                <a:cs typeface="Garamond"/>
              </a:rPr>
              <a:t>tiv</a:t>
            </a:r>
            <a:r>
              <a:rPr lang="it-IT" sz="2900" spc="8" dirty="0">
                <a:solidFill>
                  <a:srgbClr val="002060"/>
                </a:solidFill>
                <a:latin typeface="Goudy Old Style" panose="02020502050305020303" pitchFamily="18" charset="0"/>
                <a:cs typeface="Garamond"/>
              </a:rPr>
              <a:t>i</a:t>
            </a:r>
            <a:r>
              <a:rPr lang="it-IT" sz="2900" dirty="0">
                <a:solidFill>
                  <a:srgbClr val="002060"/>
                </a:solidFill>
                <a:latin typeface="Goudy Old Style" panose="02020502050305020303" pitchFamily="18" charset="0"/>
                <a:cs typeface="Garamond"/>
              </a:rPr>
              <a:t>tà </a:t>
            </a:r>
            <a:r>
              <a:rPr lang="it-IT" sz="2900" spc="159"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formativa </a:t>
            </a:r>
            <a:r>
              <a:rPr lang="it-IT" sz="2900" spc="159" dirty="0">
                <a:solidFill>
                  <a:srgbClr val="002060"/>
                </a:solidFill>
                <a:latin typeface="Goudy Old Style" panose="02020502050305020303" pitchFamily="18" charset="0"/>
                <a:cs typeface="Garamond"/>
              </a:rPr>
              <a:t> </a:t>
            </a:r>
            <a:r>
              <a:rPr lang="it-IT" sz="2900" spc="16" dirty="0">
                <a:solidFill>
                  <a:srgbClr val="002060"/>
                </a:solidFill>
                <a:latin typeface="Goudy Old Style" panose="02020502050305020303" pitchFamily="18" charset="0"/>
                <a:cs typeface="Garamond"/>
              </a:rPr>
              <a:t>i</a:t>
            </a:r>
            <a:r>
              <a:rPr lang="it-IT" sz="2900" dirty="0">
                <a:solidFill>
                  <a:srgbClr val="002060"/>
                </a:solidFill>
                <a:latin typeface="Goudy Old Style" panose="02020502050305020303" pitchFamily="18" charset="0"/>
                <a:cs typeface="Garamond"/>
              </a:rPr>
              <a:t>n </a:t>
            </a:r>
            <a:r>
              <a:rPr lang="it-IT" sz="2900" spc="143"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f</a:t>
            </a:r>
            <a:r>
              <a:rPr lang="it-IT" sz="2900" spc="8" dirty="0">
                <a:solidFill>
                  <a:srgbClr val="002060"/>
                </a:solidFill>
                <a:latin typeface="Goudy Old Style" panose="02020502050305020303" pitchFamily="18" charset="0"/>
                <a:cs typeface="Garamond"/>
              </a:rPr>
              <a:t>a</a:t>
            </a:r>
            <a:r>
              <a:rPr lang="it-IT" sz="2900" dirty="0">
                <a:solidFill>
                  <a:srgbClr val="002060"/>
                </a:solidFill>
                <a:latin typeface="Goudy Old Style" panose="02020502050305020303" pitchFamily="18" charset="0"/>
                <a:cs typeface="Garamond"/>
              </a:rPr>
              <a:t>v</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re </a:t>
            </a:r>
            <a:r>
              <a:rPr lang="it-IT" sz="2900" spc="182"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spc="16" dirty="0">
                <a:solidFill>
                  <a:srgbClr val="002060"/>
                </a:solidFill>
                <a:latin typeface="Goudy Old Style" panose="02020502050305020303" pitchFamily="18" charset="0"/>
                <a:cs typeface="Garamond"/>
              </a:rPr>
              <a:t>e</a:t>
            </a:r>
            <a:r>
              <a:rPr lang="it-IT" sz="2900" dirty="0">
                <a:solidFill>
                  <a:srgbClr val="002060"/>
                </a:solidFill>
                <a:latin typeface="Goudy Old Style" panose="02020502050305020303" pitchFamily="18" charset="0"/>
                <a:cs typeface="Garamond"/>
              </a:rPr>
              <a:t>gli </a:t>
            </a:r>
            <a:r>
              <a:rPr lang="it-IT" sz="2900" spc="151"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tu</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ti </a:t>
            </a:r>
            <a:r>
              <a:rPr lang="it-IT" sz="2900" spc="151"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h</a:t>
            </a:r>
            <a:r>
              <a:rPr lang="it-IT" sz="2900" dirty="0">
                <a:solidFill>
                  <a:srgbClr val="002060"/>
                </a:solidFill>
                <a:latin typeface="Goudy Old Style" panose="02020502050305020303" pitchFamily="18" charset="0"/>
                <a:cs typeface="Garamond"/>
              </a:rPr>
              <a:t>e </a:t>
            </a:r>
            <a:r>
              <a:rPr lang="it-IT" sz="2900" spc="159" dirty="0">
                <a:solidFill>
                  <a:srgbClr val="002060"/>
                </a:solidFill>
                <a:latin typeface="Goudy Old Style" panose="02020502050305020303" pitchFamily="18" charset="0"/>
                <a:cs typeface="Garamond"/>
              </a:rPr>
              <a:t> </a:t>
            </a:r>
            <a:r>
              <a:rPr lang="it-IT" sz="2900" spc="16" dirty="0">
                <a:solidFill>
                  <a:srgbClr val="002060"/>
                </a:solidFill>
                <a:latin typeface="Goudy Old Style" panose="02020502050305020303" pitchFamily="18" charset="0"/>
                <a:cs typeface="Garamond"/>
              </a:rPr>
              <a:t>m</a:t>
            </a:r>
            <a:r>
              <a:rPr lang="it-IT" sz="2900" spc="-8" dirty="0">
                <a:solidFill>
                  <a:srgbClr val="002060"/>
                </a:solidFill>
                <a:latin typeface="Goudy Old Style" panose="02020502050305020303" pitchFamily="18" charset="0"/>
                <a:cs typeface="Garamond"/>
              </a:rPr>
              <a:t>os</a:t>
            </a:r>
            <a:r>
              <a:rPr lang="it-IT" sz="2900" dirty="0">
                <a:solidFill>
                  <a:srgbClr val="002060"/>
                </a:solidFill>
                <a:latin typeface="Goudy Old Style" panose="02020502050305020303" pitchFamily="18" charset="0"/>
                <a:cs typeface="Garamond"/>
              </a:rPr>
              <a:t>tra</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o </a:t>
            </a:r>
            <a:r>
              <a:rPr lang="it-IT" sz="2900" spc="167"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articola</a:t>
            </a:r>
            <a:r>
              <a:rPr lang="it-IT" sz="2900" spc="8" dirty="0">
                <a:solidFill>
                  <a:srgbClr val="002060"/>
                </a:solidFill>
                <a:latin typeface="Goudy Old Style" panose="02020502050305020303" pitchFamily="18" charset="0"/>
                <a:cs typeface="Garamond"/>
              </a:rPr>
              <a:t>r</a:t>
            </a:r>
            <a:r>
              <a:rPr lang="it-IT" sz="2900" dirty="0">
                <a:solidFill>
                  <a:srgbClr val="002060"/>
                </a:solidFill>
                <a:latin typeface="Goudy Old Style" panose="02020502050305020303" pitchFamily="18" charset="0"/>
                <a:cs typeface="Garamond"/>
              </a:rPr>
              <a:t>i </a:t>
            </a:r>
            <a:r>
              <a:rPr lang="it-IT" sz="2900" spc="151"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f</a:t>
            </a:r>
            <a:r>
              <a:rPr lang="it-IT" sz="2900" spc="8" dirty="0">
                <a:solidFill>
                  <a:srgbClr val="002060"/>
                </a:solidFill>
                <a:latin typeface="Goudy Old Style" panose="02020502050305020303" pitchFamily="18" charset="0"/>
                <a:cs typeface="Garamond"/>
              </a:rPr>
              <a:t>r</a:t>
            </a:r>
            <a:r>
              <a:rPr lang="it-IT" sz="2900" dirty="0">
                <a:solidFill>
                  <a:srgbClr val="002060"/>
                </a:solidFill>
                <a:latin typeface="Goudy Old Style" panose="02020502050305020303" pitchFamily="18" charset="0"/>
                <a:cs typeface="Garamond"/>
              </a:rPr>
              <a:t>agili</a:t>
            </a:r>
            <a:r>
              <a:rPr lang="it-IT" sz="2900" spc="-8" dirty="0">
                <a:solidFill>
                  <a:srgbClr val="002060"/>
                </a:solidFill>
                <a:latin typeface="Goudy Old Style" panose="02020502050305020303" pitchFamily="18" charset="0"/>
                <a:cs typeface="Garamond"/>
              </a:rPr>
              <a:t>t</a:t>
            </a:r>
            <a:r>
              <a:rPr lang="it-IT" sz="2900" dirty="0">
                <a:solidFill>
                  <a:srgbClr val="002060"/>
                </a:solidFill>
                <a:latin typeface="Goudy Old Style" panose="02020502050305020303" pitchFamily="18" charset="0"/>
                <a:cs typeface="Garamond"/>
              </a:rPr>
              <a:t>à, m</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tiva</a:t>
            </a:r>
            <a:r>
              <a:rPr lang="it-IT" sz="2900" spc="8" dirty="0">
                <a:solidFill>
                  <a:srgbClr val="002060"/>
                </a:solidFill>
                <a:latin typeface="Goudy Old Style" panose="02020502050305020303" pitchFamily="18" charset="0"/>
                <a:cs typeface="Garamond"/>
              </a:rPr>
              <a:t>z</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o</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ali</a:t>
            </a:r>
            <a:r>
              <a:rPr lang="it-IT" sz="2900" spc="9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a:t>
            </a:r>
            <a:r>
              <a:rPr lang="it-IT" sz="2900" dirty="0">
                <a:solidFill>
                  <a:srgbClr val="002060"/>
                </a:solidFill>
                <a:latin typeface="Goudy Old Style" panose="02020502050305020303" pitchFamily="18" charset="0"/>
                <a:cs typeface="Garamond"/>
              </a:rPr>
              <a:t>o</a:t>
            </a:r>
            <a:r>
              <a:rPr lang="it-IT" sz="2900" spc="9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elle</a:t>
            </a:r>
            <a:r>
              <a:rPr lang="it-IT" sz="2900" spc="104"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ci</a:t>
            </a:r>
            <a:r>
              <a:rPr lang="it-IT" sz="2900" spc="-8" dirty="0">
                <a:solidFill>
                  <a:srgbClr val="002060"/>
                </a:solidFill>
                <a:latin typeface="Goudy Old Style" panose="02020502050305020303" pitchFamily="18" charset="0"/>
                <a:cs typeface="Garamond"/>
              </a:rPr>
              <a:t>p</a:t>
            </a:r>
            <a:r>
              <a:rPr lang="it-IT" sz="2900" spc="16" dirty="0">
                <a:solidFill>
                  <a:srgbClr val="002060"/>
                </a:solidFill>
                <a:latin typeface="Goudy Old Style" panose="02020502050305020303" pitchFamily="18" charset="0"/>
                <a:cs typeface="Garamond"/>
              </a:rPr>
              <a:t>li</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e</a:t>
            </a:r>
            <a:r>
              <a:rPr lang="it-IT" sz="2900" spc="104"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i</a:t>
            </a:r>
            <a:r>
              <a:rPr lang="it-IT" sz="2900" spc="9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tu</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a:t>
            </a:r>
            <a:r>
              <a:rPr lang="it-IT" sz="2900" spc="8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a</a:t>
            </a:r>
            <a:r>
              <a:rPr lang="it-IT" sz="2900" spc="9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ri</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h</a:t>
            </a:r>
            <a:r>
              <a:rPr lang="it-IT" sz="2900" spc="16" dirty="0">
                <a:solidFill>
                  <a:srgbClr val="002060"/>
                </a:solidFill>
                <a:latin typeface="Goudy Old Style" panose="02020502050305020303" pitchFamily="18" charset="0"/>
                <a:cs typeface="Garamond"/>
              </a:rPr>
              <a:t>i</a:t>
            </a:r>
            <a:r>
              <a:rPr lang="it-IT" sz="2900" dirty="0">
                <a:solidFill>
                  <a:srgbClr val="002060"/>
                </a:solidFill>
                <a:latin typeface="Goudy Old Style" panose="02020502050305020303" pitchFamily="18" charset="0"/>
                <a:cs typeface="Garamond"/>
              </a:rPr>
              <a:t>o</a:t>
            </a:r>
            <a:r>
              <a:rPr lang="it-IT" sz="2900" spc="8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i</a:t>
            </a:r>
            <a:r>
              <a:rPr lang="it-IT" sz="2900" spc="9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a</a:t>
            </a:r>
            <a:r>
              <a:rPr lang="it-IT" sz="2900" spc="8" dirty="0">
                <a:solidFill>
                  <a:srgbClr val="002060"/>
                </a:solidFill>
                <a:latin typeface="Goudy Old Style" panose="02020502050305020303" pitchFamily="18" charset="0"/>
                <a:cs typeface="Garamond"/>
              </a:rPr>
              <a:t>b</a:t>
            </a:r>
            <a:r>
              <a:rPr lang="it-IT" sz="2900" spc="-8" dirty="0">
                <a:solidFill>
                  <a:srgbClr val="002060"/>
                </a:solidFill>
                <a:latin typeface="Goudy Old Style" panose="02020502050305020303" pitchFamily="18" charset="0"/>
                <a:cs typeface="Garamond"/>
              </a:rPr>
              <a:t>b</a:t>
            </a:r>
            <a:r>
              <a:rPr lang="it-IT" sz="2900" dirty="0">
                <a:solidFill>
                  <a:srgbClr val="002060"/>
                </a:solidFill>
                <a:latin typeface="Goudy Old Style" panose="02020502050305020303" pitchFamily="18" charset="0"/>
                <a:cs typeface="Garamond"/>
              </a:rPr>
              <a:t>a</a:t>
            </a:r>
            <a:r>
              <a:rPr lang="it-IT" sz="2900" spc="8" dirty="0">
                <a:solidFill>
                  <a:srgbClr val="002060"/>
                </a:solidFill>
                <a:latin typeface="Goudy Old Style" panose="02020502050305020303" pitchFamily="18" charset="0"/>
                <a:cs typeface="Garamond"/>
              </a:rPr>
              <a:t>nd</a:t>
            </a:r>
            <a:r>
              <a:rPr lang="it-IT" sz="2900" spc="-8" dirty="0">
                <a:solidFill>
                  <a:srgbClr val="002060"/>
                </a:solidFill>
                <a:latin typeface="Goudy Old Style" panose="02020502050305020303" pitchFamily="18" charset="0"/>
                <a:cs typeface="Garamond"/>
              </a:rPr>
              <a:t>on</a:t>
            </a:r>
            <a:r>
              <a:rPr lang="it-IT" sz="2900" dirty="0">
                <a:solidFill>
                  <a:srgbClr val="002060"/>
                </a:solidFill>
                <a:latin typeface="Goudy Old Style" panose="02020502050305020303" pitchFamily="18" charset="0"/>
                <a:cs typeface="Garamond"/>
              </a:rPr>
              <a:t>o</a:t>
            </a:r>
            <a:r>
              <a:rPr lang="it-IT" sz="2900" spc="104"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o</a:t>
            </a:r>
            <a:r>
              <a:rPr lang="it-IT" sz="2900" spc="8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h</a:t>
            </a:r>
            <a:r>
              <a:rPr lang="it-IT" sz="2900" dirty="0">
                <a:solidFill>
                  <a:srgbClr val="002060"/>
                </a:solidFill>
                <a:latin typeface="Goudy Old Style" panose="02020502050305020303" pitchFamily="18" charset="0"/>
                <a:cs typeface="Garamond"/>
              </a:rPr>
              <a:t>e</a:t>
            </a:r>
            <a:r>
              <a:rPr lang="it-IT" sz="2900" spc="104"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a</a:t>
            </a:r>
            <a:r>
              <a:rPr lang="it-IT" sz="2900" spc="8" dirty="0">
                <a:solidFill>
                  <a:srgbClr val="002060"/>
                </a:solidFill>
                <a:latin typeface="Goudy Old Style" panose="02020502050305020303" pitchFamily="18" charset="0"/>
                <a:cs typeface="Garamond"/>
              </a:rPr>
              <a:t>b</a:t>
            </a:r>
            <a:r>
              <a:rPr lang="it-IT" sz="2900" spc="-8" dirty="0">
                <a:solidFill>
                  <a:srgbClr val="002060"/>
                </a:solidFill>
                <a:latin typeface="Goudy Old Style" panose="02020502050305020303" pitchFamily="18" charset="0"/>
                <a:cs typeface="Garamond"/>
              </a:rPr>
              <a:t>b</a:t>
            </a:r>
            <a:r>
              <a:rPr lang="it-IT" sz="2900" dirty="0">
                <a:solidFill>
                  <a:srgbClr val="002060"/>
                </a:solidFill>
                <a:latin typeface="Goudy Old Style" panose="02020502050305020303" pitchFamily="18" charset="0"/>
                <a:cs typeface="Garamond"/>
              </a:rPr>
              <a:t>ia</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o i</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te</a:t>
            </a:r>
            <a:r>
              <a:rPr lang="it-IT" sz="2900" spc="8" dirty="0">
                <a:solidFill>
                  <a:srgbClr val="002060"/>
                </a:solidFill>
                <a:latin typeface="Goudy Old Style" panose="02020502050305020303" pitchFamily="18" charset="0"/>
                <a:cs typeface="Garamond"/>
              </a:rPr>
              <a:t>r</a:t>
            </a:r>
            <a:r>
              <a:rPr lang="it-IT" sz="2900" dirty="0">
                <a:solidFill>
                  <a:srgbClr val="002060"/>
                </a:solidFill>
                <a:latin typeface="Goudy Old Style" panose="02020502050305020303" pitchFamily="18" charset="0"/>
                <a:cs typeface="Garamond"/>
              </a:rPr>
              <a:t>r</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t</a:t>
            </a:r>
            <a:r>
              <a:rPr lang="it-IT" sz="2900" spc="8" dirty="0">
                <a:solidFill>
                  <a:srgbClr val="002060"/>
                </a:solidFill>
                <a:latin typeface="Goudy Old Style" panose="02020502050305020303" pitchFamily="18" charset="0"/>
                <a:cs typeface="Garamond"/>
              </a:rPr>
              <a:t>t</a:t>
            </a:r>
            <a:r>
              <a:rPr lang="it-IT" sz="2900" dirty="0">
                <a:solidFill>
                  <a:srgbClr val="002060"/>
                </a:solidFill>
                <a:latin typeface="Goudy Old Style" panose="02020502050305020303" pitchFamily="18" charset="0"/>
                <a:cs typeface="Garamond"/>
              </a:rPr>
              <a:t>o</a:t>
            </a:r>
            <a:r>
              <a:rPr lang="it-IT" sz="2900" spc="-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la f</a:t>
            </a:r>
            <a:r>
              <a:rPr lang="it-IT" sz="2900" spc="8" dirty="0">
                <a:solidFill>
                  <a:srgbClr val="002060"/>
                </a:solidFill>
                <a:latin typeface="Goudy Old Style" panose="02020502050305020303" pitchFamily="18" charset="0"/>
                <a:cs typeface="Garamond"/>
              </a:rPr>
              <a:t>r</a:t>
            </a:r>
            <a:r>
              <a:rPr lang="it-IT" sz="2900" dirty="0">
                <a:solidFill>
                  <a:srgbClr val="002060"/>
                </a:solidFill>
                <a:latin typeface="Goudy Old Style" panose="02020502050305020303" pitchFamily="18" charset="0"/>
                <a:cs typeface="Garamond"/>
              </a:rPr>
              <a:t>eque</a:t>
            </a:r>
            <a:r>
              <a:rPr lang="it-IT" sz="2900" spc="-8" dirty="0">
                <a:solidFill>
                  <a:srgbClr val="002060"/>
                </a:solidFill>
                <a:latin typeface="Goudy Old Style" panose="02020502050305020303" pitchFamily="18" charset="0"/>
                <a:cs typeface="Garamond"/>
              </a:rPr>
              <a:t>n</a:t>
            </a:r>
            <a:r>
              <a:rPr lang="it-IT" sz="2900" spc="8" dirty="0">
                <a:solidFill>
                  <a:srgbClr val="002060"/>
                </a:solidFill>
                <a:latin typeface="Goudy Old Style" panose="02020502050305020303" pitchFamily="18" charset="0"/>
                <a:cs typeface="Garamond"/>
              </a:rPr>
              <a:t>z</a:t>
            </a:r>
            <a:r>
              <a:rPr lang="it-IT" sz="2900" dirty="0">
                <a:solidFill>
                  <a:srgbClr val="002060"/>
                </a:solidFill>
                <a:latin typeface="Goudy Old Style" panose="02020502050305020303" pitchFamily="18" charset="0"/>
                <a:cs typeface="Garamond"/>
              </a:rPr>
              <a:t>a </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la</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ti</a:t>
            </a:r>
            <a:r>
              <a:rPr lang="it-IT" sz="2900" spc="16" dirty="0">
                <a:solidFill>
                  <a:srgbClr val="002060"/>
                </a:solidFill>
                <a:latin typeface="Goudy Old Style" panose="02020502050305020303" pitchFamily="18" charset="0"/>
                <a:cs typeface="Garamond"/>
              </a:rPr>
              <a:t>c</a:t>
            </a:r>
            <a:r>
              <a:rPr lang="it-IT" sz="2900" dirty="0">
                <a:solidFill>
                  <a:srgbClr val="002060"/>
                </a:solidFill>
                <a:latin typeface="Goudy Old Style" panose="02020502050305020303" pitchFamily="18" charset="0"/>
                <a:cs typeface="Garamond"/>
              </a:rPr>
              <a:t>a,</a:t>
            </a:r>
            <a:r>
              <a:rPr lang="it-IT" sz="2900" spc="24"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h</a:t>
            </a:r>
            <a:r>
              <a:rPr lang="it-IT" sz="2900"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rev</a:t>
            </a:r>
            <a:r>
              <a:rPr lang="it-IT" sz="2900" spc="8" dirty="0">
                <a:solidFill>
                  <a:srgbClr val="002060"/>
                </a:solidFill>
                <a:latin typeface="Goudy Old Style" panose="02020502050305020303" pitchFamily="18" charset="0"/>
                <a:cs typeface="Garamond"/>
              </a:rPr>
              <a:t>ed</a:t>
            </a:r>
            <a:r>
              <a:rPr lang="it-IT" sz="2900"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l’e</a:t>
            </a:r>
            <a:r>
              <a:rPr lang="it-IT" sz="2900" spc="8" dirty="0">
                <a:solidFill>
                  <a:srgbClr val="002060"/>
                </a:solidFill>
                <a:latin typeface="Goudy Old Style" panose="02020502050305020303" pitchFamily="18" charset="0"/>
                <a:cs typeface="Garamond"/>
              </a:rPr>
              <a:t>r</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ga</a:t>
            </a:r>
            <a:r>
              <a:rPr lang="it-IT" sz="2900" spc="8" dirty="0">
                <a:solidFill>
                  <a:srgbClr val="002060"/>
                </a:solidFill>
                <a:latin typeface="Goudy Old Style" panose="02020502050305020303" pitchFamily="18" charset="0"/>
                <a:cs typeface="Garamond"/>
              </a:rPr>
              <a:t>z</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on</a:t>
            </a:r>
            <a:r>
              <a:rPr lang="it-IT" sz="2900"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 d</a:t>
            </a:r>
            <a:r>
              <a:rPr lang="it-IT" sz="2900" dirty="0">
                <a:solidFill>
                  <a:srgbClr val="002060"/>
                </a:solidFill>
                <a:latin typeface="Goudy Old Style" panose="02020502050305020303" pitchFamily="18" charset="0"/>
                <a:cs typeface="Garamond"/>
              </a:rPr>
              <a:t>i</a:t>
            </a:r>
            <a:r>
              <a:rPr lang="it-IT" sz="2900" spc="16"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ERC</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R</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I</a:t>
            </a:r>
            <a:r>
              <a:rPr lang="it-IT" sz="2900" b="1" spc="-8"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INDIVI</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UALI</a:t>
            </a:r>
            <a:r>
              <a:rPr lang="it-IT" sz="2900" b="1" spc="-8"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i raff</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r</a:t>
            </a:r>
            <a:r>
              <a:rPr lang="it-IT" sz="2900" b="1" spc="8" dirty="0">
                <a:solidFill>
                  <a:srgbClr val="002060"/>
                </a:solidFill>
                <a:latin typeface="Goudy Old Style" panose="02020502050305020303" pitchFamily="18" charset="0"/>
                <a:cs typeface="Garamond"/>
              </a:rPr>
              <a:t>z</a:t>
            </a:r>
            <a:r>
              <a:rPr lang="it-IT" sz="2900" b="1" dirty="0">
                <a:solidFill>
                  <a:srgbClr val="002060"/>
                </a:solidFill>
                <a:latin typeface="Goudy Old Style" panose="02020502050305020303" pitchFamily="18" charset="0"/>
                <a:cs typeface="Garamond"/>
              </a:rPr>
              <a:t>ame</a:t>
            </a:r>
            <a:r>
              <a:rPr lang="it-IT" sz="2900" b="1" spc="-8" dirty="0">
                <a:solidFill>
                  <a:srgbClr val="002060"/>
                </a:solidFill>
                <a:latin typeface="Goudy Old Style" panose="02020502050305020303" pitchFamily="18" charset="0"/>
                <a:cs typeface="Garamond"/>
              </a:rPr>
              <a:t>n</a:t>
            </a:r>
            <a:r>
              <a:rPr lang="it-IT" sz="2900" b="1" dirty="0">
                <a:solidFill>
                  <a:srgbClr val="002060"/>
                </a:solidFill>
                <a:latin typeface="Goudy Old Style" panose="02020502050305020303" pitchFamily="18" charset="0"/>
                <a:cs typeface="Garamond"/>
              </a:rPr>
              <a:t>to </a:t>
            </a:r>
            <a:r>
              <a:rPr lang="it-IT" sz="2900" b="1" spc="182"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at</a:t>
            </a:r>
            <a:r>
              <a:rPr lang="it-IT" sz="2900" b="1" spc="-8" dirty="0">
                <a:solidFill>
                  <a:srgbClr val="002060"/>
                </a:solidFill>
                <a:latin typeface="Goudy Old Style" panose="02020502050305020303" pitchFamily="18" charset="0"/>
                <a:cs typeface="Garamond"/>
              </a:rPr>
              <a:t>t</a:t>
            </a:r>
            <a:r>
              <a:rPr lang="it-IT" sz="2900" b="1" dirty="0">
                <a:solidFill>
                  <a:srgbClr val="002060"/>
                </a:solidFill>
                <a:latin typeface="Goudy Old Style" panose="02020502050305020303" pitchFamily="18" charset="0"/>
                <a:cs typeface="Garamond"/>
              </a:rPr>
              <a:t>rav</a:t>
            </a:r>
            <a:r>
              <a:rPr lang="it-IT" sz="2900" b="1" spc="8" dirty="0">
                <a:solidFill>
                  <a:srgbClr val="002060"/>
                </a:solidFill>
                <a:latin typeface="Goudy Old Style" panose="02020502050305020303" pitchFamily="18" charset="0"/>
                <a:cs typeface="Garamond"/>
              </a:rPr>
              <a:t>e</a:t>
            </a:r>
            <a:r>
              <a:rPr lang="it-IT" sz="2900" b="1" dirty="0">
                <a:solidFill>
                  <a:srgbClr val="002060"/>
                </a:solidFill>
                <a:latin typeface="Goudy Old Style" panose="02020502050305020303" pitchFamily="18" charset="0"/>
                <a:cs typeface="Garamond"/>
              </a:rPr>
              <a:t>r</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o  </a:t>
            </a:r>
            <a:r>
              <a:rPr lang="it-IT" sz="2900" b="1" spc="-191" dirty="0">
                <a:solidFill>
                  <a:srgbClr val="002060"/>
                </a:solidFill>
                <a:latin typeface="Goudy Old Style" panose="02020502050305020303" pitchFamily="18" charset="0"/>
                <a:cs typeface="Garamond"/>
              </a:rPr>
              <a:t> </a:t>
            </a:r>
            <a:r>
              <a:rPr lang="it-IT" sz="2900" b="1" i="1" dirty="0">
                <a:solidFill>
                  <a:srgbClr val="002060"/>
                </a:solidFill>
                <a:latin typeface="Goudy Old Style" panose="02020502050305020303" pitchFamily="18" charset="0"/>
                <a:cs typeface="Garamond"/>
              </a:rPr>
              <a:t>men</a:t>
            </a:r>
            <a:r>
              <a:rPr lang="it-IT" sz="2900" b="1" i="1" spc="16" dirty="0">
                <a:solidFill>
                  <a:srgbClr val="002060"/>
                </a:solidFill>
                <a:latin typeface="Goudy Old Style" panose="02020502050305020303" pitchFamily="18" charset="0"/>
                <a:cs typeface="Garamond"/>
              </a:rPr>
              <a:t>t</a:t>
            </a:r>
            <a:r>
              <a:rPr lang="it-IT" sz="2900" b="1" i="1" spc="-8" dirty="0">
                <a:solidFill>
                  <a:srgbClr val="002060"/>
                </a:solidFill>
                <a:latin typeface="Goudy Old Style" panose="02020502050305020303" pitchFamily="18" charset="0"/>
                <a:cs typeface="Garamond"/>
              </a:rPr>
              <a:t>o</a:t>
            </a:r>
            <a:r>
              <a:rPr lang="it-IT" sz="2900" b="1" i="1" dirty="0">
                <a:solidFill>
                  <a:srgbClr val="002060"/>
                </a:solidFill>
                <a:latin typeface="Goudy Old Style" panose="02020502050305020303" pitchFamily="18" charset="0"/>
                <a:cs typeface="Garamond"/>
              </a:rPr>
              <a:t>ring  </a:t>
            </a:r>
            <a:r>
              <a:rPr lang="it-IT" sz="2900" b="1" i="1" spc="-191"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e  </a:t>
            </a:r>
            <a:r>
              <a:rPr lang="it-IT" sz="2900" b="1" spc="-199"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rie</a:t>
            </a:r>
            <a:r>
              <a:rPr lang="it-IT" sz="2900" b="1" spc="-8" dirty="0">
                <a:solidFill>
                  <a:srgbClr val="002060"/>
                </a:solidFill>
                <a:latin typeface="Goudy Old Style" panose="02020502050305020303" pitchFamily="18" charset="0"/>
                <a:cs typeface="Garamond"/>
              </a:rPr>
              <a:t>n</a:t>
            </a:r>
            <a:r>
              <a:rPr lang="it-IT" sz="2900" b="1" dirty="0">
                <a:solidFill>
                  <a:srgbClr val="002060"/>
                </a:solidFill>
                <a:latin typeface="Goudy Old Style" panose="02020502050305020303" pitchFamily="18" charset="0"/>
                <a:cs typeface="Garamond"/>
              </a:rPr>
              <a:t>tam</a:t>
            </a:r>
            <a:r>
              <a:rPr lang="it-IT" sz="2900" b="1" spc="8" dirty="0">
                <a:solidFill>
                  <a:srgbClr val="002060"/>
                </a:solidFill>
                <a:latin typeface="Goudy Old Style" panose="02020502050305020303" pitchFamily="18" charset="0"/>
                <a:cs typeface="Garamond"/>
              </a:rPr>
              <a:t>en</a:t>
            </a:r>
            <a:r>
              <a:rPr lang="it-IT" sz="2900" b="1" dirty="0">
                <a:solidFill>
                  <a:srgbClr val="002060"/>
                </a:solidFill>
                <a:latin typeface="Goudy Old Style" panose="02020502050305020303" pitchFamily="18" charset="0"/>
                <a:cs typeface="Garamond"/>
              </a:rPr>
              <a:t>t</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  </a:t>
            </a:r>
            <a:r>
              <a:rPr lang="it-IT" sz="2900" b="1" spc="-191"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s</a:t>
            </a:r>
            <a:r>
              <a:rPr lang="it-IT" sz="2900" b="1" spc="8" dirty="0">
                <a:solidFill>
                  <a:srgbClr val="002060"/>
                </a:solidFill>
                <a:latin typeface="Goudy Old Style" panose="02020502050305020303" pitchFamily="18" charset="0"/>
                <a:cs typeface="Garamond"/>
              </a:rPr>
              <a:t>o</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teg</a:t>
            </a:r>
            <a:r>
              <a:rPr lang="it-IT" sz="2900" b="1" spc="8" dirty="0">
                <a:solidFill>
                  <a:srgbClr val="002060"/>
                </a:solidFill>
                <a:latin typeface="Goudy Old Style" panose="02020502050305020303" pitchFamily="18" charset="0"/>
                <a:cs typeface="Garamond"/>
              </a:rPr>
              <a:t>n</a:t>
            </a:r>
            <a:r>
              <a:rPr lang="it-IT" sz="2900" b="1" dirty="0">
                <a:solidFill>
                  <a:srgbClr val="002060"/>
                </a:solidFill>
                <a:latin typeface="Goudy Old Style" panose="02020502050305020303" pitchFamily="18" charset="0"/>
                <a:cs typeface="Garamond"/>
              </a:rPr>
              <a:t>o </a:t>
            </a:r>
            <a:r>
              <a:rPr lang="it-IT" sz="2900" b="1" spc="182"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alle  </a:t>
            </a:r>
            <a:r>
              <a:rPr lang="it-IT" sz="2900" b="1" spc="-199"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c</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m</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etenze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i</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ci</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li</a:t>
            </a:r>
            <a:r>
              <a:rPr lang="it-IT" sz="2900" b="1" spc="-8" dirty="0">
                <a:solidFill>
                  <a:srgbClr val="002060"/>
                </a:solidFill>
                <a:latin typeface="Goudy Old Style" panose="02020502050305020303" pitchFamily="18" charset="0"/>
                <a:cs typeface="Garamond"/>
              </a:rPr>
              <a:t>n</a:t>
            </a:r>
            <a:r>
              <a:rPr lang="it-IT" sz="2900" b="1" dirty="0">
                <a:solidFill>
                  <a:srgbClr val="002060"/>
                </a:solidFill>
                <a:latin typeface="Goudy Old Style" panose="02020502050305020303" pitchFamily="18" charset="0"/>
                <a:cs typeface="Garamond"/>
              </a:rPr>
              <a:t>ari, </a:t>
            </a:r>
            <a:r>
              <a:rPr lang="it-IT" sz="2900" b="1" i="1" spc="8" dirty="0">
                <a:solidFill>
                  <a:srgbClr val="002060"/>
                </a:solidFill>
                <a:latin typeface="Goudy Old Style" panose="02020502050305020303" pitchFamily="18" charset="0"/>
                <a:cs typeface="Garamond"/>
              </a:rPr>
              <a:t>c</a:t>
            </a:r>
            <a:r>
              <a:rPr lang="it-IT" sz="2900" b="1" i="1" spc="-8" dirty="0">
                <a:solidFill>
                  <a:srgbClr val="002060"/>
                </a:solidFill>
                <a:latin typeface="Goudy Old Style" panose="02020502050305020303" pitchFamily="18" charset="0"/>
                <a:cs typeface="Garamond"/>
              </a:rPr>
              <a:t>o</a:t>
            </a:r>
            <a:r>
              <a:rPr lang="it-IT" sz="2900" b="1" i="1" dirty="0">
                <a:solidFill>
                  <a:srgbClr val="002060"/>
                </a:solidFill>
                <a:latin typeface="Goudy Old Style" panose="02020502050305020303" pitchFamily="18" charset="0"/>
                <a:cs typeface="Garamond"/>
              </a:rPr>
              <a:t>a</a:t>
            </a:r>
            <a:r>
              <a:rPr lang="it-IT" sz="2900" b="1" i="1" spc="8" dirty="0">
                <a:solidFill>
                  <a:srgbClr val="002060"/>
                </a:solidFill>
                <a:latin typeface="Goudy Old Style" panose="02020502050305020303" pitchFamily="18" charset="0"/>
                <a:cs typeface="Garamond"/>
              </a:rPr>
              <a:t>c</a:t>
            </a:r>
            <a:r>
              <a:rPr lang="it-IT" sz="2900" b="1" i="1" dirty="0">
                <a:solidFill>
                  <a:srgbClr val="002060"/>
                </a:solidFill>
                <a:latin typeface="Goudy Old Style" panose="02020502050305020303" pitchFamily="18" charset="0"/>
                <a:cs typeface="Garamond"/>
              </a:rPr>
              <a:t>hi</a:t>
            </a:r>
            <a:r>
              <a:rPr lang="it-IT" sz="2900" b="1" i="1" spc="8" dirty="0">
                <a:solidFill>
                  <a:srgbClr val="002060"/>
                </a:solidFill>
                <a:latin typeface="Goudy Old Style" panose="02020502050305020303" pitchFamily="18" charset="0"/>
                <a:cs typeface="Garamond"/>
              </a:rPr>
              <a:t>n</a:t>
            </a:r>
            <a:r>
              <a:rPr lang="it-IT" sz="2900" b="1" i="1" dirty="0">
                <a:solidFill>
                  <a:srgbClr val="002060"/>
                </a:solidFill>
                <a:latin typeface="Goudy Old Style" panose="02020502050305020303" pitchFamily="18" charset="0"/>
                <a:cs typeface="Garamond"/>
              </a:rPr>
              <a:t>g</a:t>
            </a:r>
            <a:r>
              <a:rPr lang="it-IT" sz="2900" b="1" i="1" spc="8"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m</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tiva</a:t>
            </a:r>
            <a:r>
              <a:rPr lang="it-IT" sz="2900" b="1" spc="8" dirty="0">
                <a:solidFill>
                  <a:srgbClr val="002060"/>
                </a:solidFill>
                <a:latin typeface="Goudy Old Style" panose="02020502050305020303" pitchFamily="18" charset="0"/>
                <a:cs typeface="Garamond"/>
              </a:rPr>
              <a:t>z</a:t>
            </a:r>
            <a:r>
              <a:rPr lang="it-IT" sz="2900" b="1" dirty="0">
                <a:solidFill>
                  <a:srgbClr val="002060"/>
                </a:solidFill>
                <a:latin typeface="Goudy Old Style" panose="02020502050305020303" pitchFamily="18" charset="0"/>
                <a:cs typeface="Garamond"/>
              </a:rPr>
              <a:t>i</a:t>
            </a:r>
            <a:r>
              <a:rPr lang="it-IT" sz="2900" b="1" spc="-8" dirty="0">
                <a:solidFill>
                  <a:srgbClr val="002060"/>
                </a:solidFill>
                <a:latin typeface="Goudy Old Style" panose="02020502050305020303" pitchFamily="18" charset="0"/>
                <a:cs typeface="Garamond"/>
              </a:rPr>
              <a:t>o</a:t>
            </a:r>
            <a:r>
              <a:rPr lang="it-IT" sz="2900" b="1" spc="8" dirty="0">
                <a:solidFill>
                  <a:srgbClr val="002060"/>
                </a:solidFill>
                <a:latin typeface="Goudy Old Style" panose="02020502050305020303" pitchFamily="18" charset="0"/>
                <a:cs typeface="Garamond"/>
              </a:rPr>
              <a:t>n</a:t>
            </a:r>
            <a:r>
              <a:rPr lang="it-IT" sz="2900" b="1" dirty="0">
                <a:solidFill>
                  <a:srgbClr val="002060"/>
                </a:solidFill>
                <a:latin typeface="Goudy Old Style" panose="02020502050305020303" pitchFamily="18" charset="0"/>
                <a:cs typeface="Garamond"/>
              </a:rPr>
              <a:t>al</a:t>
            </a:r>
            <a:r>
              <a:rPr lang="it-IT" sz="2900" b="1" spc="16" dirty="0">
                <a:solidFill>
                  <a:srgbClr val="002060"/>
                </a:solidFill>
                <a:latin typeface="Goudy Old Style" panose="02020502050305020303" pitchFamily="18" charset="0"/>
                <a:cs typeface="Garamond"/>
              </a:rPr>
              <a:t>e</a:t>
            </a:r>
            <a:r>
              <a:rPr lang="it-IT" sz="2900" dirty="0">
                <a:solidFill>
                  <a:srgbClr val="002060"/>
                </a:solidFill>
                <a:latin typeface="Goudy Old Style" panose="02020502050305020303" pitchFamily="18" charset="0"/>
                <a:cs typeface="Garamond"/>
              </a:rPr>
              <a:t>.</a:t>
            </a:r>
          </a:p>
          <a:p>
            <a:pPr marL="103164" marR="112269" algn="just"/>
            <a:r>
              <a:rPr lang="it-IT" sz="2900" dirty="0">
                <a:solidFill>
                  <a:srgbClr val="002060"/>
                </a:solidFill>
                <a:latin typeface="Goudy Old Style" panose="02020502050305020303" pitchFamily="18" charset="0"/>
                <a:cs typeface="Garamond"/>
              </a:rPr>
              <a:t>Cia</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cun</a:t>
            </a:r>
            <a:r>
              <a:rPr lang="it-IT" sz="2900" spc="-4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erc</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r</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o</a:t>
            </a:r>
            <a:r>
              <a:rPr lang="it-IT" sz="2900" spc="-4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vie</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e</a:t>
            </a:r>
            <a:r>
              <a:rPr lang="it-IT" sz="2900" spc="-32"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er</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gat</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a:t>
            </a:r>
            <a:r>
              <a:rPr lang="it-IT" sz="2900" spc="-40"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in</a:t>
            </a:r>
            <a:r>
              <a:rPr lang="it-IT" sz="2900" b="1" spc="-24"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re</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e</a:t>
            </a:r>
            <a:r>
              <a:rPr lang="it-IT" sz="2900" b="1" spc="-8" dirty="0">
                <a:solidFill>
                  <a:srgbClr val="002060"/>
                </a:solidFill>
                <a:latin typeface="Goudy Old Style" panose="02020502050305020303" pitchFamily="18" charset="0"/>
                <a:cs typeface="Garamond"/>
              </a:rPr>
              <a:t>n</a:t>
            </a:r>
            <a:r>
              <a:rPr lang="it-IT" sz="2900" b="1" spc="8" dirty="0">
                <a:solidFill>
                  <a:srgbClr val="002060"/>
                </a:solidFill>
                <a:latin typeface="Goudy Old Style" panose="02020502050305020303" pitchFamily="18" charset="0"/>
                <a:cs typeface="Garamond"/>
              </a:rPr>
              <a:t>z</a:t>
            </a:r>
            <a:r>
              <a:rPr lang="it-IT" sz="2900" b="1" dirty="0">
                <a:solidFill>
                  <a:srgbClr val="002060"/>
                </a:solidFill>
                <a:latin typeface="Goudy Old Style" panose="02020502050305020303" pitchFamily="18" charset="0"/>
                <a:cs typeface="Garamond"/>
              </a:rPr>
              <a:t>a,</a:t>
            </a:r>
            <a:r>
              <a:rPr lang="it-IT" sz="2900" b="1" spc="-40"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a</a:t>
            </a:r>
            <a:r>
              <a:rPr lang="it-IT" sz="2900" b="1" spc="-32"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un</a:t>
            </a:r>
            <a:r>
              <a:rPr lang="it-IT" sz="2900" b="1" spc="-48"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e</a:t>
            </a:r>
            <a:r>
              <a:rPr lang="it-IT" sz="2900" b="1" spc="8" dirty="0">
                <a:solidFill>
                  <a:srgbClr val="002060"/>
                </a:solidFill>
                <a:latin typeface="Goudy Old Style" panose="02020502050305020303" pitchFamily="18" charset="0"/>
                <a:cs typeface="Garamond"/>
              </a:rPr>
              <a:t>s</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erto</a:t>
            </a:r>
            <a:r>
              <a:rPr lang="it-IT" sz="2900" b="1" spc="-32"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in</a:t>
            </a:r>
            <a:r>
              <a:rPr lang="it-IT" sz="2900" b="1" spc="-24"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p</a:t>
            </a:r>
            <a:r>
              <a:rPr lang="it-IT" sz="2900" b="1" spc="-8" dirty="0">
                <a:solidFill>
                  <a:srgbClr val="002060"/>
                </a:solidFill>
                <a:latin typeface="Goudy Old Style" panose="02020502050305020303" pitchFamily="18" charset="0"/>
                <a:cs typeface="Garamond"/>
              </a:rPr>
              <a:t>oss</a:t>
            </a:r>
            <a:r>
              <a:rPr lang="it-IT" sz="2900" b="1" dirty="0">
                <a:solidFill>
                  <a:srgbClr val="002060"/>
                </a:solidFill>
                <a:latin typeface="Goudy Old Style" panose="02020502050305020303" pitchFamily="18" charset="0"/>
                <a:cs typeface="Garamond"/>
              </a:rPr>
              <a:t>e</a:t>
            </a:r>
            <a:r>
              <a:rPr lang="it-IT" sz="2900" b="1" spc="8" dirty="0">
                <a:solidFill>
                  <a:srgbClr val="002060"/>
                </a:solidFill>
                <a:latin typeface="Goudy Old Style" panose="02020502050305020303" pitchFamily="18" charset="0"/>
                <a:cs typeface="Garamond"/>
              </a:rPr>
              <a:t>s</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o</a:t>
            </a:r>
            <a:r>
              <a:rPr lang="it-IT" sz="2900" b="1" spc="-32"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i</a:t>
            </a:r>
            <a:r>
              <a:rPr lang="it-IT" sz="2900" b="1" spc="-40"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s</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ecifi</a:t>
            </a:r>
            <a:r>
              <a:rPr lang="it-IT" sz="2900" b="1" spc="8" dirty="0">
                <a:solidFill>
                  <a:srgbClr val="002060"/>
                </a:solidFill>
                <a:latin typeface="Goudy Old Style" panose="02020502050305020303" pitchFamily="18" charset="0"/>
                <a:cs typeface="Garamond"/>
              </a:rPr>
              <a:t>c</a:t>
            </a:r>
            <a:r>
              <a:rPr lang="it-IT" sz="2900" b="1" spc="-8" dirty="0">
                <a:solidFill>
                  <a:srgbClr val="002060"/>
                </a:solidFill>
                <a:latin typeface="Goudy Old Style" panose="02020502050305020303" pitchFamily="18" charset="0"/>
                <a:cs typeface="Garamond"/>
              </a:rPr>
              <a:t>h</a:t>
            </a:r>
            <a:r>
              <a:rPr lang="it-IT" sz="2900" b="1" dirty="0">
                <a:solidFill>
                  <a:srgbClr val="002060"/>
                </a:solidFill>
                <a:latin typeface="Goudy Old Style" panose="02020502050305020303" pitchFamily="18" charset="0"/>
                <a:cs typeface="Garamond"/>
              </a:rPr>
              <a:t>e c</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m</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etenze,</a:t>
            </a:r>
            <a:r>
              <a:rPr lang="it-IT" sz="2900" b="1" spc="-8"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in</a:t>
            </a:r>
            <a:r>
              <a:rPr lang="it-IT" sz="2900" b="1" spc="8"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rari</a:t>
            </a:r>
            <a:r>
              <a:rPr lang="it-IT" sz="2900" b="1" spc="-8"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iver</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i</a:t>
            </a:r>
            <a:r>
              <a:rPr lang="it-IT" sz="2900" b="1" spc="-8"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a</a:t>
            </a:r>
            <a:r>
              <a:rPr lang="it-IT" sz="2900" b="1" spc="-16"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quel</a:t>
            </a:r>
            <a:r>
              <a:rPr lang="it-IT" sz="2900" b="1" spc="24" dirty="0">
                <a:solidFill>
                  <a:srgbClr val="002060"/>
                </a:solidFill>
                <a:latin typeface="Goudy Old Style" panose="02020502050305020303" pitchFamily="18" charset="0"/>
                <a:cs typeface="Garamond"/>
              </a:rPr>
              <a:t>l</a:t>
            </a:r>
            <a:r>
              <a:rPr lang="it-IT" sz="2900" b="1" dirty="0">
                <a:solidFill>
                  <a:srgbClr val="002060"/>
                </a:solidFill>
                <a:latin typeface="Goudy Old Style" panose="02020502050305020303" pitchFamily="18" charset="0"/>
                <a:cs typeface="Garamond"/>
              </a:rPr>
              <a:t>i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i</a:t>
            </a:r>
            <a:r>
              <a:rPr lang="it-IT" sz="2900" b="1" spc="-8"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f</a:t>
            </a:r>
            <a:r>
              <a:rPr lang="it-IT" sz="2900" b="1" spc="-16" dirty="0">
                <a:solidFill>
                  <a:srgbClr val="002060"/>
                </a:solidFill>
                <a:latin typeface="Goudy Old Style" panose="02020502050305020303" pitchFamily="18" charset="0"/>
                <a:cs typeface="Garamond"/>
              </a:rPr>
              <a:t>r</a:t>
            </a:r>
            <a:r>
              <a:rPr lang="it-IT" sz="2900" b="1" dirty="0">
                <a:solidFill>
                  <a:srgbClr val="002060"/>
                </a:solidFill>
                <a:latin typeface="Goudy Old Style" panose="02020502050305020303" pitchFamily="18" charset="0"/>
                <a:cs typeface="Garamond"/>
              </a:rPr>
              <a:t>eque</a:t>
            </a:r>
            <a:r>
              <a:rPr lang="it-IT" sz="2900" b="1" spc="-8" dirty="0">
                <a:solidFill>
                  <a:srgbClr val="002060"/>
                </a:solidFill>
                <a:latin typeface="Goudy Old Style" panose="02020502050305020303" pitchFamily="18" charset="0"/>
                <a:cs typeface="Garamond"/>
              </a:rPr>
              <a:t>n</a:t>
            </a:r>
            <a:r>
              <a:rPr lang="it-IT" sz="2900" b="1" spc="8" dirty="0">
                <a:solidFill>
                  <a:srgbClr val="002060"/>
                </a:solidFill>
                <a:latin typeface="Goudy Old Style" panose="02020502050305020303" pitchFamily="18" charset="0"/>
                <a:cs typeface="Garamond"/>
              </a:rPr>
              <a:t>z</a:t>
            </a:r>
            <a:r>
              <a:rPr lang="it-IT" sz="2900" b="1" dirty="0">
                <a:solidFill>
                  <a:srgbClr val="002060"/>
                </a:solidFill>
                <a:latin typeface="Goudy Old Style" panose="02020502050305020303" pitchFamily="18" charset="0"/>
                <a:cs typeface="Garamond"/>
              </a:rPr>
              <a:t>a </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c</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la</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tica.</a:t>
            </a:r>
          </a:p>
          <a:p>
            <a:pPr marL="103164" marR="106200" algn="just"/>
            <a:r>
              <a:rPr lang="it-IT" sz="2900" dirty="0">
                <a:solidFill>
                  <a:srgbClr val="002060"/>
                </a:solidFill>
                <a:latin typeface="Goudy Old Style" panose="02020502050305020303" pitchFamily="18" charset="0"/>
                <a:cs typeface="Garamond"/>
              </a:rPr>
              <a:t>Per</a:t>
            </a:r>
            <a:r>
              <a:rPr lang="it-IT" sz="2900" spc="40" dirty="0">
                <a:solidFill>
                  <a:srgbClr val="002060"/>
                </a:solidFill>
                <a:latin typeface="Goudy Old Style" panose="02020502050305020303" pitchFamily="18" charset="0"/>
                <a:cs typeface="Garamond"/>
              </a:rPr>
              <a:t> </a:t>
            </a:r>
            <a:r>
              <a:rPr lang="it-IT" sz="2900" spc="-16" dirty="0">
                <a:solidFill>
                  <a:srgbClr val="002060"/>
                </a:solidFill>
                <a:latin typeface="Goudy Old Style" panose="02020502050305020303" pitchFamily="18" charset="0"/>
                <a:cs typeface="Garamond"/>
              </a:rPr>
              <a:t>f</a:t>
            </a:r>
            <a:r>
              <a:rPr lang="it-IT" sz="2900" dirty="0">
                <a:solidFill>
                  <a:srgbClr val="002060"/>
                </a:solidFill>
                <a:latin typeface="Goudy Old Style" panose="02020502050305020303" pitchFamily="18" charset="0"/>
                <a:cs typeface="Garamond"/>
              </a:rPr>
              <a:t>acili</a:t>
            </a:r>
            <a:r>
              <a:rPr lang="it-IT" sz="2900" spc="-8" dirty="0">
                <a:solidFill>
                  <a:srgbClr val="002060"/>
                </a:solidFill>
                <a:latin typeface="Goudy Old Style" panose="02020502050305020303" pitchFamily="18" charset="0"/>
                <a:cs typeface="Garamond"/>
              </a:rPr>
              <a:t>t</a:t>
            </a:r>
            <a:r>
              <a:rPr lang="it-IT" sz="2900" dirty="0">
                <a:solidFill>
                  <a:srgbClr val="002060"/>
                </a:solidFill>
                <a:latin typeface="Goudy Old Style" panose="02020502050305020303" pitchFamily="18" charset="0"/>
                <a:cs typeface="Garamond"/>
              </a:rPr>
              <a:t>are</a:t>
            </a:r>
            <a:r>
              <a:rPr lang="it-IT" sz="2900" spc="24"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al</a:t>
            </a:r>
            <a:r>
              <a:rPr lang="it-IT" sz="2900" spc="32"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ma</a:t>
            </a:r>
            <a:r>
              <a:rPr lang="it-IT" sz="2900" spc="-8" dirty="0">
                <a:solidFill>
                  <a:srgbClr val="002060"/>
                </a:solidFill>
                <a:latin typeface="Goudy Old Style" panose="02020502050305020303" pitchFamily="18" charset="0"/>
                <a:cs typeface="Garamond"/>
              </a:rPr>
              <a:t>ss</a:t>
            </a:r>
            <a:r>
              <a:rPr lang="it-IT" sz="2900" dirty="0">
                <a:solidFill>
                  <a:srgbClr val="002060"/>
                </a:solidFill>
                <a:latin typeface="Goudy Old Style" panose="02020502050305020303" pitchFamily="18" charset="0"/>
                <a:cs typeface="Garamond"/>
              </a:rPr>
              <a:t>imo</a:t>
            </a:r>
            <a:r>
              <a:rPr lang="it-IT" sz="2900" spc="32"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la</a:t>
            </a:r>
            <a:r>
              <a:rPr lang="it-IT" sz="2900" spc="64"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arte</a:t>
            </a:r>
            <a:r>
              <a:rPr lang="it-IT" sz="2900" spc="8" dirty="0">
                <a:solidFill>
                  <a:srgbClr val="002060"/>
                </a:solidFill>
                <a:latin typeface="Goudy Old Style" panose="02020502050305020303" pitchFamily="18" charset="0"/>
                <a:cs typeface="Garamond"/>
              </a:rPr>
              <a:t>c</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a</a:t>
            </a:r>
            <a:r>
              <a:rPr lang="it-IT" sz="2900" spc="8" dirty="0">
                <a:solidFill>
                  <a:srgbClr val="002060"/>
                </a:solidFill>
                <a:latin typeface="Goudy Old Style" panose="02020502050305020303" pitchFamily="18" charset="0"/>
                <a:cs typeface="Garamond"/>
              </a:rPr>
              <a:t>z</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on</a:t>
            </a:r>
            <a:r>
              <a:rPr lang="it-IT" sz="2900" spc="16" dirty="0">
                <a:solidFill>
                  <a:srgbClr val="002060"/>
                </a:solidFill>
                <a:latin typeface="Goudy Old Style" panose="02020502050305020303" pitchFamily="18" charset="0"/>
                <a:cs typeface="Garamond"/>
              </a:rPr>
              <a:t>e</a:t>
            </a:r>
            <a:r>
              <a:rPr lang="it-IT" sz="2900" dirty="0">
                <a:solidFill>
                  <a:srgbClr val="002060"/>
                </a:solidFill>
                <a:latin typeface="Goudy Old Style" panose="02020502050305020303" pitchFamily="18" charset="0"/>
                <a:cs typeface="Garamond"/>
              </a:rPr>
              <a:t>,</a:t>
            </a:r>
            <a:r>
              <a:rPr lang="it-IT" sz="2900" spc="32"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i</a:t>
            </a:r>
            <a:r>
              <a:rPr lang="it-IT" sz="2900" spc="32"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erc</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r</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i</a:t>
            </a:r>
            <a:r>
              <a:rPr lang="it-IT" sz="2900" spc="32"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po</a:t>
            </a:r>
            <a:r>
              <a:rPr lang="it-IT" sz="2900" dirty="0">
                <a:solidFill>
                  <a:srgbClr val="002060"/>
                </a:solidFill>
                <a:latin typeface="Goudy Old Style" panose="02020502050305020303" pitchFamily="18" charset="0"/>
                <a:cs typeface="Garamond"/>
              </a:rPr>
              <a:t>tra</a:t>
            </a:r>
            <a:r>
              <a:rPr lang="it-IT" sz="2900" spc="-8" dirty="0">
                <a:solidFill>
                  <a:srgbClr val="002060"/>
                </a:solidFill>
                <a:latin typeface="Goudy Old Style" panose="02020502050305020303" pitchFamily="18" charset="0"/>
                <a:cs typeface="Garamond"/>
              </a:rPr>
              <a:t>n</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o</a:t>
            </a:r>
            <a:r>
              <a:rPr lang="it-IT" sz="2900" spc="4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ss</a:t>
            </a:r>
            <a:r>
              <a:rPr lang="it-IT" sz="2900" dirty="0">
                <a:solidFill>
                  <a:srgbClr val="002060"/>
                </a:solidFill>
                <a:latin typeface="Goudy Old Style" panose="02020502050305020303" pitchFamily="18" charset="0"/>
                <a:cs typeface="Garamond"/>
              </a:rPr>
              <a:t>ere</a:t>
            </a:r>
            <a:r>
              <a:rPr lang="it-IT" sz="2900" spc="24"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er</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gati</a:t>
            </a:r>
            <a:r>
              <a:rPr lang="it-IT" sz="2900" spc="32"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a</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h</a:t>
            </a:r>
            <a:r>
              <a:rPr lang="it-IT" sz="2900" dirty="0">
                <a:solidFill>
                  <a:srgbClr val="002060"/>
                </a:solidFill>
                <a:latin typeface="Goudy Old Style" panose="02020502050305020303" pitchFamily="18" charset="0"/>
                <a:cs typeface="Garamond"/>
              </a:rPr>
              <a:t>e in </a:t>
            </a:r>
            <a:r>
              <a:rPr lang="it-IT" sz="2900" spc="4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r</a:t>
            </a:r>
            <a:r>
              <a:rPr lang="it-IT" sz="2900" spc="-8" dirty="0">
                <a:solidFill>
                  <a:srgbClr val="002060"/>
                </a:solidFill>
                <a:latin typeface="Goudy Old Style" panose="02020502050305020303" pitchFamily="18" charset="0"/>
                <a:cs typeface="Garamond"/>
              </a:rPr>
              <a:t>os</a:t>
            </a:r>
            <a:r>
              <a:rPr lang="it-IT" sz="2900" dirty="0">
                <a:solidFill>
                  <a:srgbClr val="002060"/>
                </a:solidFill>
                <a:latin typeface="Goudy Old Style" panose="02020502050305020303" pitchFamily="18" charset="0"/>
                <a:cs typeface="Garamond"/>
              </a:rPr>
              <a:t>ecu</a:t>
            </a:r>
            <a:r>
              <a:rPr lang="it-IT" sz="2900" spc="8" dirty="0">
                <a:solidFill>
                  <a:srgbClr val="002060"/>
                </a:solidFill>
                <a:latin typeface="Goudy Old Style" panose="02020502050305020303" pitchFamily="18" charset="0"/>
                <a:cs typeface="Garamond"/>
              </a:rPr>
              <a:t>z</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on</a:t>
            </a:r>
            <a:r>
              <a:rPr lang="it-IT" sz="2900" dirty="0">
                <a:solidFill>
                  <a:srgbClr val="002060"/>
                </a:solidFill>
                <a:latin typeface="Goudy Old Style" panose="02020502050305020303" pitchFamily="18" charset="0"/>
                <a:cs typeface="Garamond"/>
              </a:rPr>
              <a:t>e </a:t>
            </a:r>
            <a:r>
              <a:rPr lang="it-IT" sz="2900" spc="64"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meri</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ia</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a </a:t>
            </a:r>
            <a:r>
              <a:rPr lang="it-IT" sz="2900" spc="80"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ell’</a:t>
            </a:r>
            <a:r>
              <a:rPr lang="it-IT" sz="2900" spc="-16"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rario </a:t>
            </a:r>
            <a:r>
              <a:rPr lang="it-IT" sz="2900" spc="4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la</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tico </a:t>
            </a:r>
            <a:r>
              <a:rPr lang="it-IT" sz="2900" spc="5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e, </a:t>
            </a:r>
            <a:r>
              <a:rPr lang="it-IT" sz="2900" spc="5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o</a:t>
            </a:r>
            <a:r>
              <a:rPr lang="it-IT" sz="2900" spc="16" dirty="0">
                <a:solidFill>
                  <a:srgbClr val="002060"/>
                </a:solidFill>
                <a:latin typeface="Goudy Old Style" panose="02020502050305020303" pitchFamily="18" charset="0"/>
                <a:cs typeface="Garamond"/>
              </a:rPr>
              <a:t>m</a:t>
            </a:r>
            <a:r>
              <a:rPr lang="it-IT" sz="2900" dirty="0">
                <a:solidFill>
                  <a:srgbClr val="002060"/>
                </a:solidFill>
                <a:latin typeface="Goudy Old Style" panose="02020502050305020303" pitchFamily="18" charset="0"/>
                <a:cs typeface="Garamond"/>
              </a:rPr>
              <a:t>u</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que, </a:t>
            </a:r>
            <a:r>
              <a:rPr lang="it-IT" sz="2900" spc="5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in </a:t>
            </a:r>
            <a:r>
              <a:rPr lang="it-IT" sz="2900" spc="4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rari </a:t>
            </a:r>
            <a:r>
              <a:rPr lang="it-IT" sz="2900" spc="5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no</a:t>
            </a:r>
            <a:r>
              <a:rPr lang="it-IT" sz="2900" dirty="0">
                <a:solidFill>
                  <a:srgbClr val="002060"/>
                </a:solidFill>
                <a:latin typeface="Goudy Old Style" panose="02020502050305020303" pitchFamily="18" charset="0"/>
                <a:cs typeface="Garamond"/>
              </a:rPr>
              <a:t>n </a:t>
            </a:r>
            <a:r>
              <a:rPr lang="it-IT" sz="2900" spc="-8" dirty="0">
                <a:solidFill>
                  <a:srgbClr val="002060"/>
                </a:solidFill>
                <a:latin typeface="Goudy Old Style" panose="02020502050305020303" pitchFamily="18" charset="0"/>
                <a:cs typeface="Garamond"/>
              </a:rPr>
              <a:t>so</a:t>
            </a:r>
            <a:r>
              <a:rPr lang="it-IT" sz="2900" dirty="0">
                <a:solidFill>
                  <a:srgbClr val="002060"/>
                </a:solidFill>
                <a:latin typeface="Goudy Old Style" panose="02020502050305020303" pitchFamily="18" charset="0"/>
                <a:cs typeface="Garamond"/>
              </a:rPr>
              <a:t>vra</a:t>
            </a:r>
            <a:r>
              <a:rPr lang="it-IT" sz="2900" spc="8" dirty="0">
                <a:solidFill>
                  <a:srgbClr val="002060"/>
                </a:solidFill>
                <a:latin typeface="Goudy Old Style" panose="02020502050305020303" pitchFamily="18" charset="0"/>
                <a:cs typeface="Garamond"/>
              </a:rPr>
              <a:t>p</a:t>
            </a:r>
            <a:r>
              <a:rPr lang="it-IT" sz="2900" spc="-8" dirty="0">
                <a:solidFill>
                  <a:srgbClr val="002060"/>
                </a:solidFill>
                <a:latin typeface="Goudy Old Style" panose="02020502050305020303" pitchFamily="18" charset="0"/>
                <a:cs typeface="Garamond"/>
              </a:rPr>
              <a:t>p</a:t>
            </a:r>
            <a:r>
              <a:rPr lang="it-IT" sz="2900" spc="8" dirty="0">
                <a:solidFill>
                  <a:srgbClr val="002060"/>
                </a:solidFill>
                <a:latin typeface="Goudy Old Style" panose="02020502050305020303" pitchFamily="18" charset="0"/>
                <a:cs typeface="Garamond"/>
              </a:rPr>
              <a:t>o</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ti</a:t>
            </a:r>
            <a:r>
              <a:rPr lang="it-IT" sz="2900" spc="-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a quelli</a:t>
            </a:r>
            <a:r>
              <a:rPr lang="it-IT" sz="2900" spc="-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elle</a:t>
            </a:r>
            <a:r>
              <a:rPr lang="it-IT" sz="2900" spc="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l</a:t>
            </a:r>
            <a:r>
              <a:rPr lang="it-IT" sz="2900" spc="-16"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z</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o</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c</a:t>
            </a:r>
            <a:r>
              <a:rPr lang="it-IT" sz="2900" dirty="0">
                <a:solidFill>
                  <a:srgbClr val="002060"/>
                </a:solidFill>
                <a:latin typeface="Goudy Old Style" panose="02020502050305020303" pitchFamily="18" charset="0"/>
                <a:cs typeface="Garamond"/>
              </a:rPr>
              <a:t>urric</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lari.</a:t>
            </a:r>
          </a:p>
          <a:p>
            <a:pPr marL="103164" marR="104177" algn="just"/>
            <a:r>
              <a:rPr lang="it-IT" sz="2900" dirty="0">
                <a:solidFill>
                  <a:srgbClr val="002060"/>
                </a:solidFill>
                <a:latin typeface="Goudy Old Style" panose="02020502050305020303" pitchFamily="18" charset="0"/>
                <a:cs typeface="Garamond"/>
              </a:rPr>
              <a:t>La</a:t>
            </a:r>
            <a:r>
              <a:rPr lang="it-IT" sz="2900" spc="-16"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u</a:t>
            </a:r>
            <a:r>
              <a:rPr lang="it-IT" sz="2900" b="1" spc="-16" dirty="0">
                <a:solidFill>
                  <a:srgbClr val="002060"/>
                </a:solidFill>
                <a:latin typeface="Goudy Old Style" panose="02020502050305020303" pitchFamily="18" charset="0"/>
                <a:cs typeface="Garamond"/>
              </a:rPr>
              <a:t>r</a:t>
            </a:r>
            <a:r>
              <a:rPr lang="it-IT" sz="2900" b="1" dirty="0">
                <a:solidFill>
                  <a:srgbClr val="002060"/>
                </a:solidFill>
                <a:latin typeface="Goudy Old Style" panose="02020502050305020303" pitchFamily="18" charset="0"/>
                <a:cs typeface="Garamond"/>
              </a:rPr>
              <a:t>ata</a:t>
            </a:r>
            <a:r>
              <a:rPr lang="it-IT" sz="2900" b="1" spc="-16"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ei</a:t>
            </a:r>
            <a:r>
              <a:rPr lang="it-IT" sz="2900" b="1" spc="-16"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e</a:t>
            </a:r>
            <a:r>
              <a:rPr lang="it-IT" sz="2900" b="1" spc="-16" dirty="0">
                <a:solidFill>
                  <a:srgbClr val="002060"/>
                </a:solidFill>
                <a:latin typeface="Goudy Old Style" panose="02020502050305020303" pitchFamily="18" charset="0"/>
                <a:cs typeface="Garamond"/>
              </a:rPr>
              <a:t>r</a:t>
            </a:r>
            <a:r>
              <a:rPr lang="it-IT" sz="2900" b="1" dirty="0">
                <a:solidFill>
                  <a:srgbClr val="002060"/>
                </a:solidFill>
                <a:latin typeface="Goudy Old Style" panose="02020502050305020303" pitchFamily="18" charset="0"/>
                <a:cs typeface="Garamond"/>
              </a:rPr>
              <a:t>c</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r</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i</a:t>
            </a:r>
            <a:r>
              <a:rPr lang="it-IT" sz="2900" b="1" spc="-1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è</a:t>
            </a:r>
            <a:r>
              <a:rPr lang="it-IT" sz="2900" spc="-1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eci</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a</a:t>
            </a:r>
            <a:r>
              <a:rPr lang="it-IT" sz="2900" spc="-32"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all’i</a:t>
            </a:r>
            <a:r>
              <a:rPr lang="it-IT" sz="2900" spc="-16"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ti</a:t>
            </a:r>
            <a:r>
              <a:rPr lang="it-IT" sz="2900" spc="-16" dirty="0">
                <a:solidFill>
                  <a:srgbClr val="002060"/>
                </a:solidFill>
                <a:latin typeface="Goudy Old Style" panose="02020502050305020303" pitchFamily="18" charset="0"/>
                <a:cs typeface="Garamond"/>
              </a:rPr>
              <a:t>t</a:t>
            </a:r>
            <a:r>
              <a:rPr lang="it-IT" sz="2900" dirty="0">
                <a:solidFill>
                  <a:srgbClr val="002060"/>
                </a:solidFill>
                <a:latin typeface="Goudy Old Style" panose="02020502050305020303" pitchFamily="18" charset="0"/>
                <a:cs typeface="Garamond"/>
              </a:rPr>
              <a:t>u</a:t>
            </a:r>
            <a:r>
              <a:rPr lang="it-IT" sz="2900" spc="8" dirty="0">
                <a:solidFill>
                  <a:srgbClr val="002060"/>
                </a:solidFill>
                <a:latin typeface="Goudy Old Style" panose="02020502050305020303" pitchFamily="18" charset="0"/>
                <a:cs typeface="Garamond"/>
              </a:rPr>
              <a:t>z</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o</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e</a:t>
            </a:r>
            <a:r>
              <a:rPr lang="it-IT" sz="2900" spc="-1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la</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tica</a:t>
            </a:r>
            <a:r>
              <a:rPr lang="it-IT" sz="2900" spc="-1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in</a:t>
            </a:r>
            <a:r>
              <a:rPr lang="it-IT" sz="2900" spc="-8" dirty="0">
                <a:solidFill>
                  <a:srgbClr val="002060"/>
                </a:solidFill>
                <a:latin typeface="Goudy Old Style" panose="02020502050305020303" pitchFamily="18" charset="0"/>
                <a:cs typeface="Garamond"/>
              </a:rPr>
              <a:t> s</a:t>
            </a:r>
            <a:r>
              <a:rPr lang="it-IT" sz="2900"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e</a:t>
            </a:r>
            <a:r>
              <a:rPr lang="it-IT" sz="2900" spc="-1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i</a:t>
            </a:r>
            <a:r>
              <a:rPr lang="it-IT" sz="2900" spc="-1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r</a:t>
            </a:r>
            <a:r>
              <a:rPr lang="it-IT" sz="2900" spc="40"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get</a:t>
            </a:r>
            <a:r>
              <a:rPr lang="it-IT" sz="2900" spc="-8" dirty="0">
                <a:solidFill>
                  <a:srgbClr val="002060"/>
                </a:solidFill>
                <a:latin typeface="Goudy Old Style" panose="02020502050305020303" pitchFamily="18" charset="0"/>
                <a:cs typeface="Garamond"/>
              </a:rPr>
              <a:t>t</a:t>
            </a:r>
            <a:r>
              <a:rPr lang="it-IT" sz="2900" dirty="0">
                <a:solidFill>
                  <a:srgbClr val="002060"/>
                </a:solidFill>
                <a:latin typeface="Goudy Old Style" panose="02020502050305020303" pitchFamily="18" charset="0"/>
                <a:cs typeface="Garamond"/>
              </a:rPr>
              <a:t>a</a:t>
            </a:r>
            <a:r>
              <a:rPr lang="it-IT" sz="2900" spc="8" dirty="0">
                <a:solidFill>
                  <a:srgbClr val="002060"/>
                </a:solidFill>
                <a:latin typeface="Goudy Old Style" panose="02020502050305020303" pitchFamily="18" charset="0"/>
                <a:cs typeface="Garamond"/>
              </a:rPr>
              <a:t>z</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on</a:t>
            </a:r>
            <a:r>
              <a:rPr lang="it-IT" sz="2900" dirty="0">
                <a:solidFill>
                  <a:srgbClr val="002060"/>
                </a:solidFill>
                <a:latin typeface="Goudy Old Style" panose="02020502050305020303" pitchFamily="18" charset="0"/>
                <a:cs typeface="Garamond"/>
              </a:rPr>
              <a:t>e</a:t>
            </a:r>
            <a:r>
              <a:rPr lang="it-IT" sz="2900" spc="-8" dirty="0">
                <a:solidFill>
                  <a:srgbClr val="002060"/>
                </a:solidFill>
                <a:latin typeface="Goudy Old Style" panose="02020502050305020303" pitchFamily="18" charset="0"/>
                <a:cs typeface="Garamond"/>
              </a:rPr>
              <a:t> p</a:t>
            </a:r>
            <a:r>
              <a:rPr lang="it-IT" sz="2900" dirty="0">
                <a:solidFill>
                  <a:srgbClr val="002060"/>
                </a:solidFill>
                <a:latin typeface="Goudy Old Style" panose="02020502050305020303" pitchFamily="18" charset="0"/>
                <a:cs typeface="Garamond"/>
              </a:rPr>
              <a:t>er un</a:t>
            </a:r>
            <a:r>
              <a:rPr lang="it-IT" sz="2900" spc="-8"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MA</a:t>
            </a:r>
            <a:r>
              <a:rPr lang="it-IT" sz="2900" b="1" spc="-8" dirty="0">
                <a:solidFill>
                  <a:srgbClr val="002060"/>
                </a:solidFill>
                <a:latin typeface="Goudy Old Style" panose="02020502050305020303" pitchFamily="18" charset="0"/>
                <a:cs typeface="Garamond"/>
              </a:rPr>
              <a:t>SS</a:t>
            </a:r>
            <a:r>
              <a:rPr lang="it-IT" sz="2900" b="1" dirty="0">
                <a:solidFill>
                  <a:srgbClr val="002060"/>
                </a:solidFill>
                <a:latin typeface="Goudy Old Style" panose="02020502050305020303" pitchFamily="18" charset="0"/>
                <a:cs typeface="Garamond"/>
              </a:rPr>
              <a:t>I</a:t>
            </a:r>
            <a:r>
              <a:rPr lang="it-IT" sz="2900" b="1" spc="16" dirty="0">
                <a:solidFill>
                  <a:srgbClr val="002060"/>
                </a:solidFill>
                <a:latin typeface="Goudy Old Style" panose="02020502050305020303" pitchFamily="18" charset="0"/>
                <a:cs typeface="Garamond"/>
              </a:rPr>
              <a:t>M</a:t>
            </a:r>
            <a:r>
              <a:rPr lang="it-IT" sz="2900" b="1" dirty="0">
                <a:solidFill>
                  <a:srgbClr val="002060"/>
                </a:solidFill>
                <a:latin typeface="Goudy Old Style" panose="02020502050305020303" pitchFamily="18" charset="0"/>
                <a:cs typeface="Garamond"/>
              </a:rPr>
              <a:t>O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i</a:t>
            </a:r>
            <a:r>
              <a:rPr lang="it-IT" sz="2900" spc="-8"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20 </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re</a:t>
            </a:r>
            <a:r>
              <a:rPr lang="it-IT" sz="2900" b="1" spc="8"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er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erc</a:t>
            </a:r>
            <a:r>
              <a:rPr lang="it-IT" sz="2900" spc="-8" dirty="0">
                <a:solidFill>
                  <a:srgbClr val="002060"/>
                </a:solidFill>
                <a:latin typeface="Goudy Old Style" panose="02020502050305020303" pitchFamily="18" charset="0"/>
                <a:cs typeface="Garamond"/>
              </a:rPr>
              <a:t>o</a:t>
            </a:r>
            <a:r>
              <a:rPr lang="it-IT" sz="2900" dirty="0">
                <a:solidFill>
                  <a:srgbClr val="002060"/>
                </a:solidFill>
                <a:latin typeface="Goudy Old Style" panose="02020502050305020303" pitchFamily="18" charset="0"/>
                <a:cs typeface="Garamond"/>
              </a:rPr>
              <a:t>r</a:t>
            </a:r>
            <a:r>
              <a:rPr lang="it-IT" sz="2900" spc="-8" dirty="0">
                <a:solidFill>
                  <a:srgbClr val="002060"/>
                </a:solidFill>
                <a:latin typeface="Goudy Old Style" panose="02020502050305020303" pitchFamily="18" charset="0"/>
                <a:cs typeface="Garamond"/>
              </a:rPr>
              <a:t>so</a:t>
            </a:r>
            <a:r>
              <a:rPr lang="it-IT" sz="2900" dirty="0">
                <a:solidFill>
                  <a:srgbClr val="002060"/>
                </a:solidFill>
                <a:latin typeface="Goudy Old Style" panose="02020502050305020303" pitchFamily="18" charset="0"/>
                <a:cs typeface="Garamond"/>
              </a:rPr>
              <a:t>.</a:t>
            </a:r>
          </a:p>
          <a:p>
            <a:pPr marL="103164" marR="105189" algn="just"/>
            <a:r>
              <a:rPr lang="it-IT" sz="2900" dirty="0">
                <a:solidFill>
                  <a:srgbClr val="002060"/>
                </a:solidFill>
                <a:latin typeface="Goudy Old Style" panose="02020502050305020303" pitchFamily="18" charset="0"/>
                <a:cs typeface="Garamond"/>
              </a:rPr>
              <a:t>L’U</a:t>
            </a:r>
            <a:r>
              <a:rPr lang="it-IT" sz="2900" spc="-8" dirty="0">
                <a:solidFill>
                  <a:srgbClr val="002060"/>
                </a:solidFill>
                <a:latin typeface="Goudy Old Style" panose="02020502050305020303" pitchFamily="18" charset="0"/>
                <a:cs typeface="Garamond"/>
              </a:rPr>
              <a:t>n</a:t>
            </a:r>
            <a:r>
              <a:rPr lang="it-IT" sz="2900" dirty="0">
                <a:solidFill>
                  <a:srgbClr val="002060"/>
                </a:solidFill>
                <a:latin typeface="Goudy Old Style" panose="02020502050305020303" pitchFamily="18" charset="0"/>
                <a:cs typeface="Garamond"/>
              </a:rPr>
              <a:t>ità</a:t>
            </a:r>
            <a:r>
              <a:rPr lang="it-IT" sz="2900" spc="-1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i</a:t>
            </a:r>
            <a:r>
              <a:rPr lang="it-IT" sz="2900" spc="-1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c</a:t>
            </a:r>
            <a:r>
              <a:rPr lang="it-IT" sz="2900" spc="-8" dirty="0">
                <a:solidFill>
                  <a:srgbClr val="002060"/>
                </a:solidFill>
                <a:latin typeface="Goudy Old Style" panose="02020502050305020303" pitchFamily="18" charset="0"/>
                <a:cs typeface="Garamond"/>
              </a:rPr>
              <a:t>os</a:t>
            </a:r>
            <a:r>
              <a:rPr lang="it-IT" sz="2900" dirty="0">
                <a:solidFill>
                  <a:srgbClr val="002060"/>
                </a:solidFill>
                <a:latin typeface="Goudy Old Style" panose="02020502050305020303" pitchFamily="18" charset="0"/>
                <a:cs typeface="Garamond"/>
              </a:rPr>
              <a:t>to</a:t>
            </a:r>
            <a:r>
              <a:rPr lang="it-IT" sz="2900" spc="-32"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s</a:t>
            </a:r>
            <a:r>
              <a:rPr lang="it-IT" sz="2900" dirty="0">
                <a:solidFill>
                  <a:srgbClr val="002060"/>
                </a:solidFill>
                <a:latin typeface="Goudy Old Style" panose="02020502050305020303" pitchFamily="18" charset="0"/>
                <a:cs typeface="Garamond"/>
              </a:rPr>
              <a:t>ta</a:t>
            </a:r>
            <a:r>
              <a:rPr lang="it-IT" sz="2900" spc="-8" dirty="0">
                <a:solidFill>
                  <a:srgbClr val="002060"/>
                </a:solidFill>
                <a:latin typeface="Goudy Old Style" panose="02020502050305020303" pitchFamily="18" charset="0"/>
                <a:cs typeface="Garamond"/>
              </a:rPr>
              <a:t>n</a:t>
            </a:r>
            <a:r>
              <a:rPr lang="it-IT" sz="2900" spc="8" dirty="0">
                <a:solidFill>
                  <a:srgbClr val="002060"/>
                </a:solidFill>
                <a:latin typeface="Goudy Old Style" panose="02020502050305020303" pitchFamily="18" charset="0"/>
                <a:cs typeface="Garamond"/>
              </a:rPr>
              <a:t>d</a:t>
            </a:r>
            <a:r>
              <a:rPr lang="it-IT" sz="2900" dirty="0">
                <a:solidFill>
                  <a:srgbClr val="002060"/>
                </a:solidFill>
                <a:latin typeface="Goudy Old Style" panose="02020502050305020303" pitchFamily="18" charset="0"/>
                <a:cs typeface="Garamond"/>
              </a:rPr>
              <a:t>ard</a:t>
            </a:r>
            <a:r>
              <a:rPr lang="it-IT" sz="2900" spc="-8"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a:t>
            </a:r>
            <a:r>
              <a:rPr lang="it-IT" sz="2900" b="1" spc="8" dirty="0">
                <a:solidFill>
                  <a:srgbClr val="002060"/>
                </a:solidFill>
                <a:latin typeface="Goudy Old Style" panose="02020502050305020303" pitchFamily="18" charset="0"/>
                <a:cs typeface="Garamond"/>
              </a:rPr>
              <a:t>U</a:t>
            </a:r>
            <a:r>
              <a:rPr lang="it-IT" sz="2900" b="1" dirty="0">
                <a:solidFill>
                  <a:srgbClr val="002060"/>
                </a:solidFill>
                <a:latin typeface="Goudy Old Style" panose="02020502050305020303" pitchFamily="18" charset="0"/>
                <a:cs typeface="Garamond"/>
              </a:rPr>
              <a:t>CS</a:t>
            </a:r>
            <a:r>
              <a:rPr lang="it-IT" sz="2900" dirty="0">
                <a:solidFill>
                  <a:srgbClr val="002060"/>
                </a:solidFill>
                <a:latin typeface="Goudy Old Style" panose="02020502050305020303" pitchFamily="18" charset="0"/>
                <a:cs typeface="Garamond"/>
              </a:rPr>
              <a:t>)</a:t>
            </a:r>
            <a:r>
              <a:rPr lang="it-IT" sz="2900" spc="-24"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er</a:t>
            </a:r>
            <a:r>
              <a:rPr lang="it-IT" sz="2900" spc="-16"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i</a:t>
            </a:r>
            <a:r>
              <a:rPr lang="it-IT" sz="2900" b="1" spc="-8" dirty="0">
                <a:solidFill>
                  <a:srgbClr val="002060"/>
                </a:solidFill>
                <a:latin typeface="Goudy Old Style" panose="02020502050305020303" pitchFamily="18" charset="0"/>
                <a:cs typeface="Garamond"/>
              </a:rPr>
              <a:t>n</a:t>
            </a:r>
            <a:r>
              <a:rPr lang="it-IT" sz="2900" b="1" dirty="0">
                <a:solidFill>
                  <a:srgbClr val="002060"/>
                </a:solidFill>
                <a:latin typeface="Goudy Old Style" panose="02020502050305020303" pitchFamily="18" charset="0"/>
                <a:cs typeface="Garamond"/>
              </a:rPr>
              <a:t>g</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lo</a:t>
            </a:r>
            <a:r>
              <a:rPr lang="it-IT" sz="2900" b="1" spc="-24"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e</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ti</a:t>
            </a:r>
            <a:r>
              <a:rPr lang="it-IT" sz="2900" b="1" spc="-16" dirty="0">
                <a:solidFill>
                  <a:srgbClr val="002060"/>
                </a:solidFill>
                <a:latin typeface="Goudy Old Style" panose="02020502050305020303" pitchFamily="18" charset="0"/>
                <a:cs typeface="Garamond"/>
              </a:rPr>
              <a:t>n</a:t>
            </a:r>
            <a:r>
              <a:rPr lang="it-IT" sz="2900" b="1" dirty="0">
                <a:solidFill>
                  <a:srgbClr val="002060"/>
                </a:solidFill>
                <a:latin typeface="Goudy Old Style" panose="02020502050305020303" pitchFamily="18" charset="0"/>
                <a:cs typeface="Garamond"/>
              </a:rPr>
              <a:t>atar</a:t>
            </a:r>
            <a:r>
              <a:rPr lang="it-IT" sz="2900" b="1" spc="16" dirty="0">
                <a:solidFill>
                  <a:srgbClr val="002060"/>
                </a:solidFill>
                <a:latin typeface="Goudy Old Style" panose="02020502050305020303" pitchFamily="18" charset="0"/>
                <a:cs typeface="Garamond"/>
              </a:rPr>
              <a:t>i</a:t>
            </a:r>
            <a:r>
              <a:rPr lang="it-IT" sz="2900" b="1" dirty="0">
                <a:solidFill>
                  <a:srgbClr val="002060"/>
                </a:solidFill>
                <a:latin typeface="Goudy Old Style" panose="02020502050305020303" pitchFamily="18" charset="0"/>
                <a:cs typeface="Garamond"/>
              </a:rPr>
              <a:t>o</a:t>
            </a:r>
            <a:r>
              <a:rPr lang="it-IT" sz="2900" b="1" spc="-24"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è</a:t>
            </a:r>
            <a:r>
              <a:rPr lang="it-IT" sz="2900" spc="-16" dirty="0">
                <a:solidFill>
                  <a:srgbClr val="002060"/>
                </a:solidFill>
                <a:latin typeface="Goudy Old Style" panose="02020502050305020303" pitchFamily="18" charset="0"/>
                <a:cs typeface="Garamond"/>
              </a:rPr>
              <a:t> </a:t>
            </a:r>
            <a:r>
              <a:rPr lang="it-IT" sz="2900" spc="-8" dirty="0">
                <a:solidFill>
                  <a:srgbClr val="002060"/>
                </a:solidFill>
                <a:latin typeface="Goudy Old Style" panose="02020502050305020303" pitchFamily="18" charset="0"/>
                <a:cs typeface="Garamond"/>
              </a:rPr>
              <a:t>p</a:t>
            </a:r>
            <a:r>
              <a:rPr lang="it-IT" sz="2900" dirty="0">
                <a:solidFill>
                  <a:srgbClr val="002060"/>
                </a:solidFill>
                <a:latin typeface="Goudy Old Style" panose="02020502050305020303" pitchFamily="18" charset="0"/>
                <a:cs typeface="Garamond"/>
              </a:rPr>
              <a:t>ari</a:t>
            </a:r>
            <a:r>
              <a:rPr lang="it-IT" sz="2900" spc="-16" dirty="0">
                <a:solidFill>
                  <a:srgbClr val="002060"/>
                </a:solidFill>
                <a:latin typeface="Goudy Old Style" panose="02020502050305020303" pitchFamily="18" charset="0"/>
                <a:cs typeface="Garamond"/>
              </a:rPr>
              <a:t> </a:t>
            </a:r>
            <a:r>
              <a:rPr lang="it-IT" sz="2900" dirty="0">
                <a:solidFill>
                  <a:srgbClr val="002060"/>
                </a:solidFill>
                <a:latin typeface="Goudy Old Style" panose="02020502050305020303" pitchFamily="18" charset="0"/>
                <a:cs typeface="Garamond"/>
              </a:rPr>
              <a:t>a</a:t>
            </a:r>
            <a:r>
              <a:rPr lang="it-IT" sz="2900" spc="-16"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a:t>
            </a:r>
            <a:r>
              <a:rPr lang="it-IT" sz="2900" b="1" spc="-16" dirty="0">
                <a:solidFill>
                  <a:srgbClr val="002060"/>
                </a:solidFill>
                <a:latin typeface="Goudy Old Style" panose="02020502050305020303" pitchFamily="18" charset="0"/>
                <a:cs typeface="Garamond"/>
              </a:rPr>
              <a:t> </a:t>
            </a:r>
            <a:r>
              <a:rPr lang="it-IT" sz="2900" b="1" dirty="0">
                <a:solidFill>
                  <a:srgbClr val="002060"/>
                </a:solidFill>
                <a:latin typeface="Goudy Old Style" panose="02020502050305020303" pitchFamily="18" charset="0"/>
                <a:cs typeface="Garamond"/>
              </a:rPr>
              <a:t>42,00</a:t>
            </a:r>
            <a:r>
              <a:rPr lang="it-IT" sz="2900" b="1" spc="-16"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p</a:t>
            </a:r>
            <a:r>
              <a:rPr lang="it-IT" sz="2900" b="1" dirty="0">
                <a:solidFill>
                  <a:srgbClr val="002060"/>
                </a:solidFill>
                <a:latin typeface="Goudy Old Style" panose="02020502050305020303" pitchFamily="18" charset="0"/>
                <a:cs typeface="Garamond"/>
              </a:rPr>
              <a:t>er</a:t>
            </a:r>
            <a:r>
              <a:rPr lang="it-IT" sz="2900" b="1" spc="-16"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o</a:t>
            </a:r>
            <a:r>
              <a:rPr lang="it-IT" sz="2900" b="1" dirty="0">
                <a:solidFill>
                  <a:srgbClr val="002060"/>
                </a:solidFill>
                <a:latin typeface="Goudy Old Style" panose="02020502050305020303" pitchFamily="18" charset="0"/>
                <a:cs typeface="Garamond"/>
              </a:rPr>
              <a:t>ra</a:t>
            </a:r>
            <a:r>
              <a:rPr lang="it-IT" sz="2900" b="1" spc="-16" dirty="0">
                <a:solidFill>
                  <a:srgbClr val="002060"/>
                </a:solidFill>
                <a:latin typeface="Goudy Old Style" panose="02020502050305020303" pitchFamily="18" charset="0"/>
                <a:cs typeface="Garamond"/>
              </a:rPr>
              <a:t> </a:t>
            </a:r>
            <a:r>
              <a:rPr lang="it-IT" sz="2900" b="1" spc="-8" dirty="0">
                <a:solidFill>
                  <a:srgbClr val="002060"/>
                </a:solidFill>
                <a:latin typeface="Goudy Old Style" panose="02020502050305020303" pitchFamily="18" charset="0"/>
                <a:cs typeface="Garamond"/>
              </a:rPr>
              <a:t>p</a:t>
            </a:r>
            <a:r>
              <a:rPr lang="it-IT" sz="2900" b="1" spc="-16" dirty="0">
                <a:solidFill>
                  <a:srgbClr val="002060"/>
                </a:solidFill>
                <a:latin typeface="Goudy Old Style" panose="02020502050305020303" pitchFamily="18" charset="0"/>
                <a:cs typeface="Garamond"/>
              </a:rPr>
              <a:t>e</a:t>
            </a:r>
            <a:r>
              <a:rPr lang="it-IT" sz="2900" b="1" dirty="0">
                <a:solidFill>
                  <a:srgbClr val="002060"/>
                </a:solidFill>
                <a:latin typeface="Goudy Old Style" panose="02020502050305020303" pitchFamily="18" charset="0"/>
                <a:cs typeface="Garamond"/>
              </a:rPr>
              <a:t>r  </a:t>
            </a:r>
            <a:r>
              <a:rPr lang="it-IT" sz="2900" b="1" spc="-8" dirty="0">
                <a:solidFill>
                  <a:srgbClr val="002060"/>
                </a:solidFill>
                <a:latin typeface="Goudy Old Style" panose="02020502050305020303" pitchFamily="18" charset="0"/>
                <a:cs typeface="Garamond"/>
              </a:rPr>
              <a:t>s</a:t>
            </a:r>
            <a:r>
              <a:rPr lang="it-IT" sz="2900" b="1" dirty="0">
                <a:solidFill>
                  <a:srgbClr val="002060"/>
                </a:solidFill>
                <a:latin typeface="Goudy Old Style" panose="02020502050305020303" pitchFamily="18" charset="0"/>
                <a:cs typeface="Garamond"/>
              </a:rPr>
              <a:t>tu</a:t>
            </a:r>
            <a:r>
              <a:rPr lang="it-IT" sz="2900" b="1" spc="8" dirty="0">
                <a:solidFill>
                  <a:srgbClr val="002060"/>
                </a:solidFill>
                <a:latin typeface="Goudy Old Style" panose="02020502050305020303" pitchFamily="18" charset="0"/>
                <a:cs typeface="Garamond"/>
              </a:rPr>
              <a:t>d</a:t>
            </a:r>
            <a:r>
              <a:rPr lang="it-IT" sz="2900" b="1" dirty="0">
                <a:solidFill>
                  <a:srgbClr val="002060"/>
                </a:solidFill>
                <a:latin typeface="Goudy Old Style" panose="02020502050305020303" pitchFamily="18" charset="0"/>
                <a:cs typeface="Garamond"/>
              </a:rPr>
              <a:t>e</a:t>
            </a:r>
            <a:r>
              <a:rPr lang="it-IT" sz="2900" b="1" spc="-8" dirty="0">
                <a:solidFill>
                  <a:srgbClr val="002060"/>
                </a:solidFill>
                <a:latin typeface="Goudy Old Style" panose="02020502050305020303" pitchFamily="18" charset="0"/>
                <a:cs typeface="Garamond"/>
              </a:rPr>
              <a:t>n</a:t>
            </a:r>
            <a:r>
              <a:rPr lang="it-IT" sz="2900" b="1" dirty="0">
                <a:solidFill>
                  <a:srgbClr val="002060"/>
                </a:solidFill>
                <a:latin typeface="Goudy Old Style" panose="02020502050305020303" pitchFamily="18" charset="0"/>
                <a:cs typeface="Garamond"/>
              </a:rPr>
              <a:t>te</a:t>
            </a:r>
            <a:r>
              <a:rPr lang="it-IT" sz="2900" dirty="0">
                <a:solidFill>
                  <a:srgbClr val="002060"/>
                </a:solidFill>
                <a:latin typeface="Goudy Old Style" panose="02020502050305020303" pitchFamily="18" charset="0"/>
                <a:cs typeface="Garamond"/>
              </a:rPr>
              <a:t>.</a:t>
            </a:r>
          </a:p>
        </p:txBody>
      </p:sp>
      <p:pic>
        <p:nvPicPr>
          <p:cNvPr id="9" name="object 8"/>
          <p:cNvPicPr/>
          <p:nvPr/>
        </p:nvPicPr>
        <p:blipFill>
          <a:blip r:embed="rId3" cstate="print"/>
          <a:stretch>
            <a:fillRect/>
          </a:stretch>
        </p:blipFill>
        <p:spPr>
          <a:xfrm>
            <a:off x="11107605" y="8534400"/>
            <a:ext cx="1521462" cy="963477"/>
          </a:xfrm>
          <a:prstGeom prst="rect">
            <a:avLst/>
          </a:prstGeom>
        </p:spPr>
      </p:pic>
      <p:pic>
        <p:nvPicPr>
          <p:cNvPr id="10" name="object 9"/>
          <p:cNvPicPr/>
          <p:nvPr/>
        </p:nvPicPr>
        <p:blipFill>
          <a:blip r:embed="rId4" cstate="print"/>
          <a:stretch>
            <a:fillRect/>
          </a:stretch>
        </p:blipFill>
        <p:spPr>
          <a:xfrm>
            <a:off x="352336" y="357021"/>
            <a:ext cx="1579064" cy="963490"/>
          </a:xfrm>
          <a:prstGeom prst="rect">
            <a:avLst/>
          </a:prstGeom>
        </p:spPr>
      </p:pic>
    </p:spTree>
    <p:extLst>
      <p:ext uri="{BB962C8B-B14F-4D97-AF65-F5344CB8AC3E}">
        <p14:creationId xmlns:p14="http://schemas.microsoft.com/office/powerpoint/2010/main" val="38147789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7800">
              <a:lnSpc>
                <a:spcPct val="100000"/>
              </a:lnSpc>
              <a:spcBef>
                <a:spcPts val="100"/>
              </a:spcBef>
            </a:pPr>
            <a:r>
              <a:rPr spc="-25" dirty="0"/>
              <a:t>SELEZIONE</a:t>
            </a:r>
            <a:r>
              <a:rPr spc="-210" dirty="0"/>
              <a:t> </a:t>
            </a:r>
            <a:r>
              <a:rPr spc="-145" dirty="0"/>
              <a:t>del</a:t>
            </a:r>
            <a:r>
              <a:rPr spc="-170" dirty="0"/>
              <a:t> </a:t>
            </a:r>
            <a:r>
              <a:rPr spc="-10" dirty="0"/>
              <a:t>PERSONALE</a:t>
            </a:r>
          </a:p>
        </p:txBody>
      </p:sp>
      <p:sp>
        <p:nvSpPr>
          <p:cNvPr id="3" name="object 3"/>
          <p:cNvSpPr txBox="1"/>
          <p:nvPr/>
        </p:nvSpPr>
        <p:spPr>
          <a:xfrm>
            <a:off x="1920812" y="4919622"/>
            <a:ext cx="2766695" cy="480695"/>
          </a:xfrm>
          <a:prstGeom prst="rect">
            <a:avLst/>
          </a:prstGeom>
        </p:spPr>
        <p:txBody>
          <a:bodyPr vert="horz" wrap="square" lIns="0" tIns="17145" rIns="0" bIns="0" rtlCol="0">
            <a:spAutoFit/>
          </a:bodyPr>
          <a:lstStyle/>
          <a:p>
            <a:pPr marL="12700">
              <a:lnSpc>
                <a:spcPct val="100000"/>
              </a:lnSpc>
              <a:spcBef>
                <a:spcPts val="135"/>
              </a:spcBef>
              <a:tabLst>
                <a:tab pos="1194435" algn="l"/>
                <a:tab pos="1955164" algn="l"/>
              </a:tabLst>
            </a:pPr>
            <a:r>
              <a:rPr sz="2950" spc="60" dirty="0">
                <a:solidFill>
                  <a:srgbClr val="FF0000"/>
                </a:solidFill>
                <a:latin typeface="Calibri"/>
                <a:cs typeface="Calibri"/>
              </a:rPr>
              <a:t>L’art.</a:t>
            </a:r>
            <a:r>
              <a:rPr sz="2950" dirty="0">
                <a:solidFill>
                  <a:srgbClr val="FF0000"/>
                </a:solidFill>
                <a:latin typeface="Calibri"/>
                <a:cs typeface="Calibri"/>
              </a:rPr>
              <a:t>	</a:t>
            </a:r>
            <a:r>
              <a:rPr sz="2950" spc="135" dirty="0">
                <a:solidFill>
                  <a:srgbClr val="FF0000"/>
                </a:solidFill>
                <a:latin typeface="Calibri"/>
                <a:cs typeface="Calibri"/>
              </a:rPr>
              <a:t>97</a:t>
            </a:r>
            <a:r>
              <a:rPr sz="2950" dirty="0">
                <a:solidFill>
                  <a:srgbClr val="FF0000"/>
                </a:solidFill>
                <a:latin typeface="Calibri"/>
                <a:cs typeface="Calibri"/>
              </a:rPr>
              <a:t>	</a:t>
            </a:r>
            <a:r>
              <a:rPr sz="2950" spc="85" dirty="0">
                <a:solidFill>
                  <a:srgbClr val="FF0000"/>
                </a:solidFill>
                <a:latin typeface="Calibri"/>
                <a:cs typeface="Calibri"/>
              </a:rPr>
              <a:t>della</a:t>
            </a:r>
            <a:endParaRPr sz="2950">
              <a:latin typeface="Calibri"/>
              <a:cs typeface="Calibri"/>
            </a:endParaRPr>
          </a:p>
        </p:txBody>
      </p:sp>
      <p:sp>
        <p:nvSpPr>
          <p:cNvPr id="4" name="object 4"/>
          <p:cNvSpPr txBox="1"/>
          <p:nvPr/>
        </p:nvSpPr>
        <p:spPr>
          <a:xfrm>
            <a:off x="5000273" y="4919622"/>
            <a:ext cx="2138680" cy="480695"/>
          </a:xfrm>
          <a:prstGeom prst="rect">
            <a:avLst/>
          </a:prstGeom>
        </p:spPr>
        <p:txBody>
          <a:bodyPr vert="horz" wrap="square" lIns="0" tIns="17145" rIns="0" bIns="0" rtlCol="0">
            <a:spAutoFit/>
          </a:bodyPr>
          <a:lstStyle/>
          <a:p>
            <a:pPr marL="12700">
              <a:lnSpc>
                <a:spcPct val="100000"/>
              </a:lnSpc>
              <a:spcBef>
                <a:spcPts val="135"/>
              </a:spcBef>
            </a:pPr>
            <a:r>
              <a:rPr sz="2950" spc="120" dirty="0">
                <a:solidFill>
                  <a:srgbClr val="FF0000"/>
                </a:solidFill>
                <a:latin typeface="Calibri"/>
                <a:cs typeface="Calibri"/>
              </a:rPr>
              <a:t>Costituzione</a:t>
            </a:r>
            <a:endParaRPr sz="2950">
              <a:latin typeface="Calibri"/>
              <a:cs typeface="Calibri"/>
            </a:endParaRPr>
          </a:p>
        </p:txBody>
      </p:sp>
      <p:sp>
        <p:nvSpPr>
          <p:cNvPr id="5" name="object 5"/>
          <p:cNvSpPr txBox="1"/>
          <p:nvPr/>
        </p:nvSpPr>
        <p:spPr>
          <a:xfrm>
            <a:off x="7452077" y="4919622"/>
            <a:ext cx="959485" cy="480695"/>
          </a:xfrm>
          <a:prstGeom prst="rect">
            <a:avLst/>
          </a:prstGeom>
        </p:spPr>
        <p:txBody>
          <a:bodyPr vert="horz" wrap="square" lIns="0" tIns="17145" rIns="0" bIns="0" rtlCol="0">
            <a:spAutoFit/>
          </a:bodyPr>
          <a:lstStyle/>
          <a:p>
            <a:pPr marL="12700">
              <a:lnSpc>
                <a:spcPct val="100000"/>
              </a:lnSpc>
              <a:spcBef>
                <a:spcPts val="135"/>
              </a:spcBef>
            </a:pPr>
            <a:r>
              <a:rPr sz="2950" spc="65" dirty="0">
                <a:solidFill>
                  <a:srgbClr val="FF0000"/>
                </a:solidFill>
                <a:latin typeface="Calibri"/>
                <a:cs typeface="Calibri"/>
              </a:rPr>
              <a:t>recita</a:t>
            </a:r>
            <a:endParaRPr sz="2950">
              <a:latin typeface="Calibri"/>
              <a:cs typeface="Calibri"/>
            </a:endParaRPr>
          </a:p>
        </p:txBody>
      </p:sp>
      <p:sp>
        <p:nvSpPr>
          <p:cNvPr id="6" name="object 6"/>
          <p:cNvSpPr txBox="1"/>
          <p:nvPr/>
        </p:nvSpPr>
        <p:spPr>
          <a:xfrm>
            <a:off x="8724924" y="4919622"/>
            <a:ext cx="2632075" cy="480695"/>
          </a:xfrm>
          <a:prstGeom prst="rect">
            <a:avLst/>
          </a:prstGeom>
        </p:spPr>
        <p:txBody>
          <a:bodyPr vert="horz" wrap="square" lIns="0" tIns="17145" rIns="0" bIns="0" rtlCol="0">
            <a:spAutoFit/>
          </a:bodyPr>
          <a:lstStyle/>
          <a:p>
            <a:pPr marL="12700">
              <a:lnSpc>
                <a:spcPct val="100000"/>
              </a:lnSpc>
              <a:spcBef>
                <a:spcPts val="135"/>
              </a:spcBef>
              <a:tabLst>
                <a:tab pos="934085" algn="l"/>
              </a:tabLst>
            </a:pPr>
            <a:r>
              <a:rPr sz="2950" spc="85" dirty="0">
                <a:solidFill>
                  <a:srgbClr val="FF0000"/>
                </a:solidFill>
                <a:latin typeface="Calibri"/>
                <a:cs typeface="Calibri"/>
              </a:rPr>
              <a:t>«Le</a:t>
            </a:r>
            <a:r>
              <a:rPr sz="2950" dirty="0">
                <a:solidFill>
                  <a:srgbClr val="FF0000"/>
                </a:solidFill>
                <a:latin typeface="Calibri"/>
                <a:cs typeface="Calibri"/>
              </a:rPr>
              <a:t>	</a:t>
            </a:r>
            <a:r>
              <a:rPr sz="2950" spc="145" dirty="0">
                <a:solidFill>
                  <a:srgbClr val="FF0000"/>
                </a:solidFill>
                <a:latin typeface="Calibri"/>
                <a:cs typeface="Calibri"/>
              </a:rPr>
              <a:t>Pubbliche</a:t>
            </a:r>
            <a:endParaRPr sz="2950">
              <a:latin typeface="Calibri"/>
              <a:cs typeface="Calibri"/>
            </a:endParaRPr>
          </a:p>
        </p:txBody>
      </p:sp>
      <p:sp>
        <p:nvSpPr>
          <p:cNvPr id="7" name="object 7"/>
          <p:cNvSpPr txBox="1"/>
          <p:nvPr/>
        </p:nvSpPr>
        <p:spPr>
          <a:xfrm>
            <a:off x="1920812" y="5374842"/>
            <a:ext cx="4010025" cy="480695"/>
          </a:xfrm>
          <a:prstGeom prst="rect">
            <a:avLst/>
          </a:prstGeom>
        </p:spPr>
        <p:txBody>
          <a:bodyPr vert="horz" wrap="square" lIns="0" tIns="17145" rIns="0" bIns="0" rtlCol="0">
            <a:spAutoFit/>
          </a:bodyPr>
          <a:lstStyle/>
          <a:p>
            <a:pPr marL="12700">
              <a:lnSpc>
                <a:spcPct val="100000"/>
              </a:lnSpc>
              <a:spcBef>
                <a:spcPts val="135"/>
              </a:spcBef>
              <a:tabLst>
                <a:tab pos="3044190" algn="l"/>
              </a:tabLst>
            </a:pPr>
            <a:r>
              <a:rPr sz="2950" spc="80" dirty="0">
                <a:solidFill>
                  <a:srgbClr val="FF0000"/>
                </a:solidFill>
                <a:latin typeface="Calibri"/>
                <a:cs typeface="Calibri"/>
              </a:rPr>
              <a:t>Amministrazioni</a:t>
            </a:r>
            <a:r>
              <a:rPr sz="2950" dirty="0">
                <a:solidFill>
                  <a:srgbClr val="FF0000"/>
                </a:solidFill>
                <a:latin typeface="Calibri"/>
                <a:cs typeface="Calibri"/>
              </a:rPr>
              <a:t>	</a:t>
            </a:r>
            <a:r>
              <a:rPr sz="2950" spc="65" dirty="0">
                <a:solidFill>
                  <a:srgbClr val="FF0000"/>
                </a:solidFill>
                <a:latin typeface="Calibri"/>
                <a:cs typeface="Calibri"/>
              </a:rPr>
              <a:t>fanno</a:t>
            </a:r>
            <a:endParaRPr sz="2950">
              <a:latin typeface="Calibri"/>
              <a:cs typeface="Calibri"/>
            </a:endParaRPr>
          </a:p>
        </p:txBody>
      </p:sp>
      <p:sp>
        <p:nvSpPr>
          <p:cNvPr id="8" name="object 8"/>
          <p:cNvSpPr txBox="1"/>
          <p:nvPr/>
        </p:nvSpPr>
        <p:spPr>
          <a:xfrm>
            <a:off x="6258263" y="5374842"/>
            <a:ext cx="5111750" cy="480695"/>
          </a:xfrm>
          <a:prstGeom prst="rect">
            <a:avLst/>
          </a:prstGeom>
        </p:spPr>
        <p:txBody>
          <a:bodyPr vert="horz" wrap="square" lIns="0" tIns="17145" rIns="0" bIns="0" rtlCol="0">
            <a:spAutoFit/>
          </a:bodyPr>
          <a:lstStyle/>
          <a:p>
            <a:pPr marL="12700">
              <a:lnSpc>
                <a:spcPct val="100000"/>
              </a:lnSpc>
              <a:spcBef>
                <a:spcPts val="135"/>
              </a:spcBef>
              <a:tabLst>
                <a:tab pos="1343660" algn="l"/>
                <a:tab pos="1985010" algn="l"/>
                <a:tab pos="3334385" algn="l"/>
              </a:tabLst>
            </a:pPr>
            <a:r>
              <a:rPr sz="2950" spc="-10" dirty="0">
                <a:solidFill>
                  <a:srgbClr val="FF0000"/>
                </a:solidFill>
                <a:latin typeface="Calibri"/>
                <a:cs typeface="Calibri"/>
              </a:rPr>
              <a:t>fronte</a:t>
            </a:r>
            <a:r>
              <a:rPr sz="2950" dirty="0">
                <a:solidFill>
                  <a:srgbClr val="FF0000"/>
                </a:solidFill>
                <a:latin typeface="Calibri"/>
                <a:cs typeface="Calibri"/>
              </a:rPr>
              <a:t>	</a:t>
            </a:r>
            <a:r>
              <a:rPr sz="2950" spc="55" dirty="0">
                <a:solidFill>
                  <a:srgbClr val="FF0000"/>
                </a:solidFill>
                <a:latin typeface="Calibri"/>
                <a:cs typeface="Calibri"/>
              </a:rPr>
              <a:t>ai</a:t>
            </a:r>
            <a:r>
              <a:rPr sz="2950" dirty="0">
                <a:solidFill>
                  <a:srgbClr val="FF0000"/>
                </a:solidFill>
                <a:latin typeface="Calibri"/>
                <a:cs typeface="Calibri"/>
              </a:rPr>
              <a:t>	</a:t>
            </a:r>
            <a:r>
              <a:rPr sz="2950" spc="50" dirty="0">
                <a:solidFill>
                  <a:srgbClr val="FF0000"/>
                </a:solidFill>
                <a:latin typeface="Calibri"/>
                <a:cs typeface="Calibri"/>
              </a:rPr>
              <a:t>propri</a:t>
            </a:r>
            <a:r>
              <a:rPr sz="2950" dirty="0">
                <a:solidFill>
                  <a:srgbClr val="FF0000"/>
                </a:solidFill>
                <a:latin typeface="Calibri"/>
                <a:cs typeface="Calibri"/>
              </a:rPr>
              <a:t>	</a:t>
            </a:r>
            <a:r>
              <a:rPr sz="2950" spc="125" dirty="0">
                <a:solidFill>
                  <a:srgbClr val="FF0000"/>
                </a:solidFill>
                <a:latin typeface="Calibri"/>
                <a:cs typeface="Calibri"/>
              </a:rPr>
              <a:t>fabbisogni</a:t>
            </a:r>
            <a:endParaRPr sz="2950">
              <a:latin typeface="Calibri"/>
              <a:cs typeface="Calibri"/>
            </a:endParaRPr>
          </a:p>
        </p:txBody>
      </p:sp>
      <p:sp>
        <p:nvSpPr>
          <p:cNvPr id="9" name="object 9"/>
          <p:cNvSpPr txBox="1"/>
          <p:nvPr/>
        </p:nvSpPr>
        <p:spPr>
          <a:xfrm>
            <a:off x="1920812" y="5830060"/>
            <a:ext cx="9472930" cy="1391285"/>
          </a:xfrm>
          <a:prstGeom prst="rect">
            <a:avLst/>
          </a:prstGeom>
        </p:spPr>
        <p:txBody>
          <a:bodyPr vert="horz" wrap="square" lIns="0" tIns="11430" rIns="0" bIns="0" rtlCol="0">
            <a:spAutoFit/>
          </a:bodyPr>
          <a:lstStyle/>
          <a:p>
            <a:pPr marL="12700" marR="5080" algn="just">
              <a:lnSpc>
                <a:spcPct val="101299"/>
              </a:lnSpc>
              <a:spcBef>
                <a:spcPts val="90"/>
              </a:spcBef>
            </a:pPr>
            <a:r>
              <a:rPr sz="2950" spc="95" dirty="0">
                <a:solidFill>
                  <a:srgbClr val="FF0000"/>
                </a:solidFill>
                <a:latin typeface="Calibri"/>
                <a:cs typeface="Calibri"/>
              </a:rPr>
              <a:t>mediante</a:t>
            </a:r>
            <a:r>
              <a:rPr sz="2950" spc="290" dirty="0">
                <a:solidFill>
                  <a:srgbClr val="FF0000"/>
                </a:solidFill>
                <a:latin typeface="Calibri"/>
                <a:cs typeface="Calibri"/>
              </a:rPr>
              <a:t> </a:t>
            </a:r>
            <a:r>
              <a:rPr sz="2950" spc="50" dirty="0">
                <a:solidFill>
                  <a:srgbClr val="FF0000"/>
                </a:solidFill>
                <a:latin typeface="Calibri"/>
                <a:cs typeface="Calibri"/>
              </a:rPr>
              <a:t>le</a:t>
            </a:r>
            <a:r>
              <a:rPr sz="2950" spc="305" dirty="0">
                <a:solidFill>
                  <a:srgbClr val="FF0000"/>
                </a:solidFill>
                <a:latin typeface="Calibri"/>
                <a:cs typeface="Calibri"/>
              </a:rPr>
              <a:t> </a:t>
            </a:r>
            <a:r>
              <a:rPr sz="2950" spc="125" dirty="0">
                <a:solidFill>
                  <a:srgbClr val="FF0000"/>
                </a:solidFill>
                <a:latin typeface="Calibri"/>
                <a:cs typeface="Calibri"/>
              </a:rPr>
              <a:t>risorse</a:t>
            </a:r>
            <a:r>
              <a:rPr sz="2950" spc="300" dirty="0">
                <a:solidFill>
                  <a:srgbClr val="FF0000"/>
                </a:solidFill>
                <a:latin typeface="Calibri"/>
                <a:cs typeface="Calibri"/>
              </a:rPr>
              <a:t> </a:t>
            </a:r>
            <a:r>
              <a:rPr sz="2950" spc="125" dirty="0">
                <a:solidFill>
                  <a:srgbClr val="FF0000"/>
                </a:solidFill>
                <a:latin typeface="Calibri"/>
                <a:cs typeface="Calibri"/>
              </a:rPr>
              <a:t>umane</a:t>
            </a:r>
            <a:r>
              <a:rPr sz="2950" spc="305" dirty="0">
                <a:solidFill>
                  <a:srgbClr val="FF0000"/>
                </a:solidFill>
                <a:latin typeface="Calibri"/>
                <a:cs typeface="Calibri"/>
              </a:rPr>
              <a:t> </a:t>
            </a:r>
            <a:r>
              <a:rPr sz="2950" spc="95" dirty="0">
                <a:solidFill>
                  <a:srgbClr val="FF0000"/>
                </a:solidFill>
                <a:latin typeface="Calibri"/>
                <a:cs typeface="Calibri"/>
              </a:rPr>
              <a:t>di</a:t>
            </a:r>
            <a:r>
              <a:rPr sz="2950" spc="300" dirty="0">
                <a:solidFill>
                  <a:srgbClr val="FF0000"/>
                </a:solidFill>
                <a:latin typeface="Calibri"/>
                <a:cs typeface="Calibri"/>
              </a:rPr>
              <a:t> </a:t>
            </a:r>
            <a:r>
              <a:rPr sz="2950" spc="145" dirty="0">
                <a:solidFill>
                  <a:srgbClr val="FF0000"/>
                </a:solidFill>
                <a:latin typeface="Calibri"/>
                <a:cs typeface="Calibri"/>
              </a:rPr>
              <a:t>cui</a:t>
            </a:r>
            <a:r>
              <a:rPr sz="2950" spc="305" dirty="0">
                <a:solidFill>
                  <a:srgbClr val="FF0000"/>
                </a:solidFill>
                <a:latin typeface="Calibri"/>
                <a:cs typeface="Calibri"/>
              </a:rPr>
              <a:t> </a:t>
            </a:r>
            <a:r>
              <a:rPr sz="2950" spc="160" dirty="0">
                <a:solidFill>
                  <a:srgbClr val="FF0000"/>
                </a:solidFill>
                <a:latin typeface="Calibri"/>
                <a:cs typeface="Calibri"/>
              </a:rPr>
              <a:t>dispongono</a:t>
            </a:r>
            <a:r>
              <a:rPr sz="2950" spc="300" dirty="0">
                <a:solidFill>
                  <a:srgbClr val="FF0000"/>
                </a:solidFill>
                <a:latin typeface="Calibri"/>
                <a:cs typeface="Calibri"/>
              </a:rPr>
              <a:t> </a:t>
            </a:r>
            <a:r>
              <a:rPr sz="2950" spc="80" dirty="0">
                <a:solidFill>
                  <a:srgbClr val="FF0000"/>
                </a:solidFill>
                <a:latin typeface="Calibri"/>
                <a:cs typeface="Calibri"/>
              </a:rPr>
              <a:t>al</a:t>
            </a:r>
            <a:r>
              <a:rPr sz="2950" spc="305" dirty="0">
                <a:solidFill>
                  <a:srgbClr val="FF0000"/>
                </a:solidFill>
                <a:latin typeface="Calibri"/>
                <a:cs typeface="Calibri"/>
              </a:rPr>
              <a:t> </a:t>
            </a:r>
            <a:r>
              <a:rPr sz="2950" spc="65" dirty="0">
                <a:solidFill>
                  <a:srgbClr val="FF0000"/>
                </a:solidFill>
                <a:latin typeface="Calibri"/>
                <a:cs typeface="Calibri"/>
              </a:rPr>
              <a:t>proprio </a:t>
            </a:r>
            <a:r>
              <a:rPr sz="2950" spc="50" dirty="0">
                <a:solidFill>
                  <a:srgbClr val="FF0000"/>
                </a:solidFill>
                <a:latin typeface="Calibri"/>
                <a:cs typeface="Calibri"/>
              </a:rPr>
              <a:t>interno,</a:t>
            </a:r>
            <a:r>
              <a:rPr sz="2950" spc="484" dirty="0">
                <a:solidFill>
                  <a:srgbClr val="FF0000"/>
                </a:solidFill>
                <a:latin typeface="Calibri"/>
                <a:cs typeface="Calibri"/>
              </a:rPr>
              <a:t>   </a:t>
            </a:r>
            <a:r>
              <a:rPr sz="2950" spc="70" dirty="0">
                <a:solidFill>
                  <a:srgbClr val="FF0000"/>
                </a:solidFill>
                <a:latin typeface="Calibri"/>
                <a:cs typeface="Calibri"/>
              </a:rPr>
              <a:t>nel</a:t>
            </a:r>
            <a:r>
              <a:rPr sz="2950" spc="490" dirty="0">
                <a:solidFill>
                  <a:srgbClr val="FF0000"/>
                </a:solidFill>
                <a:latin typeface="Calibri"/>
                <a:cs typeface="Calibri"/>
              </a:rPr>
              <a:t>   </a:t>
            </a:r>
            <a:r>
              <a:rPr sz="2950" spc="80" dirty="0">
                <a:solidFill>
                  <a:srgbClr val="FF0000"/>
                </a:solidFill>
                <a:latin typeface="Calibri"/>
                <a:cs typeface="Calibri"/>
              </a:rPr>
              <a:t>rispetto</a:t>
            </a:r>
            <a:r>
              <a:rPr sz="2950" spc="484" dirty="0">
                <a:solidFill>
                  <a:srgbClr val="FF0000"/>
                </a:solidFill>
                <a:latin typeface="Calibri"/>
                <a:cs typeface="Calibri"/>
              </a:rPr>
              <a:t>   </a:t>
            </a:r>
            <a:r>
              <a:rPr sz="2950" spc="105" dirty="0">
                <a:solidFill>
                  <a:srgbClr val="FF0000"/>
                </a:solidFill>
                <a:latin typeface="Calibri"/>
                <a:cs typeface="Calibri"/>
              </a:rPr>
              <a:t>dei</a:t>
            </a:r>
            <a:r>
              <a:rPr sz="2950" spc="484" dirty="0">
                <a:solidFill>
                  <a:srgbClr val="FF0000"/>
                </a:solidFill>
                <a:latin typeface="Calibri"/>
                <a:cs typeface="Calibri"/>
              </a:rPr>
              <a:t>   </a:t>
            </a:r>
            <a:r>
              <a:rPr sz="2950" spc="95" dirty="0">
                <a:solidFill>
                  <a:srgbClr val="FF0000"/>
                </a:solidFill>
                <a:latin typeface="Calibri"/>
                <a:cs typeface="Calibri"/>
              </a:rPr>
              <a:t>principi</a:t>
            </a:r>
            <a:r>
              <a:rPr sz="2950" spc="484" dirty="0">
                <a:solidFill>
                  <a:srgbClr val="FF0000"/>
                </a:solidFill>
                <a:latin typeface="Calibri"/>
                <a:cs typeface="Calibri"/>
              </a:rPr>
              <a:t>   </a:t>
            </a:r>
            <a:r>
              <a:rPr sz="2950" spc="95" dirty="0">
                <a:solidFill>
                  <a:srgbClr val="FF0000"/>
                </a:solidFill>
                <a:latin typeface="Calibri"/>
                <a:cs typeface="Calibri"/>
              </a:rPr>
              <a:t>di</a:t>
            </a:r>
            <a:r>
              <a:rPr sz="2950" spc="484" dirty="0">
                <a:solidFill>
                  <a:srgbClr val="FF0000"/>
                </a:solidFill>
                <a:latin typeface="Calibri"/>
                <a:cs typeface="Calibri"/>
              </a:rPr>
              <a:t>   </a:t>
            </a:r>
            <a:r>
              <a:rPr sz="2950" spc="114" dirty="0">
                <a:solidFill>
                  <a:srgbClr val="FF0000"/>
                </a:solidFill>
                <a:latin typeface="Calibri"/>
                <a:cs typeface="Calibri"/>
              </a:rPr>
              <a:t>eﬃcienza, </a:t>
            </a:r>
            <a:r>
              <a:rPr sz="2950" spc="75" dirty="0">
                <a:solidFill>
                  <a:srgbClr val="FF0000"/>
                </a:solidFill>
                <a:latin typeface="Calibri"/>
                <a:cs typeface="Calibri"/>
              </a:rPr>
              <a:t>imparzialità</a:t>
            </a:r>
            <a:r>
              <a:rPr sz="2950" spc="155" dirty="0">
                <a:solidFill>
                  <a:srgbClr val="FF0000"/>
                </a:solidFill>
                <a:latin typeface="Calibri"/>
                <a:cs typeface="Calibri"/>
              </a:rPr>
              <a:t> </a:t>
            </a:r>
            <a:r>
              <a:rPr sz="2950" spc="130" dirty="0">
                <a:solidFill>
                  <a:srgbClr val="FF0000"/>
                </a:solidFill>
                <a:latin typeface="Calibri"/>
                <a:cs typeface="Calibri"/>
              </a:rPr>
              <a:t>e</a:t>
            </a:r>
            <a:r>
              <a:rPr sz="2950" spc="165" dirty="0">
                <a:solidFill>
                  <a:srgbClr val="FF0000"/>
                </a:solidFill>
                <a:latin typeface="Calibri"/>
                <a:cs typeface="Calibri"/>
              </a:rPr>
              <a:t> </a:t>
            </a:r>
            <a:r>
              <a:rPr sz="2950" spc="135" dirty="0">
                <a:solidFill>
                  <a:srgbClr val="FF0000"/>
                </a:solidFill>
                <a:latin typeface="Calibri"/>
                <a:cs typeface="Calibri"/>
              </a:rPr>
              <a:t>buon</a:t>
            </a:r>
            <a:r>
              <a:rPr sz="2950" spc="170" dirty="0">
                <a:solidFill>
                  <a:srgbClr val="FF0000"/>
                </a:solidFill>
                <a:latin typeface="Calibri"/>
                <a:cs typeface="Calibri"/>
              </a:rPr>
              <a:t> </a:t>
            </a:r>
            <a:r>
              <a:rPr sz="2950" spc="90" dirty="0">
                <a:solidFill>
                  <a:srgbClr val="FF0000"/>
                </a:solidFill>
                <a:latin typeface="Calibri"/>
                <a:cs typeface="Calibri"/>
              </a:rPr>
              <a:t>andamento».</a:t>
            </a:r>
            <a:endParaRPr sz="2950">
              <a:latin typeface="Calibri"/>
              <a:cs typeface="Calibri"/>
            </a:endParaRPr>
          </a:p>
        </p:txBody>
      </p:sp>
      <p:sp>
        <p:nvSpPr>
          <p:cNvPr id="10" name="object 10"/>
          <p:cNvSpPr txBox="1"/>
          <p:nvPr/>
        </p:nvSpPr>
        <p:spPr>
          <a:xfrm>
            <a:off x="1128705" y="2952574"/>
            <a:ext cx="10594975" cy="1000760"/>
          </a:xfrm>
          <a:prstGeom prst="rect">
            <a:avLst/>
          </a:prstGeom>
        </p:spPr>
        <p:txBody>
          <a:bodyPr vert="horz" wrap="square" lIns="0" tIns="12700" rIns="0" bIns="0" rtlCol="0">
            <a:spAutoFit/>
          </a:bodyPr>
          <a:lstStyle/>
          <a:p>
            <a:pPr marL="13335" algn="ctr">
              <a:lnSpc>
                <a:spcPct val="100000"/>
              </a:lnSpc>
              <a:spcBef>
                <a:spcPts val="100"/>
              </a:spcBef>
            </a:pPr>
            <a:r>
              <a:rPr sz="3200" b="1" spc="320" dirty="0">
                <a:solidFill>
                  <a:srgbClr val="A61400"/>
                </a:solidFill>
                <a:latin typeface="Calibri"/>
                <a:cs typeface="Calibri"/>
              </a:rPr>
              <a:t>Posso</a:t>
            </a:r>
            <a:r>
              <a:rPr sz="3200" b="1" spc="175" dirty="0">
                <a:solidFill>
                  <a:srgbClr val="A61400"/>
                </a:solidFill>
                <a:latin typeface="Calibri"/>
                <a:cs typeface="Calibri"/>
              </a:rPr>
              <a:t> </a:t>
            </a:r>
            <a:r>
              <a:rPr sz="3200" b="1" spc="170" dirty="0">
                <a:solidFill>
                  <a:srgbClr val="A61400"/>
                </a:solidFill>
                <a:latin typeface="Calibri"/>
                <a:cs typeface="Calibri"/>
              </a:rPr>
              <a:t>subito</a:t>
            </a:r>
            <a:r>
              <a:rPr sz="3200" b="1" spc="175" dirty="0">
                <a:solidFill>
                  <a:srgbClr val="A61400"/>
                </a:solidFill>
                <a:latin typeface="Calibri"/>
                <a:cs typeface="Calibri"/>
              </a:rPr>
              <a:t> </a:t>
            </a:r>
            <a:r>
              <a:rPr sz="3200" b="1" spc="125" dirty="0">
                <a:solidFill>
                  <a:srgbClr val="A61400"/>
                </a:solidFill>
                <a:latin typeface="Calibri"/>
                <a:cs typeface="Calibri"/>
              </a:rPr>
              <a:t>«esternalizzare»?</a:t>
            </a:r>
            <a:endParaRPr sz="3200">
              <a:latin typeface="Calibri"/>
              <a:cs typeface="Calibri"/>
            </a:endParaRPr>
          </a:p>
          <a:p>
            <a:pPr algn="ctr">
              <a:lnSpc>
                <a:spcPct val="100000"/>
              </a:lnSpc>
            </a:pPr>
            <a:r>
              <a:rPr sz="3200" b="1" spc="135" dirty="0">
                <a:solidFill>
                  <a:srgbClr val="A61400"/>
                </a:solidFill>
                <a:latin typeface="Calibri"/>
                <a:cs typeface="Calibri"/>
              </a:rPr>
              <a:t>Direi</a:t>
            </a:r>
            <a:r>
              <a:rPr sz="3200" b="1" spc="170" dirty="0">
                <a:solidFill>
                  <a:srgbClr val="A61400"/>
                </a:solidFill>
                <a:latin typeface="Calibri"/>
                <a:cs typeface="Calibri"/>
              </a:rPr>
              <a:t> </a:t>
            </a:r>
            <a:r>
              <a:rPr sz="3200" b="1" spc="130" dirty="0">
                <a:solidFill>
                  <a:srgbClr val="A61400"/>
                </a:solidFill>
                <a:latin typeface="Calibri"/>
                <a:cs typeface="Calibri"/>
              </a:rPr>
              <a:t>di</a:t>
            </a:r>
            <a:r>
              <a:rPr sz="3200" b="1" spc="170" dirty="0">
                <a:solidFill>
                  <a:srgbClr val="A61400"/>
                </a:solidFill>
                <a:latin typeface="Calibri"/>
                <a:cs typeface="Calibri"/>
              </a:rPr>
              <a:t> </a:t>
            </a:r>
            <a:r>
              <a:rPr sz="3200" b="1" spc="200" dirty="0">
                <a:solidFill>
                  <a:srgbClr val="A61400"/>
                </a:solidFill>
                <a:latin typeface="Calibri"/>
                <a:cs typeface="Calibri"/>
              </a:rPr>
              <a:t>no</a:t>
            </a:r>
            <a:r>
              <a:rPr sz="3200" b="1" spc="165" dirty="0">
                <a:solidFill>
                  <a:srgbClr val="A61400"/>
                </a:solidFill>
                <a:latin typeface="Calibri"/>
                <a:cs typeface="Calibri"/>
              </a:rPr>
              <a:t> </a:t>
            </a:r>
            <a:r>
              <a:rPr sz="3200" b="1" spc="465" dirty="0">
                <a:solidFill>
                  <a:srgbClr val="A61400"/>
                </a:solidFill>
                <a:latin typeface="Calibri"/>
                <a:cs typeface="Calibri"/>
              </a:rPr>
              <a:t>……..</a:t>
            </a:r>
            <a:r>
              <a:rPr sz="3200" b="1" spc="175" dirty="0">
                <a:solidFill>
                  <a:srgbClr val="A61400"/>
                </a:solidFill>
                <a:latin typeface="Calibri"/>
                <a:cs typeface="Calibri"/>
              </a:rPr>
              <a:t> </a:t>
            </a:r>
            <a:r>
              <a:rPr sz="3200" b="1" spc="420" dirty="0">
                <a:solidFill>
                  <a:srgbClr val="A61400"/>
                </a:solidFill>
                <a:latin typeface="Calibri"/>
                <a:cs typeface="Calibri"/>
              </a:rPr>
              <a:t>Ecco</a:t>
            </a:r>
            <a:r>
              <a:rPr sz="3200" b="1" spc="165" dirty="0">
                <a:solidFill>
                  <a:srgbClr val="A61400"/>
                </a:solidFill>
                <a:latin typeface="Calibri"/>
                <a:cs typeface="Calibri"/>
              </a:rPr>
              <a:t> </a:t>
            </a:r>
            <a:r>
              <a:rPr sz="3200" b="1" spc="125" dirty="0">
                <a:solidFill>
                  <a:srgbClr val="A61400"/>
                </a:solidFill>
                <a:latin typeface="Calibri"/>
                <a:cs typeface="Calibri"/>
              </a:rPr>
              <a:t>le</a:t>
            </a:r>
            <a:r>
              <a:rPr sz="3200" b="1" spc="170" dirty="0">
                <a:solidFill>
                  <a:srgbClr val="A61400"/>
                </a:solidFill>
                <a:latin typeface="Calibri"/>
                <a:cs typeface="Calibri"/>
              </a:rPr>
              <a:t> </a:t>
            </a:r>
            <a:r>
              <a:rPr sz="3200" b="1" spc="95" dirty="0">
                <a:solidFill>
                  <a:srgbClr val="A61400"/>
                </a:solidFill>
                <a:latin typeface="Calibri"/>
                <a:cs typeface="Calibri"/>
              </a:rPr>
              <a:t>fonti</a:t>
            </a:r>
            <a:r>
              <a:rPr sz="3200" b="1" spc="170" dirty="0">
                <a:solidFill>
                  <a:srgbClr val="A61400"/>
                </a:solidFill>
                <a:latin typeface="Calibri"/>
                <a:cs typeface="Calibri"/>
              </a:rPr>
              <a:t> </a:t>
            </a:r>
            <a:r>
              <a:rPr sz="3200" b="1" spc="145" dirty="0">
                <a:solidFill>
                  <a:srgbClr val="A61400"/>
                </a:solidFill>
                <a:latin typeface="Calibri"/>
                <a:cs typeface="Calibri"/>
              </a:rPr>
              <a:t>normative</a:t>
            </a:r>
            <a:r>
              <a:rPr sz="3200" b="1" spc="170" dirty="0">
                <a:solidFill>
                  <a:srgbClr val="A61400"/>
                </a:solidFill>
                <a:latin typeface="Calibri"/>
                <a:cs typeface="Calibri"/>
              </a:rPr>
              <a:t> </a:t>
            </a:r>
            <a:r>
              <a:rPr sz="3200" b="1" spc="290" dirty="0">
                <a:solidFill>
                  <a:srgbClr val="A61400"/>
                </a:solidFill>
                <a:latin typeface="Calibri"/>
                <a:cs typeface="Calibri"/>
              </a:rPr>
              <a:t>che</a:t>
            </a:r>
            <a:r>
              <a:rPr sz="3200" b="1" spc="175" dirty="0">
                <a:solidFill>
                  <a:srgbClr val="A61400"/>
                </a:solidFill>
                <a:latin typeface="Calibri"/>
                <a:cs typeface="Calibri"/>
              </a:rPr>
              <a:t> </a:t>
            </a:r>
            <a:r>
              <a:rPr sz="3200" b="1" spc="120" dirty="0">
                <a:solidFill>
                  <a:srgbClr val="A61400"/>
                </a:solidFill>
                <a:latin typeface="Calibri"/>
                <a:cs typeface="Calibri"/>
              </a:rPr>
              <a:t>lo</a:t>
            </a:r>
            <a:r>
              <a:rPr sz="3200" b="1" spc="165" dirty="0">
                <a:solidFill>
                  <a:srgbClr val="A61400"/>
                </a:solidFill>
                <a:latin typeface="Calibri"/>
                <a:cs typeface="Calibri"/>
              </a:rPr>
              <a:t> </a:t>
            </a:r>
            <a:r>
              <a:rPr sz="3200" b="1" spc="150" dirty="0">
                <a:solidFill>
                  <a:srgbClr val="A61400"/>
                </a:solidFill>
                <a:latin typeface="Calibri"/>
                <a:cs typeface="Calibri"/>
              </a:rPr>
              <a:t>dettano</a:t>
            </a:r>
            <a:endParaRPr sz="3200">
              <a:latin typeface="Calibri"/>
              <a:cs typeface="Calibri"/>
            </a:endParaRPr>
          </a:p>
        </p:txBody>
      </p:sp>
      <p:pic>
        <p:nvPicPr>
          <p:cNvPr id="11" name="object 11"/>
          <p:cNvPicPr/>
          <p:nvPr/>
        </p:nvPicPr>
        <p:blipFill>
          <a:blip r:embed="rId2" cstate="print"/>
          <a:stretch>
            <a:fillRect/>
          </a:stretch>
        </p:blipFill>
        <p:spPr>
          <a:xfrm>
            <a:off x="11107605" y="8477982"/>
            <a:ext cx="1445498" cy="889537"/>
          </a:xfrm>
          <a:prstGeom prst="rect">
            <a:avLst/>
          </a:prstGeom>
        </p:spPr>
      </p:pic>
      <p:pic>
        <p:nvPicPr>
          <p:cNvPr id="12" name="object 12"/>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7976" y="791076"/>
            <a:ext cx="7753984" cy="719455"/>
          </a:xfrm>
          <a:prstGeom prst="rect">
            <a:avLst/>
          </a:prstGeom>
        </p:spPr>
        <p:txBody>
          <a:bodyPr vert="horz" wrap="square" lIns="0" tIns="12700" rIns="0" bIns="0" rtlCol="0">
            <a:spAutoFit/>
          </a:bodyPr>
          <a:lstStyle/>
          <a:p>
            <a:pPr marL="12700">
              <a:lnSpc>
                <a:spcPct val="100000"/>
              </a:lnSpc>
              <a:spcBef>
                <a:spcPts val="100"/>
              </a:spcBef>
            </a:pPr>
            <a:r>
              <a:rPr spc="-25" dirty="0"/>
              <a:t>SELEZIONE</a:t>
            </a:r>
            <a:r>
              <a:rPr spc="-210" dirty="0"/>
              <a:t> </a:t>
            </a:r>
            <a:r>
              <a:rPr spc="-145" dirty="0"/>
              <a:t>del</a:t>
            </a:r>
            <a:r>
              <a:rPr spc="-170" dirty="0"/>
              <a:t> </a:t>
            </a:r>
            <a:r>
              <a:rPr spc="-10" dirty="0"/>
              <a:t>PERSONALE</a:t>
            </a:r>
          </a:p>
        </p:txBody>
      </p:sp>
      <p:sp>
        <p:nvSpPr>
          <p:cNvPr id="3" name="object 3"/>
          <p:cNvSpPr txBox="1"/>
          <p:nvPr/>
        </p:nvSpPr>
        <p:spPr>
          <a:xfrm>
            <a:off x="700811" y="4274777"/>
            <a:ext cx="11734165" cy="3212465"/>
          </a:xfrm>
          <a:prstGeom prst="rect">
            <a:avLst/>
          </a:prstGeom>
        </p:spPr>
        <p:txBody>
          <a:bodyPr vert="horz" wrap="square" lIns="0" tIns="17145" rIns="0" bIns="0" rtlCol="0">
            <a:spAutoFit/>
          </a:bodyPr>
          <a:lstStyle/>
          <a:p>
            <a:pPr marL="12700" algn="just">
              <a:lnSpc>
                <a:spcPct val="100000"/>
              </a:lnSpc>
              <a:spcBef>
                <a:spcPts val="135"/>
              </a:spcBef>
            </a:pPr>
            <a:r>
              <a:rPr sz="2950" b="1" spc="120" dirty="0">
                <a:solidFill>
                  <a:srgbClr val="A00050"/>
                </a:solidFill>
                <a:latin typeface="Calibri"/>
                <a:cs typeface="Calibri"/>
              </a:rPr>
              <a:t>L’art.</a:t>
            </a:r>
            <a:r>
              <a:rPr sz="2950" b="1" spc="60" dirty="0">
                <a:solidFill>
                  <a:srgbClr val="A00050"/>
                </a:solidFill>
                <a:latin typeface="Calibri"/>
                <a:cs typeface="Calibri"/>
              </a:rPr>
              <a:t>  </a:t>
            </a:r>
            <a:r>
              <a:rPr sz="2950" b="1" spc="110" dirty="0">
                <a:solidFill>
                  <a:srgbClr val="A00050"/>
                </a:solidFill>
                <a:latin typeface="Calibri"/>
                <a:cs typeface="Calibri"/>
              </a:rPr>
              <a:t>7,</a:t>
            </a:r>
            <a:r>
              <a:rPr sz="2950" b="1" spc="65" dirty="0">
                <a:solidFill>
                  <a:srgbClr val="A00050"/>
                </a:solidFill>
                <a:latin typeface="Calibri"/>
                <a:cs typeface="Calibri"/>
              </a:rPr>
              <a:t>  </a:t>
            </a:r>
            <a:r>
              <a:rPr sz="2950" b="1" spc="300" dirty="0">
                <a:solidFill>
                  <a:srgbClr val="A00050"/>
                </a:solidFill>
                <a:latin typeface="Calibri"/>
                <a:cs typeface="Calibri"/>
              </a:rPr>
              <a:t>comma</a:t>
            </a:r>
            <a:r>
              <a:rPr sz="2950" b="1" spc="65" dirty="0">
                <a:solidFill>
                  <a:srgbClr val="A00050"/>
                </a:solidFill>
                <a:latin typeface="Calibri"/>
                <a:cs typeface="Calibri"/>
              </a:rPr>
              <a:t>  </a:t>
            </a:r>
            <a:r>
              <a:rPr sz="2950" b="1" spc="110" dirty="0">
                <a:solidFill>
                  <a:srgbClr val="A00050"/>
                </a:solidFill>
                <a:latin typeface="Calibri"/>
                <a:cs typeface="Calibri"/>
              </a:rPr>
              <a:t>6,</a:t>
            </a:r>
            <a:r>
              <a:rPr sz="2950" b="1" spc="65" dirty="0">
                <a:solidFill>
                  <a:srgbClr val="A00050"/>
                </a:solidFill>
                <a:latin typeface="Calibri"/>
                <a:cs typeface="Calibri"/>
              </a:rPr>
              <a:t>  </a:t>
            </a:r>
            <a:r>
              <a:rPr sz="2950" b="1" spc="160" dirty="0">
                <a:solidFill>
                  <a:srgbClr val="A00050"/>
                </a:solidFill>
                <a:latin typeface="Calibri"/>
                <a:cs typeface="Calibri"/>
              </a:rPr>
              <a:t>del</a:t>
            </a:r>
            <a:r>
              <a:rPr sz="2950" b="1" spc="65" dirty="0">
                <a:solidFill>
                  <a:srgbClr val="A00050"/>
                </a:solidFill>
                <a:latin typeface="Calibri"/>
                <a:cs typeface="Calibri"/>
              </a:rPr>
              <a:t>  </a:t>
            </a:r>
            <a:r>
              <a:rPr sz="2950" b="1" spc="140" dirty="0">
                <a:solidFill>
                  <a:srgbClr val="A00050"/>
                </a:solidFill>
                <a:latin typeface="Calibri"/>
                <a:cs typeface="Calibri"/>
              </a:rPr>
              <a:t>D.</a:t>
            </a:r>
            <a:r>
              <a:rPr sz="2950" b="1" spc="60" dirty="0">
                <a:solidFill>
                  <a:srgbClr val="A00050"/>
                </a:solidFill>
                <a:latin typeface="Calibri"/>
                <a:cs typeface="Calibri"/>
              </a:rPr>
              <a:t>  </a:t>
            </a:r>
            <a:r>
              <a:rPr sz="2950" b="1" spc="340" dirty="0">
                <a:solidFill>
                  <a:srgbClr val="A00050"/>
                </a:solidFill>
                <a:latin typeface="Calibri"/>
                <a:cs typeface="Calibri"/>
              </a:rPr>
              <a:t>Lgs.</a:t>
            </a:r>
            <a:r>
              <a:rPr sz="2950" b="1" spc="65" dirty="0">
                <a:solidFill>
                  <a:srgbClr val="A00050"/>
                </a:solidFill>
                <a:latin typeface="Calibri"/>
                <a:cs typeface="Calibri"/>
              </a:rPr>
              <a:t>  </a:t>
            </a:r>
            <a:r>
              <a:rPr sz="2950" b="1" spc="160" dirty="0">
                <a:solidFill>
                  <a:srgbClr val="A00050"/>
                </a:solidFill>
                <a:latin typeface="Calibri"/>
                <a:cs typeface="Calibri"/>
              </a:rPr>
              <a:t>30</a:t>
            </a:r>
            <a:r>
              <a:rPr sz="2950" b="1" spc="65" dirty="0">
                <a:solidFill>
                  <a:srgbClr val="A00050"/>
                </a:solidFill>
                <a:latin typeface="Calibri"/>
                <a:cs typeface="Calibri"/>
              </a:rPr>
              <a:t>  </a:t>
            </a:r>
            <a:r>
              <a:rPr sz="2950" b="1" spc="240" dirty="0">
                <a:solidFill>
                  <a:srgbClr val="A00050"/>
                </a:solidFill>
                <a:latin typeface="Calibri"/>
                <a:cs typeface="Calibri"/>
              </a:rPr>
              <a:t>marzo</a:t>
            </a:r>
            <a:r>
              <a:rPr sz="2950" b="1" spc="60" dirty="0">
                <a:solidFill>
                  <a:srgbClr val="A00050"/>
                </a:solidFill>
                <a:latin typeface="Calibri"/>
                <a:cs typeface="Calibri"/>
              </a:rPr>
              <a:t>  </a:t>
            </a:r>
            <a:r>
              <a:rPr sz="2950" b="1" spc="130" dirty="0">
                <a:solidFill>
                  <a:srgbClr val="A00050"/>
                </a:solidFill>
                <a:latin typeface="Calibri"/>
                <a:cs typeface="Calibri"/>
              </a:rPr>
              <a:t>2001,</a:t>
            </a:r>
            <a:r>
              <a:rPr sz="2950" b="1" spc="65" dirty="0">
                <a:solidFill>
                  <a:srgbClr val="A00050"/>
                </a:solidFill>
                <a:latin typeface="Calibri"/>
                <a:cs typeface="Calibri"/>
              </a:rPr>
              <a:t>  </a:t>
            </a:r>
            <a:r>
              <a:rPr sz="2950" b="1" spc="100" dirty="0">
                <a:solidFill>
                  <a:srgbClr val="A00050"/>
                </a:solidFill>
                <a:latin typeface="Calibri"/>
                <a:cs typeface="Calibri"/>
              </a:rPr>
              <a:t>n.</a:t>
            </a:r>
            <a:r>
              <a:rPr sz="2950" b="1" spc="65" dirty="0">
                <a:solidFill>
                  <a:srgbClr val="A00050"/>
                </a:solidFill>
                <a:latin typeface="Calibri"/>
                <a:cs typeface="Calibri"/>
              </a:rPr>
              <a:t>  </a:t>
            </a:r>
            <a:r>
              <a:rPr sz="2950" b="1" spc="170" dirty="0">
                <a:solidFill>
                  <a:srgbClr val="A00050"/>
                </a:solidFill>
                <a:latin typeface="Calibri"/>
                <a:cs typeface="Calibri"/>
              </a:rPr>
              <a:t>165</a:t>
            </a:r>
            <a:r>
              <a:rPr sz="2950" spc="170" dirty="0">
                <a:solidFill>
                  <a:srgbClr val="A00050"/>
                </a:solidFill>
                <a:latin typeface="Calibri"/>
                <a:cs typeface="Calibri"/>
              </a:rPr>
              <a:t>,</a:t>
            </a:r>
            <a:r>
              <a:rPr sz="2950" spc="60" dirty="0">
                <a:solidFill>
                  <a:srgbClr val="A00050"/>
                </a:solidFill>
                <a:latin typeface="Calibri"/>
                <a:cs typeface="Calibri"/>
              </a:rPr>
              <a:t>  </a:t>
            </a:r>
            <a:r>
              <a:rPr sz="2950" spc="90" dirty="0">
                <a:solidFill>
                  <a:srgbClr val="A00050"/>
                </a:solidFill>
                <a:latin typeface="Calibri"/>
                <a:cs typeface="Calibri"/>
              </a:rPr>
              <a:t>recante</a:t>
            </a:r>
            <a:endParaRPr sz="2950">
              <a:latin typeface="Calibri"/>
              <a:cs typeface="Calibri"/>
            </a:endParaRPr>
          </a:p>
          <a:p>
            <a:pPr marL="12700" marR="5080" algn="just">
              <a:lnSpc>
                <a:spcPts val="3579"/>
              </a:lnSpc>
              <a:spcBef>
                <a:spcPts val="130"/>
              </a:spcBef>
            </a:pPr>
            <a:r>
              <a:rPr sz="2950" spc="70" dirty="0">
                <a:solidFill>
                  <a:srgbClr val="A00050"/>
                </a:solidFill>
                <a:latin typeface="Calibri"/>
                <a:cs typeface="Calibri"/>
              </a:rPr>
              <a:t>«Norme</a:t>
            </a:r>
            <a:r>
              <a:rPr sz="2950" spc="105" dirty="0">
                <a:solidFill>
                  <a:srgbClr val="A00050"/>
                </a:solidFill>
                <a:latin typeface="Calibri"/>
                <a:cs typeface="Calibri"/>
              </a:rPr>
              <a:t>  </a:t>
            </a:r>
            <a:r>
              <a:rPr sz="2950" spc="80" dirty="0">
                <a:solidFill>
                  <a:srgbClr val="A00050"/>
                </a:solidFill>
                <a:latin typeface="Calibri"/>
                <a:cs typeface="Calibri"/>
              </a:rPr>
              <a:t>generali</a:t>
            </a:r>
            <a:r>
              <a:rPr sz="2950" spc="105" dirty="0">
                <a:solidFill>
                  <a:srgbClr val="A00050"/>
                </a:solidFill>
                <a:latin typeface="Calibri"/>
                <a:cs typeface="Calibri"/>
              </a:rPr>
              <a:t>  </a:t>
            </a:r>
            <a:r>
              <a:rPr sz="2950" spc="85" dirty="0">
                <a:solidFill>
                  <a:srgbClr val="A00050"/>
                </a:solidFill>
                <a:latin typeface="Calibri"/>
                <a:cs typeface="Calibri"/>
              </a:rPr>
              <a:t>sull’ordinamento</a:t>
            </a:r>
            <a:r>
              <a:rPr sz="2950" spc="110" dirty="0">
                <a:solidFill>
                  <a:srgbClr val="A00050"/>
                </a:solidFill>
                <a:latin typeface="Calibri"/>
                <a:cs typeface="Calibri"/>
              </a:rPr>
              <a:t>  </a:t>
            </a:r>
            <a:r>
              <a:rPr sz="2950" spc="105" dirty="0">
                <a:solidFill>
                  <a:srgbClr val="A00050"/>
                </a:solidFill>
                <a:latin typeface="Calibri"/>
                <a:cs typeface="Calibri"/>
              </a:rPr>
              <a:t>del</a:t>
            </a:r>
            <a:r>
              <a:rPr sz="2950" spc="100" dirty="0">
                <a:solidFill>
                  <a:srgbClr val="A00050"/>
                </a:solidFill>
                <a:latin typeface="Calibri"/>
                <a:cs typeface="Calibri"/>
              </a:rPr>
              <a:t>  </a:t>
            </a:r>
            <a:r>
              <a:rPr sz="2950" spc="80" dirty="0">
                <a:solidFill>
                  <a:srgbClr val="A00050"/>
                </a:solidFill>
                <a:latin typeface="Calibri"/>
                <a:cs typeface="Calibri"/>
              </a:rPr>
              <a:t>lavoro</a:t>
            </a:r>
            <a:r>
              <a:rPr sz="2950" spc="110" dirty="0">
                <a:solidFill>
                  <a:srgbClr val="A00050"/>
                </a:solidFill>
                <a:latin typeface="Calibri"/>
                <a:cs typeface="Calibri"/>
              </a:rPr>
              <a:t>  </a:t>
            </a:r>
            <a:r>
              <a:rPr sz="2950" spc="70" dirty="0">
                <a:solidFill>
                  <a:srgbClr val="A00050"/>
                </a:solidFill>
                <a:latin typeface="Calibri"/>
                <a:cs typeface="Calibri"/>
              </a:rPr>
              <a:t>alle</a:t>
            </a:r>
            <a:r>
              <a:rPr sz="2950" spc="105" dirty="0">
                <a:solidFill>
                  <a:srgbClr val="A00050"/>
                </a:solidFill>
                <a:latin typeface="Calibri"/>
                <a:cs typeface="Calibri"/>
              </a:rPr>
              <a:t>  </a:t>
            </a:r>
            <a:r>
              <a:rPr sz="2950" spc="140" dirty="0">
                <a:solidFill>
                  <a:srgbClr val="A00050"/>
                </a:solidFill>
                <a:latin typeface="Calibri"/>
                <a:cs typeface="Calibri"/>
              </a:rPr>
              <a:t>dipendenze</a:t>
            </a:r>
            <a:r>
              <a:rPr sz="2950" spc="105" dirty="0">
                <a:solidFill>
                  <a:srgbClr val="A00050"/>
                </a:solidFill>
                <a:latin typeface="Calibri"/>
                <a:cs typeface="Calibri"/>
              </a:rPr>
              <a:t>  </a:t>
            </a:r>
            <a:r>
              <a:rPr sz="2950" spc="65" dirty="0">
                <a:solidFill>
                  <a:srgbClr val="A00050"/>
                </a:solidFill>
                <a:latin typeface="Calibri"/>
                <a:cs typeface="Calibri"/>
              </a:rPr>
              <a:t>delle </a:t>
            </a:r>
            <a:r>
              <a:rPr sz="2950" spc="90" dirty="0">
                <a:solidFill>
                  <a:srgbClr val="A00050"/>
                </a:solidFill>
                <a:latin typeface="Calibri"/>
                <a:cs typeface="Calibri"/>
              </a:rPr>
              <a:t>amministrazioni</a:t>
            </a:r>
            <a:r>
              <a:rPr sz="2950" spc="725" dirty="0">
                <a:solidFill>
                  <a:srgbClr val="A00050"/>
                </a:solidFill>
                <a:latin typeface="Calibri"/>
                <a:cs typeface="Calibri"/>
              </a:rPr>
              <a:t>  </a:t>
            </a:r>
            <a:r>
              <a:rPr sz="2950" spc="114" dirty="0">
                <a:solidFill>
                  <a:srgbClr val="A00050"/>
                </a:solidFill>
                <a:latin typeface="Calibri"/>
                <a:cs typeface="Calibri"/>
              </a:rPr>
              <a:t>pubbliche»</a:t>
            </a:r>
            <a:r>
              <a:rPr sz="2950" spc="720" dirty="0">
                <a:solidFill>
                  <a:srgbClr val="A00050"/>
                </a:solidFill>
                <a:latin typeface="Calibri"/>
                <a:cs typeface="Calibri"/>
              </a:rPr>
              <a:t>  </a:t>
            </a:r>
            <a:r>
              <a:rPr sz="2950" dirty="0">
                <a:solidFill>
                  <a:srgbClr val="A00050"/>
                </a:solidFill>
                <a:latin typeface="Calibri"/>
                <a:cs typeface="Calibri"/>
              </a:rPr>
              <a:t>(di</a:t>
            </a:r>
            <a:r>
              <a:rPr sz="2950" spc="720" dirty="0">
                <a:solidFill>
                  <a:srgbClr val="A00050"/>
                </a:solidFill>
                <a:latin typeface="Calibri"/>
                <a:cs typeface="Calibri"/>
              </a:rPr>
              <a:t>  </a:t>
            </a:r>
            <a:r>
              <a:rPr sz="2950" spc="125" dirty="0">
                <a:solidFill>
                  <a:srgbClr val="A00050"/>
                </a:solidFill>
                <a:latin typeface="Calibri"/>
                <a:cs typeface="Calibri"/>
              </a:rPr>
              <a:t>seguito,</a:t>
            </a:r>
            <a:r>
              <a:rPr sz="2950" spc="725" dirty="0">
                <a:solidFill>
                  <a:srgbClr val="A00050"/>
                </a:solidFill>
                <a:latin typeface="Calibri"/>
                <a:cs typeface="Calibri"/>
              </a:rPr>
              <a:t>  </a:t>
            </a:r>
            <a:r>
              <a:rPr sz="2950" spc="165" dirty="0">
                <a:solidFill>
                  <a:srgbClr val="A00050"/>
                </a:solidFill>
                <a:latin typeface="Calibri"/>
                <a:cs typeface="Calibri"/>
              </a:rPr>
              <a:t>anche</a:t>
            </a:r>
            <a:r>
              <a:rPr sz="2950" spc="720" dirty="0">
                <a:solidFill>
                  <a:srgbClr val="A00050"/>
                </a:solidFill>
                <a:latin typeface="Calibri"/>
                <a:cs typeface="Calibri"/>
              </a:rPr>
              <a:t>  </a:t>
            </a:r>
            <a:r>
              <a:rPr sz="2950" dirty="0">
                <a:solidFill>
                  <a:srgbClr val="A00050"/>
                </a:solidFill>
                <a:latin typeface="Calibri"/>
                <a:cs typeface="Calibri"/>
              </a:rPr>
              <a:t>«T.U.</a:t>
            </a:r>
            <a:r>
              <a:rPr sz="2950" spc="720" dirty="0">
                <a:solidFill>
                  <a:srgbClr val="A00050"/>
                </a:solidFill>
                <a:latin typeface="Calibri"/>
                <a:cs typeface="Calibri"/>
              </a:rPr>
              <a:t>  </a:t>
            </a:r>
            <a:r>
              <a:rPr sz="2950" spc="145" dirty="0">
                <a:solidFill>
                  <a:srgbClr val="A00050"/>
                </a:solidFill>
                <a:latin typeface="Calibri"/>
                <a:cs typeface="Calibri"/>
              </a:rPr>
              <a:t>Pubblico </a:t>
            </a:r>
            <a:r>
              <a:rPr sz="2950" spc="70" dirty="0">
                <a:solidFill>
                  <a:srgbClr val="A00050"/>
                </a:solidFill>
                <a:latin typeface="Calibri"/>
                <a:cs typeface="Calibri"/>
              </a:rPr>
              <a:t>Impiego»),</a:t>
            </a:r>
            <a:r>
              <a:rPr sz="2950" spc="385" dirty="0">
                <a:solidFill>
                  <a:srgbClr val="A00050"/>
                </a:solidFill>
                <a:latin typeface="Calibri"/>
                <a:cs typeface="Calibri"/>
              </a:rPr>
              <a:t> </a:t>
            </a:r>
            <a:r>
              <a:rPr sz="2950" spc="125" dirty="0">
                <a:solidFill>
                  <a:srgbClr val="A00050"/>
                </a:solidFill>
                <a:latin typeface="Calibri"/>
                <a:cs typeface="Calibri"/>
              </a:rPr>
              <a:t>subordina</a:t>
            </a:r>
            <a:r>
              <a:rPr sz="2950" spc="380" dirty="0">
                <a:solidFill>
                  <a:srgbClr val="A00050"/>
                </a:solidFill>
                <a:latin typeface="Calibri"/>
                <a:cs typeface="Calibri"/>
              </a:rPr>
              <a:t> </a:t>
            </a:r>
            <a:r>
              <a:rPr sz="2950" spc="80" dirty="0">
                <a:solidFill>
                  <a:srgbClr val="A00050"/>
                </a:solidFill>
                <a:latin typeface="Calibri"/>
                <a:cs typeface="Calibri"/>
              </a:rPr>
              <a:t>la</a:t>
            </a:r>
            <a:r>
              <a:rPr sz="2950" spc="390" dirty="0">
                <a:solidFill>
                  <a:srgbClr val="A00050"/>
                </a:solidFill>
                <a:latin typeface="Calibri"/>
                <a:cs typeface="Calibri"/>
              </a:rPr>
              <a:t> </a:t>
            </a:r>
            <a:r>
              <a:rPr sz="2950" spc="114" dirty="0">
                <a:solidFill>
                  <a:srgbClr val="A00050"/>
                </a:solidFill>
                <a:latin typeface="Calibri"/>
                <a:cs typeface="Calibri"/>
              </a:rPr>
              <a:t>possibilità</a:t>
            </a:r>
            <a:r>
              <a:rPr sz="2950" spc="380" dirty="0">
                <a:solidFill>
                  <a:srgbClr val="A00050"/>
                </a:solidFill>
                <a:latin typeface="Calibri"/>
                <a:cs typeface="Calibri"/>
              </a:rPr>
              <a:t> </a:t>
            </a:r>
            <a:r>
              <a:rPr sz="2950" spc="95" dirty="0">
                <a:solidFill>
                  <a:srgbClr val="A00050"/>
                </a:solidFill>
                <a:latin typeface="Calibri"/>
                <a:cs typeface="Calibri"/>
              </a:rPr>
              <a:t>di</a:t>
            </a:r>
            <a:r>
              <a:rPr sz="2950" spc="385" dirty="0">
                <a:solidFill>
                  <a:srgbClr val="A00050"/>
                </a:solidFill>
                <a:latin typeface="Calibri"/>
                <a:cs typeface="Calibri"/>
              </a:rPr>
              <a:t> </a:t>
            </a:r>
            <a:r>
              <a:rPr sz="2950" spc="75" dirty="0">
                <a:solidFill>
                  <a:srgbClr val="A00050"/>
                </a:solidFill>
                <a:latin typeface="Calibri"/>
                <a:cs typeface="Calibri"/>
              </a:rPr>
              <a:t>conferire</a:t>
            </a:r>
            <a:r>
              <a:rPr sz="2950" spc="390" dirty="0">
                <a:solidFill>
                  <a:srgbClr val="A00050"/>
                </a:solidFill>
                <a:latin typeface="Calibri"/>
                <a:cs typeface="Calibri"/>
              </a:rPr>
              <a:t> </a:t>
            </a:r>
            <a:r>
              <a:rPr sz="2950" spc="105" dirty="0">
                <a:solidFill>
                  <a:srgbClr val="A00050"/>
                </a:solidFill>
                <a:latin typeface="Calibri"/>
                <a:cs typeface="Calibri"/>
              </a:rPr>
              <a:t>un</a:t>
            </a:r>
            <a:r>
              <a:rPr sz="2950" spc="385" dirty="0">
                <a:solidFill>
                  <a:srgbClr val="A00050"/>
                </a:solidFill>
                <a:latin typeface="Calibri"/>
                <a:cs typeface="Calibri"/>
              </a:rPr>
              <a:t> </a:t>
            </a:r>
            <a:r>
              <a:rPr sz="2950" spc="65" dirty="0">
                <a:solidFill>
                  <a:srgbClr val="A00050"/>
                </a:solidFill>
                <a:latin typeface="Calibri"/>
                <a:cs typeface="Calibri"/>
              </a:rPr>
              <a:t>contratto</a:t>
            </a:r>
            <a:r>
              <a:rPr sz="2950" spc="390" dirty="0">
                <a:solidFill>
                  <a:srgbClr val="A00050"/>
                </a:solidFill>
                <a:latin typeface="Calibri"/>
                <a:cs typeface="Calibri"/>
              </a:rPr>
              <a:t> </a:t>
            </a:r>
            <a:r>
              <a:rPr sz="2950" spc="95" dirty="0">
                <a:solidFill>
                  <a:srgbClr val="A00050"/>
                </a:solidFill>
                <a:latin typeface="Calibri"/>
                <a:cs typeface="Calibri"/>
              </a:rPr>
              <a:t>di</a:t>
            </a:r>
            <a:r>
              <a:rPr sz="2950" spc="380" dirty="0">
                <a:solidFill>
                  <a:srgbClr val="A00050"/>
                </a:solidFill>
                <a:latin typeface="Calibri"/>
                <a:cs typeface="Calibri"/>
              </a:rPr>
              <a:t> </a:t>
            </a:r>
            <a:r>
              <a:rPr sz="2950" spc="70" dirty="0">
                <a:solidFill>
                  <a:srgbClr val="A00050"/>
                </a:solidFill>
                <a:latin typeface="Calibri"/>
                <a:cs typeface="Calibri"/>
              </a:rPr>
              <a:t>lavoro </a:t>
            </a:r>
            <a:r>
              <a:rPr sz="2950" spc="114" dirty="0">
                <a:solidFill>
                  <a:srgbClr val="A00050"/>
                </a:solidFill>
                <a:latin typeface="Calibri"/>
                <a:cs typeface="Calibri"/>
              </a:rPr>
              <a:t>autonomo</a:t>
            </a:r>
            <a:r>
              <a:rPr sz="2950" spc="360" dirty="0">
                <a:solidFill>
                  <a:srgbClr val="A00050"/>
                </a:solidFill>
                <a:latin typeface="Calibri"/>
                <a:cs typeface="Calibri"/>
              </a:rPr>
              <a:t>  </a:t>
            </a:r>
            <a:r>
              <a:rPr sz="2950" spc="80" dirty="0">
                <a:solidFill>
                  <a:srgbClr val="A00050"/>
                </a:solidFill>
                <a:latin typeface="Calibri"/>
                <a:cs typeface="Calibri"/>
              </a:rPr>
              <a:t>al</a:t>
            </a:r>
            <a:r>
              <a:rPr sz="2950" spc="360" dirty="0">
                <a:solidFill>
                  <a:srgbClr val="A00050"/>
                </a:solidFill>
                <a:latin typeface="Calibri"/>
                <a:cs typeface="Calibri"/>
              </a:rPr>
              <a:t>  </a:t>
            </a:r>
            <a:r>
              <a:rPr sz="2950" spc="55" dirty="0">
                <a:solidFill>
                  <a:srgbClr val="A00050"/>
                </a:solidFill>
                <a:latin typeface="Calibri"/>
                <a:cs typeface="Calibri"/>
              </a:rPr>
              <a:t>preliminare</a:t>
            </a:r>
            <a:r>
              <a:rPr sz="2950" spc="360" dirty="0">
                <a:solidFill>
                  <a:srgbClr val="A00050"/>
                </a:solidFill>
                <a:latin typeface="Calibri"/>
                <a:cs typeface="Calibri"/>
              </a:rPr>
              <a:t>  </a:t>
            </a:r>
            <a:r>
              <a:rPr sz="2950" spc="125" dirty="0">
                <a:solidFill>
                  <a:srgbClr val="A00050"/>
                </a:solidFill>
                <a:latin typeface="Calibri"/>
                <a:cs typeface="Calibri"/>
              </a:rPr>
              <a:t>accertamento,</a:t>
            </a:r>
            <a:r>
              <a:rPr sz="2950" spc="360" dirty="0">
                <a:solidFill>
                  <a:srgbClr val="A00050"/>
                </a:solidFill>
                <a:latin typeface="Calibri"/>
                <a:cs typeface="Calibri"/>
              </a:rPr>
              <a:t>  </a:t>
            </a:r>
            <a:r>
              <a:rPr sz="2950" spc="190" dirty="0">
                <a:solidFill>
                  <a:srgbClr val="A00050"/>
                </a:solidFill>
                <a:latin typeface="Calibri"/>
                <a:cs typeface="Calibri"/>
              </a:rPr>
              <a:t>da</a:t>
            </a:r>
            <a:r>
              <a:rPr sz="2950" spc="360" dirty="0">
                <a:solidFill>
                  <a:srgbClr val="A00050"/>
                </a:solidFill>
                <a:latin typeface="Calibri"/>
                <a:cs typeface="Calibri"/>
              </a:rPr>
              <a:t>  </a:t>
            </a:r>
            <a:r>
              <a:rPr sz="2950" spc="75" dirty="0">
                <a:solidFill>
                  <a:srgbClr val="A00050"/>
                </a:solidFill>
                <a:latin typeface="Calibri"/>
                <a:cs typeface="Calibri"/>
              </a:rPr>
              <a:t>parte</a:t>
            </a:r>
            <a:r>
              <a:rPr sz="2950" spc="360" dirty="0">
                <a:solidFill>
                  <a:srgbClr val="A00050"/>
                </a:solidFill>
                <a:latin typeface="Calibri"/>
                <a:cs typeface="Calibri"/>
              </a:rPr>
              <a:t>  </a:t>
            </a:r>
            <a:r>
              <a:rPr sz="2950" spc="100" dirty="0">
                <a:solidFill>
                  <a:srgbClr val="A00050"/>
                </a:solidFill>
                <a:latin typeface="Calibri"/>
                <a:cs typeface="Calibri"/>
              </a:rPr>
              <a:t>della</a:t>
            </a:r>
            <a:r>
              <a:rPr sz="2950" spc="360" dirty="0">
                <a:solidFill>
                  <a:srgbClr val="A00050"/>
                </a:solidFill>
                <a:latin typeface="Calibri"/>
                <a:cs typeface="Calibri"/>
              </a:rPr>
              <a:t>  </a:t>
            </a:r>
            <a:r>
              <a:rPr sz="2950" spc="155" dirty="0">
                <a:solidFill>
                  <a:srgbClr val="A00050"/>
                </a:solidFill>
                <a:latin typeface="Calibri"/>
                <a:cs typeface="Calibri"/>
              </a:rPr>
              <a:t>Pubblica </a:t>
            </a:r>
            <a:r>
              <a:rPr sz="2950" spc="100" dirty="0">
                <a:solidFill>
                  <a:srgbClr val="A00050"/>
                </a:solidFill>
                <a:latin typeface="Calibri"/>
                <a:cs typeface="Calibri"/>
              </a:rPr>
              <a:t>Amministrazione,</a:t>
            </a:r>
            <a:r>
              <a:rPr sz="2950" spc="130" dirty="0">
                <a:solidFill>
                  <a:srgbClr val="A00050"/>
                </a:solidFill>
                <a:latin typeface="Calibri"/>
                <a:cs typeface="Calibri"/>
              </a:rPr>
              <a:t>  </a:t>
            </a:r>
            <a:r>
              <a:rPr sz="2950" spc="105" dirty="0">
                <a:solidFill>
                  <a:srgbClr val="A00050"/>
                </a:solidFill>
                <a:latin typeface="Calibri"/>
                <a:cs typeface="Calibri"/>
              </a:rPr>
              <a:t>dell'impossibilità</a:t>
            </a:r>
            <a:r>
              <a:rPr sz="2950" spc="140" dirty="0">
                <a:solidFill>
                  <a:srgbClr val="A00050"/>
                </a:solidFill>
                <a:latin typeface="Calibri"/>
                <a:cs typeface="Calibri"/>
              </a:rPr>
              <a:t>  </a:t>
            </a:r>
            <a:r>
              <a:rPr sz="2950" spc="120" dirty="0">
                <a:solidFill>
                  <a:srgbClr val="A00050"/>
                </a:solidFill>
                <a:latin typeface="Calibri"/>
                <a:cs typeface="Calibri"/>
              </a:rPr>
              <a:t>oggettiva</a:t>
            </a:r>
            <a:r>
              <a:rPr sz="2950" spc="145" dirty="0">
                <a:solidFill>
                  <a:srgbClr val="A00050"/>
                </a:solidFill>
                <a:latin typeface="Calibri"/>
                <a:cs typeface="Calibri"/>
              </a:rPr>
              <a:t>  </a:t>
            </a:r>
            <a:r>
              <a:rPr sz="2950" spc="95" dirty="0">
                <a:solidFill>
                  <a:srgbClr val="A00050"/>
                </a:solidFill>
                <a:latin typeface="Calibri"/>
                <a:cs typeface="Calibri"/>
              </a:rPr>
              <a:t>di</a:t>
            </a:r>
            <a:r>
              <a:rPr sz="2950" spc="140" dirty="0">
                <a:solidFill>
                  <a:srgbClr val="A00050"/>
                </a:solidFill>
                <a:latin typeface="Calibri"/>
                <a:cs typeface="Calibri"/>
              </a:rPr>
              <a:t>  </a:t>
            </a:r>
            <a:r>
              <a:rPr sz="2950" spc="65" dirty="0">
                <a:solidFill>
                  <a:srgbClr val="A00050"/>
                </a:solidFill>
                <a:latin typeface="Calibri"/>
                <a:cs typeface="Calibri"/>
              </a:rPr>
              <a:t>utilizzare</a:t>
            </a:r>
            <a:r>
              <a:rPr sz="2950" spc="140" dirty="0">
                <a:solidFill>
                  <a:srgbClr val="A00050"/>
                </a:solidFill>
                <a:latin typeface="Calibri"/>
                <a:cs typeface="Calibri"/>
              </a:rPr>
              <a:t>  </a:t>
            </a:r>
            <a:r>
              <a:rPr sz="2950" spc="50" dirty="0">
                <a:solidFill>
                  <a:srgbClr val="A00050"/>
                </a:solidFill>
                <a:latin typeface="Calibri"/>
                <a:cs typeface="Calibri"/>
              </a:rPr>
              <a:t>le</a:t>
            </a:r>
            <a:r>
              <a:rPr sz="2950" spc="145" dirty="0">
                <a:solidFill>
                  <a:srgbClr val="A00050"/>
                </a:solidFill>
                <a:latin typeface="Calibri"/>
                <a:cs typeface="Calibri"/>
              </a:rPr>
              <a:t>  </a:t>
            </a:r>
            <a:r>
              <a:rPr sz="2950" spc="114" dirty="0">
                <a:solidFill>
                  <a:srgbClr val="A00050"/>
                </a:solidFill>
                <a:latin typeface="Calibri"/>
                <a:cs typeface="Calibri"/>
              </a:rPr>
              <a:t>risorse </a:t>
            </a:r>
            <a:r>
              <a:rPr sz="2950" spc="125" dirty="0">
                <a:solidFill>
                  <a:srgbClr val="A00050"/>
                </a:solidFill>
                <a:latin typeface="Calibri"/>
                <a:cs typeface="Calibri"/>
              </a:rPr>
              <a:t>umane</a:t>
            </a:r>
            <a:r>
              <a:rPr sz="2950" spc="165" dirty="0">
                <a:solidFill>
                  <a:srgbClr val="A00050"/>
                </a:solidFill>
                <a:latin typeface="Calibri"/>
                <a:cs typeface="Calibri"/>
              </a:rPr>
              <a:t> </a:t>
            </a:r>
            <a:r>
              <a:rPr sz="2950" spc="95" dirty="0">
                <a:solidFill>
                  <a:srgbClr val="A00050"/>
                </a:solidFill>
                <a:latin typeface="Calibri"/>
                <a:cs typeface="Calibri"/>
              </a:rPr>
              <a:t>disponibili</a:t>
            </a:r>
            <a:r>
              <a:rPr sz="2950" spc="170" dirty="0">
                <a:solidFill>
                  <a:srgbClr val="A00050"/>
                </a:solidFill>
                <a:latin typeface="Calibri"/>
                <a:cs typeface="Calibri"/>
              </a:rPr>
              <a:t> </a:t>
            </a:r>
            <a:r>
              <a:rPr sz="2950" spc="80" dirty="0">
                <a:solidFill>
                  <a:srgbClr val="A00050"/>
                </a:solidFill>
                <a:latin typeface="Calibri"/>
                <a:cs typeface="Calibri"/>
              </a:rPr>
              <a:t>al</a:t>
            </a:r>
            <a:r>
              <a:rPr sz="2950" spc="165" dirty="0">
                <a:solidFill>
                  <a:srgbClr val="A00050"/>
                </a:solidFill>
                <a:latin typeface="Calibri"/>
                <a:cs typeface="Calibri"/>
              </a:rPr>
              <a:t> </a:t>
            </a:r>
            <a:r>
              <a:rPr sz="2950" spc="195" dirty="0">
                <a:solidFill>
                  <a:srgbClr val="A00050"/>
                </a:solidFill>
                <a:latin typeface="Calibri"/>
                <a:cs typeface="Calibri"/>
              </a:rPr>
              <a:t>suo</a:t>
            </a:r>
            <a:r>
              <a:rPr sz="2950" spc="170" dirty="0">
                <a:solidFill>
                  <a:srgbClr val="A00050"/>
                </a:solidFill>
                <a:latin typeface="Calibri"/>
                <a:cs typeface="Calibri"/>
              </a:rPr>
              <a:t> </a:t>
            </a:r>
            <a:r>
              <a:rPr sz="2950" spc="40" dirty="0">
                <a:solidFill>
                  <a:srgbClr val="A00050"/>
                </a:solidFill>
                <a:latin typeface="Calibri"/>
                <a:cs typeface="Calibri"/>
              </a:rPr>
              <a:t>interno.</a:t>
            </a:r>
            <a:endParaRPr sz="2950">
              <a:latin typeface="Calibri"/>
              <a:cs typeface="Calibri"/>
            </a:endParaRPr>
          </a:p>
        </p:txBody>
      </p:sp>
      <p:sp>
        <p:nvSpPr>
          <p:cNvPr id="4" name="object 4"/>
          <p:cNvSpPr txBox="1"/>
          <p:nvPr/>
        </p:nvSpPr>
        <p:spPr>
          <a:xfrm>
            <a:off x="1128705" y="2017854"/>
            <a:ext cx="10594975" cy="1000760"/>
          </a:xfrm>
          <a:prstGeom prst="rect">
            <a:avLst/>
          </a:prstGeom>
        </p:spPr>
        <p:txBody>
          <a:bodyPr vert="horz" wrap="square" lIns="0" tIns="12700" rIns="0" bIns="0" rtlCol="0">
            <a:spAutoFit/>
          </a:bodyPr>
          <a:lstStyle/>
          <a:p>
            <a:pPr marL="13335" algn="ctr">
              <a:lnSpc>
                <a:spcPct val="100000"/>
              </a:lnSpc>
              <a:spcBef>
                <a:spcPts val="100"/>
              </a:spcBef>
            </a:pPr>
            <a:r>
              <a:rPr sz="3200" b="1" spc="320" dirty="0">
                <a:solidFill>
                  <a:srgbClr val="A61400"/>
                </a:solidFill>
                <a:latin typeface="Calibri"/>
                <a:cs typeface="Calibri"/>
              </a:rPr>
              <a:t>Posso</a:t>
            </a:r>
            <a:r>
              <a:rPr sz="3200" b="1" spc="175" dirty="0">
                <a:solidFill>
                  <a:srgbClr val="A61400"/>
                </a:solidFill>
                <a:latin typeface="Calibri"/>
                <a:cs typeface="Calibri"/>
              </a:rPr>
              <a:t> </a:t>
            </a:r>
            <a:r>
              <a:rPr sz="3200" b="1" spc="170" dirty="0">
                <a:solidFill>
                  <a:srgbClr val="A61400"/>
                </a:solidFill>
                <a:latin typeface="Calibri"/>
                <a:cs typeface="Calibri"/>
              </a:rPr>
              <a:t>subito</a:t>
            </a:r>
            <a:r>
              <a:rPr sz="3200" b="1" spc="175" dirty="0">
                <a:solidFill>
                  <a:srgbClr val="A61400"/>
                </a:solidFill>
                <a:latin typeface="Calibri"/>
                <a:cs typeface="Calibri"/>
              </a:rPr>
              <a:t> </a:t>
            </a:r>
            <a:r>
              <a:rPr sz="3200" b="1" spc="125" dirty="0">
                <a:solidFill>
                  <a:srgbClr val="A61400"/>
                </a:solidFill>
                <a:latin typeface="Calibri"/>
                <a:cs typeface="Calibri"/>
              </a:rPr>
              <a:t>«esternalizzare»?</a:t>
            </a:r>
            <a:endParaRPr sz="3200">
              <a:latin typeface="Calibri"/>
              <a:cs typeface="Calibri"/>
            </a:endParaRPr>
          </a:p>
          <a:p>
            <a:pPr algn="ctr">
              <a:lnSpc>
                <a:spcPct val="100000"/>
              </a:lnSpc>
            </a:pPr>
            <a:r>
              <a:rPr sz="3200" b="1" spc="135" dirty="0">
                <a:solidFill>
                  <a:srgbClr val="A61400"/>
                </a:solidFill>
                <a:latin typeface="Calibri"/>
                <a:cs typeface="Calibri"/>
              </a:rPr>
              <a:t>Direi</a:t>
            </a:r>
            <a:r>
              <a:rPr sz="3200" b="1" spc="170" dirty="0">
                <a:solidFill>
                  <a:srgbClr val="A61400"/>
                </a:solidFill>
                <a:latin typeface="Calibri"/>
                <a:cs typeface="Calibri"/>
              </a:rPr>
              <a:t> </a:t>
            </a:r>
            <a:r>
              <a:rPr sz="3200" b="1" spc="130" dirty="0">
                <a:solidFill>
                  <a:srgbClr val="A61400"/>
                </a:solidFill>
                <a:latin typeface="Calibri"/>
                <a:cs typeface="Calibri"/>
              </a:rPr>
              <a:t>di</a:t>
            </a:r>
            <a:r>
              <a:rPr sz="3200" b="1" spc="170" dirty="0">
                <a:solidFill>
                  <a:srgbClr val="A61400"/>
                </a:solidFill>
                <a:latin typeface="Calibri"/>
                <a:cs typeface="Calibri"/>
              </a:rPr>
              <a:t> </a:t>
            </a:r>
            <a:r>
              <a:rPr sz="3200" b="1" spc="200" dirty="0">
                <a:solidFill>
                  <a:srgbClr val="A61400"/>
                </a:solidFill>
                <a:latin typeface="Calibri"/>
                <a:cs typeface="Calibri"/>
              </a:rPr>
              <a:t>no</a:t>
            </a:r>
            <a:r>
              <a:rPr sz="3200" b="1" spc="165" dirty="0">
                <a:solidFill>
                  <a:srgbClr val="A61400"/>
                </a:solidFill>
                <a:latin typeface="Calibri"/>
                <a:cs typeface="Calibri"/>
              </a:rPr>
              <a:t> </a:t>
            </a:r>
            <a:r>
              <a:rPr sz="3200" b="1" spc="465" dirty="0">
                <a:solidFill>
                  <a:srgbClr val="A61400"/>
                </a:solidFill>
                <a:latin typeface="Calibri"/>
                <a:cs typeface="Calibri"/>
              </a:rPr>
              <a:t>……..</a:t>
            </a:r>
            <a:r>
              <a:rPr sz="3200" b="1" spc="175" dirty="0">
                <a:solidFill>
                  <a:srgbClr val="A61400"/>
                </a:solidFill>
                <a:latin typeface="Calibri"/>
                <a:cs typeface="Calibri"/>
              </a:rPr>
              <a:t> </a:t>
            </a:r>
            <a:r>
              <a:rPr sz="3200" b="1" spc="420" dirty="0">
                <a:solidFill>
                  <a:srgbClr val="A61400"/>
                </a:solidFill>
                <a:latin typeface="Calibri"/>
                <a:cs typeface="Calibri"/>
              </a:rPr>
              <a:t>Ecco</a:t>
            </a:r>
            <a:r>
              <a:rPr sz="3200" b="1" spc="165" dirty="0">
                <a:solidFill>
                  <a:srgbClr val="A61400"/>
                </a:solidFill>
                <a:latin typeface="Calibri"/>
                <a:cs typeface="Calibri"/>
              </a:rPr>
              <a:t> </a:t>
            </a:r>
            <a:r>
              <a:rPr sz="3200" b="1" spc="125" dirty="0">
                <a:solidFill>
                  <a:srgbClr val="A61400"/>
                </a:solidFill>
                <a:latin typeface="Calibri"/>
                <a:cs typeface="Calibri"/>
              </a:rPr>
              <a:t>le</a:t>
            </a:r>
            <a:r>
              <a:rPr sz="3200" b="1" spc="170" dirty="0">
                <a:solidFill>
                  <a:srgbClr val="A61400"/>
                </a:solidFill>
                <a:latin typeface="Calibri"/>
                <a:cs typeface="Calibri"/>
              </a:rPr>
              <a:t> </a:t>
            </a:r>
            <a:r>
              <a:rPr sz="3200" b="1" spc="95" dirty="0">
                <a:solidFill>
                  <a:srgbClr val="A61400"/>
                </a:solidFill>
                <a:latin typeface="Calibri"/>
                <a:cs typeface="Calibri"/>
              </a:rPr>
              <a:t>fonti</a:t>
            </a:r>
            <a:r>
              <a:rPr sz="3200" b="1" spc="170" dirty="0">
                <a:solidFill>
                  <a:srgbClr val="A61400"/>
                </a:solidFill>
                <a:latin typeface="Calibri"/>
                <a:cs typeface="Calibri"/>
              </a:rPr>
              <a:t> </a:t>
            </a:r>
            <a:r>
              <a:rPr sz="3200" b="1" spc="145" dirty="0">
                <a:solidFill>
                  <a:srgbClr val="A61400"/>
                </a:solidFill>
                <a:latin typeface="Calibri"/>
                <a:cs typeface="Calibri"/>
              </a:rPr>
              <a:t>normative</a:t>
            </a:r>
            <a:r>
              <a:rPr sz="3200" b="1" spc="170" dirty="0">
                <a:solidFill>
                  <a:srgbClr val="A61400"/>
                </a:solidFill>
                <a:latin typeface="Calibri"/>
                <a:cs typeface="Calibri"/>
              </a:rPr>
              <a:t> </a:t>
            </a:r>
            <a:r>
              <a:rPr sz="3200" b="1" spc="290" dirty="0">
                <a:solidFill>
                  <a:srgbClr val="A61400"/>
                </a:solidFill>
                <a:latin typeface="Calibri"/>
                <a:cs typeface="Calibri"/>
              </a:rPr>
              <a:t>che</a:t>
            </a:r>
            <a:r>
              <a:rPr sz="3200" b="1" spc="175" dirty="0">
                <a:solidFill>
                  <a:srgbClr val="A61400"/>
                </a:solidFill>
                <a:latin typeface="Calibri"/>
                <a:cs typeface="Calibri"/>
              </a:rPr>
              <a:t> </a:t>
            </a:r>
            <a:r>
              <a:rPr sz="3200" b="1" spc="120" dirty="0">
                <a:solidFill>
                  <a:srgbClr val="A61400"/>
                </a:solidFill>
                <a:latin typeface="Calibri"/>
                <a:cs typeface="Calibri"/>
              </a:rPr>
              <a:t>lo</a:t>
            </a:r>
            <a:r>
              <a:rPr sz="3200" b="1" spc="165" dirty="0">
                <a:solidFill>
                  <a:srgbClr val="A61400"/>
                </a:solidFill>
                <a:latin typeface="Calibri"/>
                <a:cs typeface="Calibri"/>
              </a:rPr>
              <a:t> </a:t>
            </a:r>
            <a:r>
              <a:rPr sz="3200" b="1" spc="150" dirty="0">
                <a:solidFill>
                  <a:srgbClr val="A61400"/>
                </a:solidFill>
                <a:latin typeface="Calibri"/>
                <a:cs typeface="Calibri"/>
              </a:rPr>
              <a:t>dettano</a:t>
            </a:r>
            <a:endParaRPr sz="3200">
              <a:latin typeface="Calibri"/>
              <a:cs typeface="Calibri"/>
            </a:endParaRPr>
          </a:p>
        </p:txBody>
      </p:sp>
      <p:pic>
        <p:nvPicPr>
          <p:cNvPr id="5" name="object 5"/>
          <p:cNvPicPr/>
          <p:nvPr/>
        </p:nvPicPr>
        <p:blipFill>
          <a:blip r:embed="rId2" cstate="print"/>
          <a:stretch>
            <a:fillRect/>
          </a:stretch>
        </p:blipFill>
        <p:spPr>
          <a:xfrm>
            <a:off x="11107605" y="8477982"/>
            <a:ext cx="1445498" cy="889537"/>
          </a:xfrm>
          <a:prstGeom prst="rect">
            <a:avLst/>
          </a:prstGeom>
        </p:spPr>
      </p:pic>
      <p:pic>
        <p:nvPicPr>
          <p:cNvPr id="6" name="object 6"/>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8049" y="773212"/>
            <a:ext cx="7753984" cy="719455"/>
          </a:xfrm>
          <a:prstGeom prst="rect">
            <a:avLst/>
          </a:prstGeom>
        </p:spPr>
        <p:txBody>
          <a:bodyPr vert="horz" wrap="square" lIns="0" tIns="12700" rIns="0" bIns="0" rtlCol="0">
            <a:spAutoFit/>
          </a:bodyPr>
          <a:lstStyle/>
          <a:p>
            <a:pPr marL="12700">
              <a:lnSpc>
                <a:spcPct val="100000"/>
              </a:lnSpc>
              <a:spcBef>
                <a:spcPts val="100"/>
              </a:spcBef>
            </a:pPr>
            <a:r>
              <a:rPr spc="-25" dirty="0"/>
              <a:t>SELEZIONE</a:t>
            </a:r>
            <a:r>
              <a:rPr spc="-210" dirty="0"/>
              <a:t> </a:t>
            </a:r>
            <a:r>
              <a:rPr spc="-145" dirty="0"/>
              <a:t>del</a:t>
            </a:r>
            <a:r>
              <a:rPr spc="-170" dirty="0"/>
              <a:t> </a:t>
            </a:r>
            <a:r>
              <a:rPr spc="-10" dirty="0"/>
              <a:t>PERSONALE</a:t>
            </a:r>
          </a:p>
        </p:txBody>
      </p:sp>
      <p:sp>
        <p:nvSpPr>
          <p:cNvPr id="3" name="object 3"/>
          <p:cNvSpPr txBox="1"/>
          <p:nvPr/>
        </p:nvSpPr>
        <p:spPr>
          <a:xfrm>
            <a:off x="928481" y="1959382"/>
            <a:ext cx="10944225" cy="5508625"/>
          </a:xfrm>
          <a:prstGeom prst="rect">
            <a:avLst/>
          </a:prstGeom>
        </p:spPr>
        <p:txBody>
          <a:bodyPr vert="horz" wrap="square" lIns="0" tIns="12700" rIns="0" bIns="0" rtlCol="0">
            <a:spAutoFit/>
          </a:bodyPr>
          <a:lstStyle/>
          <a:p>
            <a:pPr marL="362585" algn="ctr">
              <a:lnSpc>
                <a:spcPct val="100000"/>
              </a:lnSpc>
              <a:spcBef>
                <a:spcPts val="100"/>
              </a:spcBef>
            </a:pPr>
            <a:r>
              <a:rPr sz="3200" b="1" spc="320" dirty="0">
                <a:solidFill>
                  <a:srgbClr val="A61400"/>
                </a:solidFill>
                <a:latin typeface="Calibri"/>
                <a:cs typeface="Calibri"/>
              </a:rPr>
              <a:t>Posso</a:t>
            </a:r>
            <a:r>
              <a:rPr sz="3200" b="1" spc="175" dirty="0">
                <a:solidFill>
                  <a:srgbClr val="A61400"/>
                </a:solidFill>
                <a:latin typeface="Calibri"/>
                <a:cs typeface="Calibri"/>
              </a:rPr>
              <a:t> </a:t>
            </a:r>
            <a:r>
              <a:rPr sz="3200" b="1" spc="170" dirty="0">
                <a:solidFill>
                  <a:srgbClr val="A61400"/>
                </a:solidFill>
                <a:latin typeface="Calibri"/>
                <a:cs typeface="Calibri"/>
              </a:rPr>
              <a:t>subito</a:t>
            </a:r>
            <a:r>
              <a:rPr sz="3200" b="1" spc="175" dirty="0">
                <a:solidFill>
                  <a:srgbClr val="A61400"/>
                </a:solidFill>
                <a:latin typeface="Calibri"/>
                <a:cs typeface="Calibri"/>
              </a:rPr>
              <a:t> </a:t>
            </a:r>
            <a:r>
              <a:rPr sz="3200" b="1" spc="125" dirty="0">
                <a:solidFill>
                  <a:srgbClr val="A61400"/>
                </a:solidFill>
                <a:latin typeface="Calibri"/>
                <a:cs typeface="Calibri"/>
              </a:rPr>
              <a:t>«esternalizzare»?</a:t>
            </a:r>
            <a:endParaRPr sz="3200">
              <a:latin typeface="Calibri"/>
              <a:cs typeface="Calibri"/>
            </a:endParaRPr>
          </a:p>
          <a:p>
            <a:pPr marL="348615" algn="ctr">
              <a:lnSpc>
                <a:spcPct val="100000"/>
              </a:lnSpc>
            </a:pPr>
            <a:r>
              <a:rPr sz="3200" b="1" spc="135" dirty="0">
                <a:solidFill>
                  <a:srgbClr val="A61400"/>
                </a:solidFill>
                <a:latin typeface="Calibri"/>
                <a:cs typeface="Calibri"/>
              </a:rPr>
              <a:t>Direi</a:t>
            </a:r>
            <a:r>
              <a:rPr sz="3200" b="1" spc="170" dirty="0">
                <a:solidFill>
                  <a:srgbClr val="A61400"/>
                </a:solidFill>
                <a:latin typeface="Calibri"/>
                <a:cs typeface="Calibri"/>
              </a:rPr>
              <a:t> </a:t>
            </a:r>
            <a:r>
              <a:rPr sz="3200" b="1" spc="130" dirty="0">
                <a:solidFill>
                  <a:srgbClr val="A61400"/>
                </a:solidFill>
                <a:latin typeface="Calibri"/>
                <a:cs typeface="Calibri"/>
              </a:rPr>
              <a:t>di</a:t>
            </a:r>
            <a:r>
              <a:rPr sz="3200" b="1" spc="170" dirty="0">
                <a:solidFill>
                  <a:srgbClr val="A61400"/>
                </a:solidFill>
                <a:latin typeface="Calibri"/>
                <a:cs typeface="Calibri"/>
              </a:rPr>
              <a:t> </a:t>
            </a:r>
            <a:r>
              <a:rPr sz="3200" b="1" spc="200" dirty="0">
                <a:solidFill>
                  <a:srgbClr val="A61400"/>
                </a:solidFill>
                <a:latin typeface="Calibri"/>
                <a:cs typeface="Calibri"/>
              </a:rPr>
              <a:t>no</a:t>
            </a:r>
            <a:r>
              <a:rPr sz="3200" b="1" spc="165" dirty="0">
                <a:solidFill>
                  <a:srgbClr val="A61400"/>
                </a:solidFill>
                <a:latin typeface="Calibri"/>
                <a:cs typeface="Calibri"/>
              </a:rPr>
              <a:t> </a:t>
            </a:r>
            <a:r>
              <a:rPr sz="3200" b="1" spc="465" dirty="0">
                <a:solidFill>
                  <a:srgbClr val="A61400"/>
                </a:solidFill>
                <a:latin typeface="Calibri"/>
                <a:cs typeface="Calibri"/>
              </a:rPr>
              <a:t>……..</a:t>
            </a:r>
            <a:r>
              <a:rPr sz="3200" b="1" spc="175" dirty="0">
                <a:solidFill>
                  <a:srgbClr val="A61400"/>
                </a:solidFill>
                <a:latin typeface="Calibri"/>
                <a:cs typeface="Calibri"/>
              </a:rPr>
              <a:t> </a:t>
            </a:r>
            <a:r>
              <a:rPr sz="3200" b="1" spc="420" dirty="0">
                <a:solidFill>
                  <a:srgbClr val="A61400"/>
                </a:solidFill>
                <a:latin typeface="Calibri"/>
                <a:cs typeface="Calibri"/>
              </a:rPr>
              <a:t>Ecco</a:t>
            </a:r>
            <a:r>
              <a:rPr sz="3200" b="1" spc="165" dirty="0">
                <a:solidFill>
                  <a:srgbClr val="A61400"/>
                </a:solidFill>
                <a:latin typeface="Calibri"/>
                <a:cs typeface="Calibri"/>
              </a:rPr>
              <a:t> </a:t>
            </a:r>
            <a:r>
              <a:rPr sz="3200" b="1" spc="125" dirty="0">
                <a:solidFill>
                  <a:srgbClr val="A61400"/>
                </a:solidFill>
                <a:latin typeface="Calibri"/>
                <a:cs typeface="Calibri"/>
              </a:rPr>
              <a:t>le</a:t>
            </a:r>
            <a:r>
              <a:rPr sz="3200" b="1" spc="170" dirty="0">
                <a:solidFill>
                  <a:srgbClr val="A61400"/>
                </a:solidFill>
                <a:latin typeface="Calibri"/>
                <a:cs typeface="Calibri"/>
              </a:rPr>
              <a:t> </a:t>
            </a:r>
            <a:r>
              <a:rPr sz="3200" b="1" spc="95" dirty="0">
                <a:solidFill>
                  <a:srgbClr val="A61400"/>
                </a:solidFill>
                <a:latin typeface="Calibri"/>
                <a:cs typeface="Calibri"/>
              </a:rPr>
              <a:t>fonti</a:t>
            </a:r>
            <a:r>
              <a:rPr sz="3200" b="1" spc="170" dirty="0">
                <a:solidFill>
                  <a:srgbClr val="A61400"/>
                </a:solidFill>
                <a:latin typeface="Calibri"/>
                <a:cs typeface="Calibri"/>
              </a:rPr>
              <a:t> </a:t>
            </a:r>
            <a:r>
              <a:rPr sz="3200" b="1" spc="145" dirty="0">
                <a:solidFill>
                  <a:srgbClr val="A61400"/>
                </a:solidFill>
                <a:latin typeface="Calibri"/>
                <a:cs typeface="Calibri"/>
              </a:rPr>
              <a:t>normative</a:t>
            </a:r>
            <a:r>
              <a:rPr sz="3200" b="1" spc="170" dirty="0">
                <a:solidFill>
                  <a:srgbClr val="A61400"/>
                </a:solidFill>
                <a:latin typeface="Calibri"/>
                <a:cs typeface="Calibri"/>
              </a:rPr>
              <a:t> </a:t>
            </a:r>
            <a:r>
              <a:rPr sz="3200" b="1" spc="290" dirty="0">
                <a:solidFill>
                  <a:srgbClr val="A61400"/>
                </a:solidFill>
                <a:latin typeface="Calibri"/>
                <a:cs typeface="Calibri"/>
              </a:rPr>
              <a:t>che</a:t>
            </a:r>
            <a:r>
              <a:rPr sz="3200" b="1" spc="175" dirty="0">
                <a:solidFill>
                  <a:srgbClr val="A61400"/>
                </a:solidFill>
                <a:latin typeface="Calibri"/>
                <a:cs typeface="Calibri"/>
              </a:rPr>
              <a:t> </a:t>
            </a:r>
            <a:r>
              <a:rPr sz="3200" b="1" spc="120" dirty="0">
                <a:solidFill>
                  <a:srgbClr val="A61400"/>
                </a:solidFill>
                <a:latin typeface="Calibri"/>
                <a:cs typeface="Calibri"/>
              </a:rPr>
              <a:t>lo</a:t>
            </a:r>
            <a:r>
              <a:rPr sz="3200" b="1" spc="165" dirty="0">
                <a:solidFill>
                  <a:srgbClr val="A61400"/>
                </a:solidFill>
                <a:latin typeface="Calibri"/>
                <a:cs typeface="Calibri"/>
              </a:rPr>
              <a:t> </a:t>
            </a:r>
            <a:r>
              <a:rPr sz="3200" b="1" spc="150" dirty="0">
                <a:solidFill>
                  <a:srgbClr val="A61400"/>
                </a:solidFill>
                <a:latin typeface="Calibri"/>
                <a:cs typeface="Calibri"/>
              </a:rPr>
              <a:t>dettano</a:t>
            </a:r>
            <a:endParaRPr sz="3200">
              <a:latin typeface="Calibri"/>
              <a:cs typeface="Calibri"/>
            </a:endParaRPr>
          </a:p>
          <a:p>
            <a:pPr>
              <a:lnSpc>
                <a:spcPct val="100000"/>
              </a:lnSpc>
              <a:spcBef>
                <a:spcPts val="50"/>
              </a:spcBef>
            </a:pPr>
            <a:endParaRPr sz="3650">
              <a:latin typeface="Calibri"/>
              <a:cs typeface="Calibri"/>
            </a:endParaRPr>
          </a:p>
          <a:p>
            <a:pPr marL="12700" marR="337185" algn="just">
              <a:lnSpc>
                <a:spcPct val="100000"/>
              </a:lnSpc>
            </a:pPr>
            <a:r>
              <a:rPr sz="2350" dirty="0">
                <a:solidFill>
                  <a:srgbClr val="7030A0"/>
                </a:solidFill>
                <a:latin typeface="Calibri"/>
                <a:cs typeface="Calibri"/>
              </a:rPr>
              <a:t>L’art.</a:t>
            </a:r>
            <a:r>
              <a:rPr sz="2350" spc="170" dirty="0">
                <a:solidFill>
                  <a:srgbClr val="7030A0"/>
                </a:solidFill>
                <a:latin typeface="Calibri"/>
                <a:cs typeface="Calibri"/>
              </a:rPr>
              <a:t>  </a:t>
            </a:r>
            <a:r>
              <a:rPr sz="2350" spc="85" dirty="0">
                <a:solidFill>
                  <a:srgbClr val="7030A0"/>
                </a:solidFill>
                <a:latin typeface="Calibri"/>
                <a:cs typeface="Calibri"/>
              </a:rPr>
              <a:t>43,</a:t>
            </a:r>
            <a:r>
              <a:rPr sz="2350" spc="175" dirty="0">
                <a:solidFill>
                  <a:srgbClr val="7030A0"/>
                </a:solidFill>
                <a:latin typeface="Calibri"/>
                <a:cs typeface="Calibri"/>
              </a:rPr>
              <a:t>  </a:t>
            </a:r>
            <a:r>
              <a:rPr sz="2350" spc="135" dirty="0">
                <a:solidFill>
                  <a:srgbClr val="7030A0"/>
                </a:solidFill>
                <a:latin typeface="Calibri"/>
                <a:cs typeface="Calibri"/>
              </a:rPr>
              <a:t>comma</a:t>
            </a:r>
            <a:r>
              <a:rPr sz="2350" spc="170" dirty="0">
                <a:solidFill>
                  <a:srgbClr val="7030A0"/>
                </a:solidFill>
                <a:latin typeface="Calibri"/>
                <a:cs typeface="Calibri"/>
              </a:rPr>
              <a:t>  </a:t>
            </a:r>
            <a:r>
              <a:rPr sz="2350" spc="85" dirty="0">
                <a:solidFill>
                  <a:srgbClr val="7030A0"/>
                </a:solidFill>
                <a:latin typeface="Calibri"/>
                <a:cs typeface="Calibri"/>
              </a:rPr>
              <a:t>3,</a:t>
            </a:r>
            <a:r>
              <a:rPr sz="2350" spc="175" dirty="0">
                <a:solidFill>
                  <a:srgbClr val="7030A0"/>
                </a:solidFill>
                <a:latin typeface="Calibri"/>
                <a:cs typeface="Calibri"/>
              </a:rPr>
              <a:t>  </a:t>
            </a:r>
            <a:r>
              <a:rPr sz="2350" spc="65" dirty="0">
                <a:solidFill>
                  <a:srgbClr val="7030A0"/>
                </a:solidFill>
                <a:latin typeface="Calibri"/>
                <a:cs typeface="Calibri"/>
              </a:rPr>
              <a:t>del</a:t>
            </a:r>
            <a:r>
              <a:rPr sz="2350" spc="170" dirty="0">
                <a:solidFill>
                  <a:srgbClr val="7030A0"/>
                </a:solidFill>
                <a:latin typeface="Calibri"/>
                <a:cs typeface="Calibri"/>
              </a:rPr>
              <a:t>  </a:t>
            </a:r>
            <a:r>
              <a:rPr sz="2350" spc="75" dirty="0">
                <a:solidFill>
                  <a:srgbClr val="7030A0"/>
                </a:solidFill>
                <a:latin typeface="Calibri"/>
                <a:cs typeface="Calibri"/>
              </a:rPr>
              <a:t>Decreto</a:t>
            </a:r>
            <a:r>
              <a:rPr sz="2350" spc="170" dirty="0">
                <a:solidFill>
                  <a:srgbClr val="7030A0"/>
                </a:solidFill>
                <a:latin typeface="Calibri"/>
                <a:cs typeface="Calibri"/>
              </a:rPr>
              <a:t>  </a:t>
            </a:r>
            <a:r>
              <a:rPr sz="2350" dirty="0">
                <a:solidFill>
                  <a:srgbClr val="7030A0"/>
                </a:solidFill>
                <a:latin typeface="Calibri"/>
                <a:cs typeface="Calibri"/>
              </a:rPr>
              <a:t>Interministeriale</a:t>
            </a:r>
            <a:r>
              <a:rPr sz="2350" spc="175" dirty="0">
                <a:solidFill>
                  <a:srgbClr val="7030A0"/>
                </a:solidFill>
                <a:latin typeface="Calibri"/>
                <a:cs typeface="Calibri"/>
              </a:rPr>
              <a:t>  </a:t>
            </a:r>
            <a:r>
              <a:rPr sz="2350" spc="100" dirty="0">
                <a:solidFill>
                  <a:srgbClr val="7030A0"/>
                </a:solidFill>
                <a:latin typeface="Calibri"/>
                <a:cs typeface="Calibri"/>
              </a:rPr>
              <a:t>28</a:t>
            </a:r>
            <a:r>
              <a:rPr sz="2350" spc="175" dirty="0">
                <a:solidFill>
                  <a:srgbClr val="7030A0"/>
                </a:solidFill>
                <a:latin typeface="Calibri"/>
                <a:cs typeface="Calibri"/>
              </a:rPr>
              <a:t>  </a:t>
            </a:r>
            <a:r>
              <a:rPr sz="2350" spc="120" dirty="0">
                <a:solidFill>
                  <a:srgbClr val="7030A0"/>
                </a:solidFill>
                <a:latin typeface="Calibri"/>
                <a:cs typeface="Calibri"/>
              </a:rPr>
              <a:t>agosto</a:t>
            </a:r>
            <a:r>
              <a:rPr sz="2350" spc="170" dirty="0">
                <a:solidFill>
                  <a:srgbClr val="7030A0"/>
                </a:solidFill>
                <a:latin typeface="Calibri"/>
                <a:cs typeface="Calibri"/>
              </a:rPr>
              <a:t>  </a:t>
            </a:r>
            <a:r>
              <a:rPr sz="2350" spc="90" dirty="0">
                <a:solidFill>
                  <a:srgbClr val="7030A0"/>
                </a:solidFill>
                <a:latin typeface="Calibri"/>
                <a:cs typeface="Calibri"/>
              </a:rPr>
              <a:t>2018,</a:t>
            </a:r>
            <a:r>
              <a:rPr sz="2350" spc="175" dirty="0">
                <a:solidFill>
                  <a:srgbClr val="7030A0"/>
                </a:solidFill>
                <a:latin typeface="Calibri"/>
                <a:cs typeface="Calibri"/>
              </a:rPr>
              <a:t>  </a:t>
            </a:r>
            <a:r>
              <a:rPr sz="2350" spc="60" dirty="0">
                <a:solidFill>
                  <a:srgbClr val="7030A0"/>
                </a:solidFill>
                <a:latin typeface="Calibri"/>
                <a:cs typeface="Calibri"/>
              </a:rPr>
              <a:t>n.</a:t>
            </a:r>
            <a:r>
              <a:rPr sz="2350" spc="170" dirty="0">
                <a:solidFill>
                  <a:srgbClr val="7030A0"/>
                </a:solidFill>
                <a:latin typeface="Calibri"/>
                <a:cs typeface="Calibri"/>
              </a:rPr>
              <a:t>  </a:t>
            </a:r>
            <a:r>
              <a:rPr sz="2350" spc="65" dirty="0">
                <a:solidFill>
                  <a:srgbClr val="7030A0"/>
                </a:solidFill>
                <a:latin typeface="Calibri"/>
                <a:cs typeface="Calibri"/>
              </a:rPr>
              <a:t>129, </a:t>
            </a:r>
            <a:r>
              <a:rPr sz="2350" spc="60" dirty="0">
                <a:solidFill>
                  <a:srgbClr val="7030A0"/>
                </a:solidFill>
                <a:latin typeface="Calibri"/>
                <a:cs typeface="Calibri"/>
              </a:rPr>
              <a:t>recante</a:t>
            </a:r>
            <a:r>
              <a:rPr sz="2350" spc="515" dirty="0">
                <a:solidFill>
                  <a:srgbClr val="7030A0"/>
                </a:solidFill>
                <a:latin typeface="Calibri"/>
                <a:cs typeface="Calibri"/>
              </a:rPr>
              <a:t>  </a:t>
            </a:r>
            <a:r>
              <a:rPr sz="2350" dirty="0">
                <a:solidFill>
                  <a:srgbClr val="7030A0"/>
                </a:solidFill>
                <a:latin typeface="Calibri"/>
                <a:cs typeface="Calibri"/>
              </a:rPr>
              <a:t>«Istruzioni</a:t>
            </a:r>
            <a:r>
              <a:rPr sz="2350" spc="530" dirty="0">
                <a:solidFill>
                  <a:srgbClr val="7030A0"/>
                </a:solidFill>
                <a:latin typeface="Calibri"/>
                <a:cs typeface="Calibri"/>
              </a:rPr>
              <a:t>  </a:t>
            </a:r>
            <a:r>
              <a:rPr sz="2350" spc="55" dirty="0">
                <a:solidFill>
                  <a:srgbClr val="7030A0"/>
                </a:solidFill>
                <a:latin typeface="Calibri"/>
                <a:cs typeface="Calibri"/>
              </a:rPr>
              <a:t>generali</a:t>
            </a:r>
            <a:r>
              <a:rPr sz="2350" spc="525" dirty="0">
                <a:solidFill>
                  <a:srgbClr val="7030A0"/>
                </a:solidFill>
                <a:latin typeface="Calibri"/>
                <a:cs typeface="Calibri"/>
              </a:rPr>
              <a:t>  </a:t>
            </a:r>
            <a:r>
              <a:rPr sz="2350" spc="75" dirty="0">
                <a:solidFill>
                  <a:srgbClr val="7030A0"/>
                </a:solidFill>
                <a:latin typeface="Calibri"/>
                <a:cs typeface="Calibri"/>
              </a:rPr>
              <a:t>sulla</a:t>
            </a:r>
            <a:r>
              <a:rPr sz="2350" spc="525" dirty="0">
                <a:solidFill>
                  <a:srgbClr val="7030A0"/>
                </a:solidFill>
                <a:latin typeface="Calibri"/>
                <a:cs typeface="Calibri"/>
              </a:rPr>
              <a:t>  </a:t>
            </a:r>
            <a:r>
              <a:rPr sz="2350" spc="85" dirty="0">
                <a:solidFill>
                  <a:srgbClr val="7030A0"/>
                </a:solidFill>
                <a:latin typeface="Calibri"/>
                <a:cs typeface="Calibri"/>
              </a:rPr>
              <a:t>gestione</a:t>
            </a:r>
            <a:r>
              <a:rPr sz="2350" spc="525" dirty="0">
                <a:solidFill>
                  <a:srgbClr val="7030A0"/>
                </a:solidFill>
                <a:latin typeface="Calibri"/>
                <a:cs typeface="Calibri"/>
              </a:rPr>
              <a:t>  </a:t>
            </a:r>
            <a:r>
              <a:rPr sz="2350" spc="55" dirty="0">
                <a:solidFill>
                  <a:srgbClr val="7030A0"/>
                </a:solidFill>
                <a:latin typeface="Calibri"/>
                <a:cs typeface="Calibri"/>
              </a:rPr>
              <a:t>amministrativo-</a:t>
            </a:r>
            <a:r>
              <a:rPr sz="2350" spc="70" dirty="0">
                <a:solidFill>
                  <a:srgbClr val="7030A0"/>
                </a:solidFill>
                <a:latin typeface="Calibri"/>
                <a:cs typeface="Calibri"/>
              </a:rPr>
              <a:t>contabile</a:t>
            </a:r>
            <a:r>
              <a:rPr sz="2350" spc="530" dirty="0">
                <a:solidFill>
                  <a:srgbClr val="7030A0"/>
                </a:solidFill>
                <a:latin typeface="Calibri"/>
                <a:cs typeface="Calibri"/>
              </a:rPr>
              <a:t>  </a:t>
            </a:r>
            <a:r>
              <a:rPr sz="2350" spc="40" dirty="0">
                <a:solidFill>
                  <a:srgbClr val="7030A0"/>
                </a:solidFill>
                <a:latin typeface="Calibri"/>
                <a:cs typeface="Calibri"/>
              </a:rPr>
              <a:t>delle </a:t>
            </a:r>
            <a:r>
              <a:rPr sz="2350" dirty="0">
                <a:solidFill>
                  <a:srgbClr val="7030A0"/>
                </a:solidFill>
                <a:latin typeface="Calibri"/>
                <a:cs typeface="Calibri"/>
              </a:rPr>
              <a:t>istituzioni</a:t>
            </a:r>
            <a:r>
              <a:rPr sz="2350" spc="280" dirty="0">
                <a:solidFill>
                  <a:srgbClr val="7030A0"/>
                </a:solidFill>
                <a:latin typeface="Calibri"/>
                <a:cs typeface="Calibri"/>
              </a:rPr>
              <a:t> </a:t>
            </a:r>
            <a:r>
              <a:rPr sz="2350" spc="110" dirty="0">
                <a:solidFill>
                  <a:srgbClr val="7030A0"/>
                </a:solidFill>
                <a:latin typeface="Calibri"/>
                <a:cs typeface="Calibri"/>
              </a:rPr>
              <a:t>scolastiche,</a:t>
            </a:r>
            <a:r>
              <a:rPr sz="2350" spc="290" dirty="0">
                <a:solidFill>
                  <a:srgbClr val="7030A0"/>
                </a:solidFill>
                <a:latin typeface="Calibri"/>
                <a:cs typeface="Calibri"/>
              </a:rPr>
              <a:t> </a:t>
            </a:r>
            <a:r>
              <a:rPr sz="2350" spc="55" dirty="0">
                <a:solidFill>
                  <a:srgbClr val="7030A0"/>
                </a:solidFill>
                <a:latin typeface="Calibri"/>
                <a:cs typeface="Calibri"/>
              </a:rPr>
              <a:t>ai</a:t>
            </a:r>
            <a:r>
              <a:rPr sz="2350" spc="290" dirty="0">
                <a:solidFill>
                  <a:srgbClr val="7030A0"/>
                </a:solidFill>
                <a:latin typeface="Calibri"/>
                <a:cs typeface="Calibri"/>
              </a:rPr>
              <a:t> </a:t>
            </a:r>
            <a:r>
              <a:rPr sz="2350" spc="120" dirty="0">
                <a:solidFill>
                  <a:srgbClr val="7030A0"/>
                </a:solidFill>
                <a:latin typeface="Calibri"/>
                <a:cs typeface="Calibri"/>
              </a:rPr>
              <a:t>sensi</a:t>
            </a:r>
            <a:r>
              <a:rPr sz="2350" spc="290" dirty="0">
                <a:solidFill>
                  <a:srgbClr val="7030A0"/>
                </a:solidFill>
                <a:latin typeface="Calibri"/>
                <a:cs typeface="Calibri"/>
              </a:rPr>
              <a:t> </a:t>
            </a:r>
            <a:r>
              <a:rPr sz="2350" spc="50" dirty="0">
                <a:solidFill>
                  <a:srgbClr val="7030A0"/>
                </a:solidFill>
                <a:latin typeface="Calibri"/>
                <a:cs typeface="Calibri"/>
              </a:rPr>
              <a:t>dell’articolo</a:t>
            </a:r>
            <a:r>
              <a:rPr sz="2350" spc="280" dirty="0">
                <a:solidFill>
                  <a:srgbClr val="7030A0"/>
                </a:solidFill>
                <a:latin typeface="Calibri"/>
                <a:cs typeface="Calibri"/>
              </a:rPr>
              <a:t> </a:t>
            </a:r>
            <a:r>
              <a:rPr sz="2350" spc="85" dirty="0">
                <a:solidFill>
                  <a:srgbClr val="7030A0"/>
                </a:solidFill>
                <a:latin typeface="Calibri"/>
                <a:cs typeface="Calibri"/>
              </a:rPr>
              <a:t>1,</a:t>
            </a:r>
            <a:r>
              <a:rPr sz="2350" spc="290" dirty="0">
                <a:solidFill>
                  <a:srgbClr val="7030A0"/>
                </a:solidFill>
                <a:latin typeface="Calibri"/>
                <a:cs typeface="Calibri"/>
              </a:rPr>
              <a:t> </a:t>
            </a:r>
            <a:r>
              <a:rPr sz="2350" spc="135" dirty="0">
                <a:solidFill>
                  <a:srgbClr val="7030A0"/>
                </a:solidFill>
                <a:latin typeface="Calibri"/>
                <a:cs typeface="Calibri"/>
              </a:rPr>
              <a:t>comma</a:t>
            </a:r>
            <a:r>
              <a:rPr sz="2350" spc="290" dirty="0">
                <a:solidFill>
                  <a:srgbClr val="7030A0"/>
                </a:solidFill>
                <a:latin typeface="Calibri"/>
                <a:cs typeface="Calibri"/>
              </a:rPr>
              <a:t> </a:t>
            </a:r>
            <a:r>
              <a:rPr sz="2350" spc="85" dirty="0">
                <a:solidFill>
                  <a:srgbClr val="7030A0"/>
                </a:solidFill>
                <a:latin typeface="Calibri"/>
                <a:cs typeface="Calibri"/>
              </a:rPr>
              <a:t>143,</a:t>
            </a:r>
            <a:r>
              <a:rPr sz="2350" spc="290" dirty="0">
                <a:solidFill>
                  <a:srgbClr val="7030A0"/>
                </a:solidFill>
                <a:latin typeface="Calibri"/>
                <a:cs typeface="Calibri"/>
              </a:rPr>
              <a:t> </a:t>
            </a:r>
            <a:r>
              <a:rPr sz="2350" spc="60" dirty="0">
                <a:solidFill>
                  <a:srgbClr val="7030A0"/>
                </a:solidFill>
                <a:latin typeface="Calibri"/>
                <a:cs typeface="Calibri"/>
              </a:rPr>
              <a:t>della</a:t>
            </a:r>
            <a:r>
              <a:rPr sz="2350" spc="285" dirty="0">
                <a:solidFill>
                  <a:srgbClr val="7030A0"/>
                </a:solidFill>
                <a:latin typeface="Calibri"/>
                <a:cs typeface="Calibri"/>
              </a:rPr>
              <a:t> </a:t>
            </a:r>
            <a:r>
              <a:rPr sz="2350" spc="114" dirty="0">
                <a:solidFill>
                  <a:srgbClr val="7030A0"/>
                </a:solidFill>
                <a:latin typeface="Calibri"/>
                <a:cs typeface="Calibri"/>
              </a:rPr>
              <a:t>legge</a:t>
            </a:r>
            <a:r>
              <a:rPr sz="2350" spc="290" dirty="0">
                <a:solidFill>
                  <a:srgbClr val="7030A0"/>
                </a:solidFill>
                <a:latin typeface="Calibri"/>
                <a:cs typeface="Calibri"/>
              </a:rPr>
              <a:t> </a:t>
            </a:r>
            <a:r>
              <a:rPr sz="2350" spc="100" dirty="0">
                <a:solidFill>
                  <a:srgbClr val="7030A0"/>
                </a:solidFill>
                <a:latin typeface="Calibri"/>
                <a:cs typeface="Calibri"/>
              </a:rPr>
              <a:t>13</a:t>
            </a:r>
            <a:r>
              <a:rPr sz="2350" spc="290" dirty="0">
                <a:solidFill>
                  <a:srgbClr val="7030A0"/>
                </a:solidFill>
                <a:latin typeface="Calibri"/>
                <a:cs typeface="Calibri"/>
              </a:rPr>
              <a:t> </a:t>
            </a:r>
            <a:r>
              <a:rPr sz="2350" spc="45" dirty="0">
                <a:solidFill>
                  <a:srgbClr val="7030A0"/>
                </a:solidFill>
                <a:latin typeface="Calibri"/>
                <a:cs typeface="Calibri"/>
              </a:rPr>
              <a:t>luglio </a:t>
            </a:r>
            <a:r>
              <a:rPr sz="2350" spc="90" dirty="0">
                <a:solidFill>
                  <a:srgbClr val="7030A0"/>
                </a:solidFill>
                <a:latin typeface="Calibri"/>
                <a:cs typeface="Calibri"/>
              </a:rPr>
              <a:t>2015,</a:t>
            </a:r>
            <a:r>
              <a:rPr sz="2350" spc="114" dirty="0">
                <a:solidFill>
                  <a:srgbClr val="7030A0"/>
                </a:solidFill>
                <a:latin typeface="Calibri"/>
                <a:cs typeface="Calibri"/>
              </a:rPr>
              <a:t>  </a:t>
            </a:r>
            <a:r>
              <a:rPr sz="2350" spc="60" dirty="0">
                <a:solidFill>
                  <a:srgbClr val="7030A0"/>
                </a:solidFill>
                <a:latin typeface="Calibri"/>
                <a:cs typeface="Calibri"/>
              </a:rPr>
              <a:t>n.</a:t>
            </a:r>
            <a:r>
              <a:rPr sz="2350" spc="120" dirty="0">
                <a:solidFill>
                  <a:srgbClr val="7030A0"/>
                </a:solidFill>
                <a:latin typeface="Calibri"/>
                <a:cs typeface="Calibri"/>
              </a:rPr>
              <a:t>  </a:t>
            </a:r>
            <a:r>
              <a:rPr sz="2350" dirty="0">
                <a:solidFill>
                  <a:srgbClr val="7030A0"/>
                </a:solidFill>
                <a:latin typeface="Calibri"/>
                <a:cs typeface="Calibri"/>
              </a:rPr>
              <a:t>107»</a:t>
            </a:r>
            <a:r>
              <a:rPr sz="2350" spc="114" dirty="0">
                <a:solidFill>
                  <a:srgbClr val="7030A0"/>
                </a:solidFill>
                <a:latin typeface="Calibri"/>
                <a:cs typeface="Calibri"/>
              </a:rPr>
              <a:t>  </a:t>
            </a:r>
            <a:r>
              <a:rPr sz="2350" spc="90" dirty="0">
                <a:solidFill>
                  <a:srgbClr val="7030A0"/>
                </a:solidFill>
                <a:latin typeface="Calibri"/>
                <a:cs typeface="Calibri"/>
              </a:rPr>
              <a:t>ha</a:t>
            </a:r>
            <a:r>
              <a:rPr sz="2350" spc="114" dirty="0">
                <a:solidFill>
                  <a:srgbClr val="7030A0"/>
                </a:solidFill>
                <a:latin typeface="Calibri"/>
                <a:cs typeface="Calibri"/>
              </a:rPr>
              <a:t>  </a:t>
            </a:r>
            <a:r>
              <a:rPr sz="2350" spc="55" dirty="0">
                <a:solidFill>
                  <a:srgbClr val="7030A0"/>
                </a:solidFill>
                <a:latin typeface="Calibri"/>
                <a:cs typeface="Calibri"/>
              </a:rPr>
              <a:t>previsto</a:t>
            </a:r>
            <a:r>
              <a:rPr sz="2350" spc="114" dirty="0">
                <a:solidFill>
                  <a:srgbClr val="7030A0"/>
                </a:solidFill>
                <a:latin typeface="Calibri"/>
                <a:cs typeface="Calibri"/>
              </a:rPr>
              <a:t>  </a:t>
            </a:r>
            <a:r>
              <a:rPr sz="2350" spc="130" dirty="0">
                <a:solidFill>
                  <a:srgbClr val="7030A0"/>
                </a:solidFill>
                <a:latin typeface="Calibri"/>
                <a:cs typeface="Calibri"/>
              </a:rPr>
              <a:t>che</a:t>
            </a:r>
            <a:r>
              <a:rPr sz="2350" spc="120" dirty="0">
                <a:solidFill>
                  <a:srgbClr val="7030A0"/>
                </a:solidFill>
                <a:latin typeface="Calibri"/>
                <a:cs typeface="Calibri"/>
              </a:rPr>
              <a:t>  </a:t>
            </a:r>
            <a:r>
              <a:rPr sz="2350" spc="75" dirty="0">
                <a:solidFill>
                  <a:srgbClr val="7030A0"/>
                </a:solidFill>
                <a:latin typeface="Calibri"/>
                <a:cs typeface="Calibri"/>
              </a:rPr>
              <a:t>«È</a:t>
            </a:r>
            <a:r>
              <a:rPr sz="2350" spc="114" dirty="0">
                <a:solidFill>
                  <a:srgbClr val="7030A0"/>
                </a:solidFill>
                <a:latin typeface="Calibri"/>
                <a:cs typeface="Calibri"/>
              </a:rPr>
              <a:t>  </a:t>
            </a:r>
            <a:r>
              <a:rPr sz="2350" dirty="0">
                <a:solidFill>
                  <a:srgbClr val="7030A0"/>
                </a:solidFill>
                <a:latin typeface="Calibri"/>
                <a:cs typeface="Calibri"/>
              </a:rPr>
              <a:t>fatto</a:t>
            </a:r>
            <a:r>
              <a:rPr sz="2350" spc="114" dirty="0">
                <a:solidFill>
                  <a:srgbClr val="7030A0"/>
                </a:solidFill>
                <a:latin typeface="Calibri"/>
                <a:cs typeface="Calibri"/>
              </a:rPr>
              <a:t>  </a:t>
            </a:r>
            <a:r>
              <a:rPr sz="2350" dirty="0">
                <a:solidFill>
                  <a:srgbClr val="7030A0"/>
                </a:solidFill>
                <a:latin typeface="Calibri"/>
                <a:cs typeface="Calibri"/>
              </a:rPr>
              <a:t>divieto</a:t>
            </a:r>
            <a:r>
              <a:rPr sz="2350" spc="120" dirty="0">
                <a:solidFill>
                  <a:srgbClr val="7030A0"/>
                </a:solidFill>
                <a:latin typeface="Calibri"/>
                <a:cs typeface="Calibri"/>
              </a:rPr>
              <a:t>  </a:t>
            </a:r>
            <a:r>
              <a:rPr sz="2350" dirty="0">
                <a:solidFill>
                  <a:srgbClr val="7030A0"/>
                </a:solidFill>
                <a:latin typeface="Calibri"/>
                <a:cs typeface="Calibri"/>
              </a:rPr>
              <a:t>alle</a:t>
            </a:r>
            <a:r>
              <a:rPr sz="2350" spc="114" dirty="0">
                <a:solidFill>
                  <a:srgbClr val="7030A0"/>
                </a:solidFill>
                <a:latin typeface="Calibri"/>
                <a:cs typeface="Calibri"/>
              </a:rPr>
              <a:t>  </a:t>
            </a:r>
            <a:r>
              <a:rPr sz="2350" dirty="0">
                <a:solidFill>
                  <a:srgbClr val="7030A0"/>
                </a:solidFill>
                <a:latin typeface="Calibri"/>
                <a:cs typeface="Calibri"/>
              </a:rPr>
              <a:t>istituzioni</a:t>
            </a:r>
            <a:r>
              <a:rPr sz="2350" spc="114" dirty="0">
                <a:solidFill>
                  <a:srgbClr val="7030A0"/>
                </a:solidFill>
                <a:latin typeface="Calibri"/>
                <a:cs typeface="Calibri"/>
              </a:rPr>
              <a:t>  </a:t>
            </a:r>
            <a:r>
              <a:rPr sz="2350" spc="120" dirty="0">
                <a:solidFill>
                  <a:srgbClr val="7030A0"/>
                </a:solidFill>
                <a:latin typeface="Calibri"/>
                <a:cs typeface="Calibri"/>
              </a:rPr>
              <a:t>scolastiche</a:t>
            </a:r>
            <a:r>
              <a:rPr sz="2350" spc="114" dirty="0">
                <a:solidFill>
                  <a:srgbClr val="7030A0"/>
                </a:solidFill>
                <a:latin typeface="Calibri"/>
                <a:cs typeface="Calibri"/>
              </a:rPr>
              <a:t>  </a:t>
            </a:r>
            <a:r>
              <a:rPr sz="2350" spc="30" dirty="0">
                <a:solidFill>
                  <a:srgbClr val="7030A0"/>
                </a:solidFill>
                <a:latin typeface="Calibri"/>
                <a:cs typeface="Calibri"/>
              </a:rPr>
              <a:t>di </a:t>
            </a:r>
            <a:r>
              <a:rPr sz="2350" spc="85" dirty="0">
                <a:solidFill>
                  <a:srgbClr val="7030A0"/>
                </a:solidFill>
                <a:latin typeface="Calibri"/>
                <a:cs typeface="Calibri"/>
              </a:rPr>
              <a:t>acquistare</a:t>
            </a:r>
            <a:r>
              <a:rPr sz="2350" spc="80" dirty="0">
                <a:solidFill>
                  <a:srgbClr val="7030A0"/>
                </a:solidFill>
                <a:latin typeface="Calibri"/>
                <a:cs typeface="Calibri"/>
              </a:rPr>
              <a:t>  </a:t>
            </a:r>
            <a:r>
              <a:rPr sz="2350" spc="75" dirty="0">
                <a:solidFill>
                  <a:srgbClr val="7030A0"/>
                </a:solidFill>
                <a:latin typeface="Calibri"/>
                <a:cs typeface="Calibri"/>
              </a:rPr>
              <a:t>servizi</a:t>
            </a:r>
            <a:r>
              <a:rPr sz="2350" spc="95" dirty="0">
                <a:solidFill>
                  <a:srgbClr val="7030A0"/>
                </a:solidFill>
                <a:latin typeface="Calibri"/>
                <a:cs typeface="Calibri"/>
              </a:rPr>
              <a:t>  </a:t>
            </a:r>
            <a:r>
              <a:rPr sz="2350" spc="60" dirty="0">
                <a:solidFill>
                  <a:srgbClr val="7030A0"/>
                </a:solidFill>
                <a:latin typeface="Calibri"/>
                <a:cs typeface="Calibri"/>
              </a:rPr>
              <a:t>per</a:t>
            </a:r>
            <a:r>
              <a:rPr sz="2350" spc="90" dirty="0">
                <a:solidFill>
                  <a:srgbClr val="7030A0"/>
                </a:solidFill>
                <a:latin typeface="Calibri"/>
                <a:cs typeface="Calibri"/>
              </a:rPr>
              <a:t>  </a:t>
            </a:r>
            <a:r>
              <a:rPr sz="2350" dirty="0">
                <a:solidFill>
                  <a:srgbClr val="7030A0"/>
                </a:solidFill>
                <a:latin typeface="Calibri"/>
                <a:cs typeface="Calibri"/>
              </a:rPr>
              <a:t>lo</a:t>
            </a:r>
            <a:r>
              <a:rPr sz="2350" spc="90" dirty="0">
                <a:solidFill>
                  <a:srgbClr val="7030A0"/>
                </a:solidFill>
                <a:latin typeface="Calibri"/>
                <a:cs typeface="Calibri"/>
              </a:rPr>
              <a:t>  </a:t>
            </a:r>
            <a:r>
              <a:rPr sz="2350" spc="80" dirty="0">
                <a:solidFill>
                  <a:srgbClr val="7030A0"/>
                </a:solidFill>
                <a:latin typeface="Calibri"/>
                <a:cs typeface="Calibri"/>
              </a:rPr>
              <a:t>svolgimento</a:t>
            </a:r>
            <a:r>
              <a:rPr sz="2350" spc="90" dirty="0">
                <a:solidFill>
                  <a:srgbClr val="7030A0"/>
                </a:solidFill>
                <a:latin typeface="Calibri"/>
                <a:cs typeface="Calibri"/>
              </a:rPr>
              <a:t>  </a:t>
            </a:r>
            <a:r>
              <a:rPr sz="2350" spc="55" dirty="0">
                <a:solidFill>
                  <a:srgbClr val="7030A0"/>
                </a:solidFill>
                <a:latin typeface="Calibri"/>
                <a:cs typeface="Calibri"/>
              </a:rPr>
              <a:t>di</a:t>
            </a:r>
            <a:r>
              <a:rPr sz="2350" spc="90" dirty="0">
                <a:solidFill>
                  <a:srgbClr val="7030A0"/>
                </a:solidFill>
                <a:latin typeface="Calibri"/>
                <a:cs typeface="Calibri"/>
              </a:rPr>
              <a:t>  </a:t>
            </a:r>
            <a:r>
              <a:rPr sz="2350" dirty="0">
                <a:solidFill>
                  <a:srgbClr val="7030A0"/>
                </a:solidFill>
                <a:latin typeface="Calibri"/>
                <a:cs typeface="Calibri"/>
              </a:rPr>
              <a:t>attività</a:t>
            </a:r>
            <a:r>
              <a:rPr sz="2350" spc="85" dirty="0">
                <a:solidFill>
                  <a:srgbClr val="7030A0"/>
                </a:solidFill>
                <a:latin typeface="Calibri"/>
                <a:cs typeface="Calibri"/>
              </a:rPr>
              <a:t>  </a:t>
            </a:r>
            <a:r>
              <a:rPr sz="2350" spc="130" dirty="0">
                <a:solidFill>
                  <a:srgbClr val="7030A0"/>
                </a:solidFill>
                <a:latin typeface="Calibri"/>
                <a:cs typeface="Calibri"/>
              </a:rPr>
              <a:t>che</a:t>
            </a:r>
            <a:r>
              <a:rPr sz="2350" spc="90" dirty="0">
                <a:solidFill>
                  <a:srgbClr val="7030A0"/>
                </a:solidFill>
                <a:latin typeface="Calibri"/>
                <a:cs typeface="Calibri"/>
              </a:rPr>
              <a:t>  </a:t>
            </a:r>
            <a:r>
              <a:rPr sz="2350" dirty="0">
                <a:solidFill>
                  <a:srgbClr val="7030A0"/>
                </a:solidFill>
                <a:latin typeface="Calibri"/>
                <a:cs typeface="Calibri"/>
              </a:rPr>
              <a:t>rientrano</a:t>
            </a:r>
            <a:r>
              <a:rPr sz="2350" spc="95" dirty="0">
                <a:solidFill>
                  <a:srgbClr val="7030A0"/>
                </a:solidFill>
                <a:latin typeface="Calibri"/>
                <a:cs typeface="Calibri"/>
              </a:rPr>
              <a:t>  </a:t>
            </a:r>
            <a:r>
              <a:rPr sz="2350" dirty="0">
                <a:solidFill>
                  <a:srgbClr val="7030A0"/>
                </a:solidFill>
                <a:latin typeface="Calibri"/>
                <a:cs typeface="Calibri"/>
              </a:rPr>
              <a:t>nelle</a:t>
            </a:r>
            <a:r>
              <a:rPr sz="2350" spc="90" dirty="0">
                <a:solidFill>
                  <a:srgbClr val="7030A0"/>
                </a:solidFill>
                <a:latin typeface="Calibri"/>
                <a:cs typeface="Calibri"/>
              </a:rPr>
              <a:t>  </a:t>
            </a:r>
            <a:r>
              <a:rPr sz="2350" spc="-10" dirty="0">
                <a:solidFill>
                  <a:srgbClr val="7030A0"/>
                </a:solidFill>
                <a:latin typeface="Calibri"/>
                <a:cs typeface="Calibri"/>
              </a:rPr>
              <a:t>ordinarie </a:t>
            </a:r>
            <a:r>
              <a:rPr sz="2350" spc="50" dirty="0">
                <a:solidFill>
                  <a:srgbClr val="7030A0"/>
                </a:solidFill>
                <a:latin typeface="Calibri"/>
                <a:cs typeface="Calibri"/>
              </a:rPr>
              <a:t>funzioni</a:t>
            </a:r>
            <a:r>
              <a:rPr sz="2350" spc="509" dirty="0">
                <a:solidFill>
                  <a:srgbClr val="7030A0"/>
                </a:solidFill>
                <a:latin typeface="Calibri"/>
                <a:cs typeface="Calibri"/>
              </a:rPr>
              <a:t> </a:t>
            </a:r>
            <a:r>
              <a:rPr sz="2350" spc="95" dirty="0">
                <a:solidFill>
                  <a:srgbClr val="7030A0"/>
                </a:solidFill>
                <a:latin typeface="Calibri"/>
                <a:cs typeface="Calibri"/>
              </a:rPr>
              <a:t>o</a:t>
            </a:r>
            <a:r>
              <a:rPr sz="2350" spc="515" dirty="0">
                <a:solidFill>
                  <a:srgbClr val="7030A0"/>
                </a:solidFill>
                <a:latin typeface="Calibri"/>
                <a:cs typeface="Calibri"/>
              </a:rPr>
              <a:t> </a:t>
            </a:r>
            <a:r>
              <a:rPr sz="2350" spc="80" dirty="0">
                <a:solidFill>
                  <a:srgbClr val="7030A0"/>
                </a:solidFill>
                <a:latin typeface="Calibri"/>
                <a:cs typeface="Calibri"/>
              </a:rPr>
              <a:t>mansioni</a:t>
            </a:r>
            <a:r>
              <a:rPr sz="2350" spc="515" dirty="0">
                <a:solidFill>
                  <a:srgbClr val="7030A0"/>
                </a:solidFill>
                <a:latin typeface="Calibri"/>
                <a:cs typeface="Calibri"/>
              </a:rPr>
              <a:t> </a:t>
            </a:r>
            <a:r>
              <a:rPr sz="2350" spc="45" dirty="0">
                <a:solidFill>
                  <a:srgbClr val="7030A0"/>
                </a:solidFill>
                <a:latin typeface="Calibri"/>
                <a:cs typeface="Calibri"/>
              </a:rPr>
              <a:t>proprie</a:t>
            </a:r>
            <a:r>
              <a:rPr sz="2350" spc="509" dirty="0">
                <a:solidFill>
                  <a:srgbClr val="7030A0"/>
                </a:solidFill>
                <a:latin typeface="Calibri"/>
                <a:cs typeface="Calibri"/>
              </a:rPr>
              <a:t> </a:t>
            </a:r>
            <a:r>
              <a:rPr sz="2350" spc="65" dirty="0">
                <a:solidFill>
                  <a:srgbClr val="7030A0"/>
                </a:solidFill>
                <a:latin typeface="Calibri"/>
                <a:cs typeface="Calibri"/>
              </a:rPr>
              <a:t>del</a:t>
            </a:r>
            <a:r>
              <a:rPr sz="2350" spc="509" dirty="0">
                <a:solidFill>
                  <a:srgbClr val="7030A0"/>
                </a:solidFill>
                <a:latin typeface="Calibri"/>
                <a:cs typeface="Calibri"/>
              </a:rPr>
              <a:t> </a:t>
            </a:r>
            <a:r>
              <a:rPr sz="2350" spc="90" dirty="0">
                <a:solidFill>
                  <a:srgbClr val="7030A0"/>
                </a:solidFill>
                <a:latin typeface="Calibri"/>
                <a:cs typeface="Calibri"/>
              </a:rPr>
              <a:t>personale</a:t>
            </a:r>
            <a:r>
              <a:rPr sz="2350" spc="509" dirty="0">
                <a:solidFill>
                  <a:srgbClr val="7030A0"/>
                </a:solidFill>
                <a:latin typeface="Calibri"/>
                <a:cs typeface="Calibri"/>
              </a:rPr>
              <a:t> </a:t>
            </a:r>
            <a:r>
              <a:rPr sz="2350" dirty="0">
                <a:solidFill>
                  <a:srgbClr val="7030A0"/>
                </a:solidFill>
                <a:latin typeface="Calibri"/>
                <a:cs typeface="Calibri"/>
              </a:rPr>
              <a:t>in</a:t>
            </a:r>
            <a:r>
              <a:rPr sz="2350" spc="515" dirty="0">
                <a:solidFill>
                  <a:srgbClr val="7030A0"/>
                </a:solidFill>
                <a:latin typeface="Calibri"/>
                <a:cs typeface="Calibri"/>
              </a:rPr>
              <a:t> </a:t>
            </a:r>
            <a:r>
              <a:rPr sz="2350" spc="80" dirty="0">
                <a:solidFill>
                  <a:srgbClr val="7030A0"/>
                </a:solidFill>
                <a:latin typeface="Calibri"/>
                <a:cs typeface="Calibri"/>
              </a:rPr>
              <a:t>servizio</a:t>
            </a:r>
            <a:r>
              <a:rPr sz="2350" spc="515" dirty="0">
                <a:solidFill>
                  <a:srgbClr val="7030A0"/>
                </a:solidFill>
                <a:latin typeface="Calibri"/>
                <a:cs typeface="Calibri"/>
              </a:rPr>
              <a:t> </a:t>
            </a:r>
            <a:r>
              <a:rPr sz="2350" dirty="0">
                <a:solidFill>
                  <a:srgbClr val="7030A0"/>
                </a:solidFill>
                <a:latin typeface="Calibri"/>
                <a:cs typeface="Calibri"/>
              </a:rPr>
              <a:t>nella</a:t>
            </a:r>
            <a:r>
              <a:rPr sz="2350" spc="515" dirty="0">
                <a:solidFill>
                  <a:srgbClr val="7030A0"/>
                </a:solidFill>
                <a:latin typeface="Calibri"/>
                <a:cs typeface="Calibri"/>
              </a:rPr>
              <a:t> </a:t>
            </a:r>
            <a:r>
              <a:rPr sz="2350" spc="120" dirty="0">
                <a:solidFill>
                  <a:srgbClr val="7030A0"/>
                </a:solidFill>
                <a:latin typeface="Calibri"/>
                <a:cs typeface="Calibri"/>
              </a:rPr>
              <a:t>scuola,</a:t>
            </a:r>
            <a:r>
              <a:rPr sz="2350" spc="509" dirty="0">
                <a:solidFill>
                  <a:srgbClr val="7030A0"/>
                </a:solidFill>
                <a:latin typeface="Calibri"/>
                <a:cs typeface="Calibri"/>
              </a:rPr>
              <a:t> </a:t>
            </a:r>
            <a:r>
              <a:rPr sz="2350" dirty="0">
                <a:solidFill>
                  <a:srgbClr val="7030A0"/>
                </a:solidFill>
                <a:latin typeface="Calibri"/>
                <a:cs typeface="Calibri"/>
              </a:rPr>
              <a:t>fatti</a:t>
            </a:r>
            <a:r>
              <a:rPr sz="2350" spc="509" dirty="0">
                <a:solidFill>
                  <a:srgbClr val="7030A0"/>
                </a:solidFill>
                <a:latin typeface="Calibri"/>
                <a:cs typeface="Calibri"/>
              </a:rPr>
              <a:t> </a:t>
            </a:r>
            <a:r>
              <a:rPr sz="2350" spc="90" dirty="0">
                <a:solidFill>
                  <a:srgbClr val="7030A0"/>
                </a:solidFill>
                <a:latin typeface="Calibri"/>
                <a:cs typeface="Calibri"/>
              </a:rPr>
              <a:t>salvi</a:t>
            </a:r>
            <a:r>
              <a:rPr sz="2350" spc="515" dirty="0">
                <a:solidFill>
                  <a:srgbClr val="7030A0"/>
                </a:solidFill>
                <a:latin typeface="Calibri"/>
                <a:cs typeface="Calibri"/>
              </a:rPr>
              <a:t> </a:t>
            </a:r>
            <a:r>
              <a:rPr sz="2350" spc="-50" dirty="0">
                <a:solidFill>
                  <a:srgbClr val="7030A0"/>
                </a:solidFill>
                <a:latin typeface="Calibri"/>
                <a:cs typeface="Calibri"/>
              </a:rPr>
              <a:t>i </a:t>
            </a:r>
            <a:r>
              <a:rPr sz="2350" dirty="0">
                <a:solidFill>
                  <a:srgbClr val="7030A0"/>
                </a:solidFill>
                <a:latin typeface="Calibri"/>
                <a:cs typeface="Calibri"/>
              </a:rPr>
              <a:t>contratti</a:t>
            </a:r>
            <a:r>
              <a:rPr sz="2350" spc="525" dirty="0">
                <a:solidFill>
                  <a:srgbClr val="7030A0"/>
                </a:solidFill>
                <a:latin typeface="Calibri"/>
                <a:cs typeface="Calibri"/>
              </a:rPr>
              <a:t>  </a:t>
            </a:r>
            <a:r>
              <a:rPr sz="2350" spc="55" dirty="0">
                <a:solidFill>
                  <a:srgbClr val="7030A0"/>
                </a:solidFill>
                <a:latin typeface="Calibri"/>
                <a:cs typeface="Calibri"/>
              </a:rPr>
              <a:t>di</a:t>
            </a:r>
            <a:r>
              <a:rPr sz="2350" spc="520" dirty="0">
                <a:solidFill>
                  <a:srgbClr val="7030A0"/>
                </a:solidFill>
                <a:latin typeface="Calibri"/>
                <a:cs typeface="Calibri"/>
              </a:rPr>
              <a:t>  </a:t>
            </a:r>
            <a:r>
              <a:rPr sz="2350" spc="75" dirty="0">
                <a:solidFill>
                  <a:srgbClr val="7030A0"/>
                </a:solidFill>
                <a:latin typeface="Calibri"/>
                <a:cs typeface="Calibri"/>
              </a:rPr>
              <a:t>prestazione</a:t>
            </a:r>
            <a:r>
              <a:rPr sz="2350" spc="525" dirty="0">
                <a:solidFill>
                  <a:srgbClr val="7030A0"/>
                </a:solidFill>
                <a:latin typeface="Calibri"/>
                <a:cs typeface="Calibri"/>
              </a:rPr>
              <a:t>  </a:t>
            </a:r>
            <a:r>
              <a:rPr sz="2350" spc="85" dirty="0">
                <a:solidFill>
                  <a:srgbClr val="7030A0"/>
                </a:solidFill>
                <a:latin typeface="Calibri"/>
                <a:cs typeface="Calibri"/>
              </a:rPr>
              <a:t>d'opera</a:t>
            </a:r>
            <a:r>
              <a:rPr sz="2350" spc="520" dirty="0">
                <a:solidFill>
                  <a:srgbClr val="7030A0"/>
                </a:solidFill>
                <a:latin typeface="Calibri"/>
                <a:cs typeface="Calibri"/>
              </a:rPr>
              <a:t>  </a:t>
            </a:r>
            <a:r>
              <a:rPr sz="2350" spc="135" dirty="0">
                <a:solidFill>
                  <a:srgbClr val="7030A0"/>
                </a:solidFill>
                <a:latin typeface="Calibri"/>
                <a:cs typeface="Calibri"/>
              </a:rPr>
              <a:t>con</a:t>
            </a:r>
            <a:r>
              <a:rPr sz="2350" spc="525" dirty="0">
                <a:solidFill>
                  <a:srgbClr val="7030A0"/>
                </a:solidFill>
                <a:latin typeface="Calibri"/>
                <a:cs typeface="Calibri"/>
              </a:rPr>
              <a:t>  </a:t>
            </a:r>
            <a:r>
              <a:rPr sz="2350" spc="60" dirty="0">
                <a:solidFill>
                  <a:srgbClr val="7030A0"/>
                </a:solidFill>
                <a:latin typeface="Calibri"/>
                <a:cs typeface="Calibri"/>
              </a:rPr>
              <a:t>esperti</a:t>
            </a:r>
            <a:r>
              <a:rPr sz="2350" spc="520" dirty="0">
                <a:solidFill>
                  <a:srgbClr val="7030A0"/>
                </a:solidFill>
                <a:latin typeface="Calibri"/>
                <a:cs typeface="Calibri"/>
              </a:rPr>
              <a:t>  </a:t>
            </a:r>
            <a:r>
              <a:rPr sz="2350" spc="60" dirty="0">
                <a:solidFill>
                  <a:srgbClr val="7030A0"/>
                </a:solidFill>
                <a:latin typeface="Calibri"/>
                <a:cs typeface="Calibri"/>
              </a:rPr>
              <a:t>per</a:t>
            </a:r>
            <a:r>
              <a:rPr sz="2350" spc="520" dirty="0">
                <a:solidFill>
                  <a:srgbClr val="7030A0"/>
                </a:solidFill>
                <a:latin typeface="Calibri"/>
                <a:cs typeface="Calibri"/>
              </a:rPr>
              <a:t>  </a:t>
            </a:r>
            <a:r>
              <a:rPr sz="2350" dirty="0">
                <a:solidFill>
                  <a:srgbClr val="7030A0"/>
                </a:solidFill>
                <a:latin typeface="Calibri"/>
                <a:cs typeface="Calibri"/>
              </a:rPr>
              <a:t>particolari</a:t>
            </a:r>
            <a:r>
              <a:rPr sz="2350" spc="520" dirty="0">
                <a:solidFill>
                  <a:srgbClr val="7030A0"/>
                </a:solidFill>
                <a:latin typeface="Calibri"/>
                <a:cs typeface="Calibri"/>
              </a:rPr>
              <a:t>  </a:t>
            </a:r>
            <a:r>
              <a:rPr sz="2350" dirty="0">
                <a:solidFill>
                  <a:srgbClr val="7030A0"/>
                </a:solidFill>
                <a:latin typeface="Calibri"/>
                <a:cs typeface="Calibri"/>
              </a:rPr>
              <a:t>attività</a:t>
            </a:r>
            <a:r>
              <a:rPr sz="2350" spc="525" dirty="0">
                <a:solidFill>
                  <a:srgbClr val="7030A0"/>
                </a:solidFill>
                <a:latin typeface="Calibri"/>
                <a:cs typeface="Calibri"/>
              </a:rPr>
              <a:t>  </a:t>
            </a:r>
            <a:r>
              <a:rPr sz="2350" spc="90" dirty="0">
                <a:solidFill>
                  <a:srgbClr val="7030A0"/>
                </a:solidFill>
                <a:latin typeface="Calibri"/>
                <a:cs typeface="Calibri"/>
              </a:rPr>
              <a:t>ed </a:t>
            </a:r>
            <a:r>
              <a:rPr sz="2350" spc="75" dirty="0">
                <a:solidFill>
                  <a:srgbClr val="7030A0"/>
                </a:solidFill>
                <a:latin typeface="Calibri"/>
                <a:cs typeface="Calibri"/>
              </a:rPr>
              <a:t>insegnamenti,</a:t>
            </a:r>
            <a:r>
              <a:rPr sz="2350" spc="545" dirty="0">
                <a:solidFill>
                  <a:srgbClr val="7030A0"/>
                </a:solidFill>
                <a:latin typeface="Calibri"/>
                <a:cs typeface="Calibri"/>
              </a:rPr>
              <a:t> </a:t>
            </a:r>
            <a:r>
              <a:rPr sz="2350" spc="55" dirty="0">
                <a:solidFill>
                  <a:srgbClr val="7030A0"/>
                </a:solidFill>
                <a:latin typeface="Calibri"/>
                <a:cs typeface="Calibri"/>
              </a:rPr>
              <a:t>al</a:t>
            </a:r>
            <a:r>
              <a:rPr sz="2350" spc="555" dirty="0">
                <a:solidFill>
                  <a:srgbClr val="7030A0"/>
                </a:solidFill>
                <a:latin typeface="Calibri"/>
                <a:cs typeface="Calibri"/>
              </a:rPr>
              <a:t> </a:t>
            </a:r>
            <a:r>
              <a:rPr sz="2350" dirty="0">
                <a:solidFill>
                  <a:srgbClr val="7030A0"/>
                </a:solidFill>
                <a:latin typeface="Calibri"/>
                <a:cs typeface="Calibri"/>
              </a:rPr>
              <a:t>ﬁne</a:t>
            </a:r>
            <a:r>
              <a:rPr sz="2350" spc="555" dirty="0">
                <a:solidFill>
                  <a:srgbClr val="7030A0"/>
                </a:solidFill>
                <a:latin typeface="Calibri"/>
                <a:cs typeface="Calibri"/>
              </a:rPr>
              <a:t> </a:t>
            </a:r>
            <a:r>
              <a:rPr sz="2350" spc="55" dirty="0">
                <a:solidFill>
                  <a:srgbClr val="7030A0"/>
                </a:solidFill>
                <a:latin typeface="Calibri"/>
                <a:cs typeface="Calibri"/>
              </a:rPr>
              <a:t>di</a:t>
            </a:r>
            <a:r>
              <a:rPr sz="2350" spc="550" dirty="0">
                <a:solidFill>
                  <a:srgbClr val="7030A0"/>
                </a:solidFill>
                <a:latin typeface="Calibri"/>
                <a:cs typeface="Calibri"/>
              </a:rPr>
              <a:t> </a:t>
            </a:r>
            <a:r>
              <a:rPr sz="2350" dirty="0">
                <a:solidFill>
                  <a:srgbClr val="7030A0"/>
                </a:solidFill>
                <a:latin typeface="Calibri"/>
                <a:cs typeface="Calibri"/>
              </a:rPr>
              <a:t>garantire</a:t>
            </a:r>
            <a:r>
              <a:rPr sz="2350" spc="555" dirty="0">
                <a:solidFill>
                  <a:srgbClr val="7030A0"/>
                </a:solidFill>
                <a:latin typeface="Calibri"/>
                <a:cs typeface="Calibri"/>
              </a:rPr>
              <a:t> </a:t>
            </a:r>
            <a:r>
              <a:rPr sz="2350" spc="60" dirty="0">
                <a:solidFill>
                  <a:srgbClr val="7030A0"/>
                </a:solidFill>
                <a:latin typeface="Calibri"/>
                <a:cs typeface="Calibri"/>
              </a:rPr>
              <a:t>l'arricchimento</a:t>
            </a:r>
            <a:r>
              <a:rPr sz="2350" spc="555" dirty="0">
                <a:solidFill>
                  <a:srgbClr val="7030A0"/>
                </a:solidFill>
                <a:latin typeface="Calibri"/>
                <a:cs typeface="Calibri"/>
              </a:rPr>
              <a:t> </a:t>
            </a:r>
            <a:r>
              <a:rPr sz="2350" dirty="0">
                <a:solidFill>
                  <a:srgbClr val="7030A0"/>
                </a:solidFill>
                <a:latin typeface="Calibri"/>
                <a:cs typeface="Calibri"/>
              </a:rPr>
              <a:t>dell'oﬀerta</a:t>
            </a:r>
            <a:r>
              <a:rPr sz="2350" spc="550" dirty="0">
                <a:solidFill>
                  <a:srgbClr val="7030A0"/>
                </a:solidFill>
                <a:latin typeface="Calibri"/>
                <a:cs typeface="Calibri"/>
              </a:rPr>
              <a:t> </a:t>
            </a:r>
            <a:r>
              <a:rPr sz="2350" dirty="0">
                <a:solidFill>
                  <a:srgbClr val="7030A0"/>
                </a:solidFill>
                <a:latin typeface="Calibri"/>
                <a:cs typeface="Calibri"/>
              </a:rPr>
              <a:t>formativa,</a:t>
            </a:r>
            <a:r>
              <a:rPr sz="2350" spc="550" dirty="0">
                <a:solidFill>
                  <a:srgbClr val="7030A0"/>
                </a:solidFill>
                <a:latin typeface="Calibri"/>
                <a:cs typeface="Calibri"/>
              </a:rPr>
              <a:t> </a:t>
            </a:r>
            <a:r>
              <a:rPr sz="2350" spc="90" dirty="0">
                <a:solidFill>
                  <a:srgbClr val="7030A0"/>
                </a:solidFill>
                <a:latin typeface="Calibri"/>
                <a:cs typeface="Calibri"/>
              </a:rPr>
              <a:t>nonché </a:t>
            </a:r>
            <a:r>
              <a:rPr sz="2350" spc="55" dirty="0">
                <a:solidFill>
                  <a:srgbClr val="7030A0"/>
                </a:solidFill>
                <a:latin typeface="Calibri"/>
                <a:cs typeface="Calibri"/>
              </a:rPr>
              <a:t>la</a:t>
            </a:r>
            <a:r>
              <a:rPr sz="2350" spc="135" dirty="0">
                <a:solidFill>
                  <a:srgbClr val="7030A0"/>
                </a:solidFill>
                <a:latin typeface="Calibri"/>
                <a:cs typeface="Calibri"/>
              </a:rPr>
              <a:t> </a:t>
            </a:r>
            <a:r>
              <a:rPr sz="2350" spc="75" dirty="0">
                <a:solidFill>
                  <a:srgbClr val="7030A0"/>
                </a:solidFill>
                <a:latin typeface="Calibri"/>
                <a:cs typeface="Calibri"/>
              </a:rPr>
              <a:t>realizzazione</a:t>
            </a:r>
            <a:r>
              <a:rPr sz="2350" spc="135" dirty="0">
                <a:solidFill>
                  <a:srgbClr val="7030A0"/>
                </a:solidFill>
                <a:latin typeface="Calibri"/>
                <a:cs typeface="Calibri"/>
              </a:rPr>
              <a:t> </a:t>
            </a:r>
            <a:r>
              <a:rPr sz="2350" spc="55" dirty="0">
                <a:solidFill>
                  <a:srgbClr val="7030A0"/>
                </a:solidFill>
                <a:latin typeface="Calibri"/>
                <a:cs typeface="Calibri"/>
              </a:rPr>
              <a:t>di</a:t>
            </a:r>
            <a:r>
              <a:rPr sz="2350" spc="130" dirty="0">
                <a:solidFill>
                  <a:srgbClr val="7030A0"/>
                </a:solidFill>
                <a:latin typeface="Calibri"/>
                <a:cs typeface="Calibri"/>
              </a:rPr>
              <a:t> </a:t>
            </a:r>
            <a:r>
              <a:rPr sz="2350" spc="110" dirty="0">
                <a:solidFill>
                  <a:srgbClr val="7030A0"/>
                </a:solidFill>
                <a:latin typeface="Calibri"/>
                <a:cs typeface="Calibri"/>
              </a:rPr>
              <a:t>speciﬁci</a:t>
            </a:r>
            <a:r>
              <a:rPr sz="2350" spc="135" dirty="0">
                <a:solidFill>
                  <a:srgbClr val="7030A0"/>
                </a:solidFill>
                <a:latin typeface="Calibri"/>
                <a:cs typeface="Calibri"/>
              </a:rPr>
              <a:t> </a:t>
            </a:r>
            <a:r>
              <a:rPr sz="2350" spc="60" dirty="0">
                <a:solidFill>
                  <a:srgbClr val="7030A0"/>
                </a:solidFill>
                <a:latin typeface="Calibri"/>
                <a:cs typeface="Calibri"/>
              </a:rPr>
              <a:t>programmi</a:t>
            </a:r>
            <a:r>
              <a:rPr sz="2350" spc="135" dirty="0">
                <a:solidFill>
                  <a:srgbClr val="7030A0"/>
                </a:solidFill>
                <a:latin typeface="Calibri"/>
                <a:cs typeface="Calibri"/>
              </a:rPr>
              <a:t> </a:t>
            </a:r>
            <a:r>
              <a:rPr sz="2350" spc="55" dirty="0">
                <a:solidFill>
                  <a:srgbClr val="7030A0"/>
                </a:solidFill>
                <a:latin typeface="Calibri"/>
                <a:cs typeface="Calibri"/>
              </a:rPr>
              <a:t>di</a:t>
            </a:r>
            <a:r>
              <a:rPr sz="2350" spc="135" dirty="0">
                <a:solidFill>
                  <a:srgbClr val="7030A0"/>
                </a:solidFill>
                <a:latin typeface="Calibri"/>
                <a:cs typeface="Calibri"/>
              </a:rPr>
              <a:t> </a:t>
            </a:r>
            <a:r>
              <a:rPr sz="2350" spc="80" dirty="0">
                <a:solidFill>
                  <a:srgbClr val="7030A0"/>
                </a:solidFill>
                <a:latin typeface="Calibri"/>
                <a:cs typeface="Calibri"/>
              </a:rPr>
              <a:t>ricerca</a:t>
            </a:r>
            <a:r>
              <a:rPr sz="2350" spc="135" dirty="0">
                <a:solidFill>
                  <a:srgbClr val="7030A0"/>
                </a:solidFill>
                <a:latin typeface="Calibri"/>
                <a:cs typeface="Calibri"/>
              </a:rPr>
              <a:t> </a:t>
            </a:r>
            <a:r>
              <a:rPr sz="2350" spc="80" dirty="0">
                <a:solidFill>
                  <a:srgbClr val="7030A0"/>
                </a:solidFill>
                <a:latin typeface="Calibri"/>
                <a:cs typeface="Calibri"/>
              </a:rPr>
              <a:t>e</a:t>
            </a:r>
            <a:r>
              <a:rPr sz="2350" spc="135" dirty="0">
                <a:solidFill>
                  <a:srgbClr val="7030A0"/>
                </a:solidFill>
                <a:latin typeface="Calibri"/>
                <a:cs typeface="Calibri"/>
              </a:rPr>
              <a:t> </a:t>
            </a:r>
            <a:r>
              <a:rPr sz="2350" spc="55" dirty="0">
                <a:solidFill>
                  <a:srgbClr val="7030A0"/>
                </a:solidFill>
                <a:latin typeface="Calibri"/>
                <a:cs typeface="Calibri"/>
              </a:rPr>
              <a:t>di</a:t>
            </a:r>
            <a:r>
              <a:rPr sz="2350" spc="130" dirty="0">
                <a:solidFill>
                  <a:srgbClr val="7030A0"/>
                </a:solidFill>
                <a:latin typeface="Calibri"/>
                <a:cs typeface="Calibri"/>
              </a:rPr>
              <a:t> </a:t>
            </a:r>
            <a:r>
              <a:rPr sz="2350" spc="50" dirty="0">
                <a:solidFill>
                  <a:srgbClr val="7030A0"/>
                </a:solidFill>
                <a:latin typeface="Calibri"/>
                <a:cs typeface="Calibri"/>
              </a:rPr>
              <a:t>sperimentazione».</a:t>
            </a:r>
            <a:endParaRPr sz="2350">
              <a:latin typeface="Calibri"/>
              <a:cs typeface="Calibri"/>
            </a:endParaRPr>
          </a:p>
          <a:p>
            <a:pPr marL="12700" marR="351790" algn="just">
              <a:lnSpc>
                <a:spcPts val="2820"/>
              </a:lnSpc>
              <a:spcBef>
                <a:spcPts val="65"/>
              </a:spcBef>
            </a:pPr>
            <a:r>
              <a:rPr sz="2350" b="1" spc="185" dirty="0">
                <a:solidFill>
                  <a:srgbClr val="7030A0"/>
                </a:solidFill>
                <a:latin typeface="Calibri"/>
                <a:cs typeface="Calibri"/>
              </a:rPr>
              <a:t>Solo</a:t>
            </a:r>
            <a:r>
              <a:rPr sz="2350" b="1" spc="235" dirty="0">
                <a:solidFill>
                  <a:srgbClr val="7030A0"/>
                </a:solidFill>
                <a:latin typeface="Calibri"/>
                <a:cs typeface="Calibri"/>
              </a:rPr>
              <a:t> </a:t>
            </a:r>
            <a:r>
              <a:rPr sz="2350" b="1" spc="70" dirty="0">
                <a:solidFill>
                  <a:srgbClr val="7030A0"/>
                </a:solidFill>
                <a:latin typeface="Calibri"/>
                <a:cs typeface="Calibri"/>
              </a:rPr>
              <a:t>in</a:t>
            </a:r>
            <a:r>
              <a:rPr sz="2350" b="1" spc="240" dirty="0">
                <a:solidFill>
                  <a:srgbClr val="7030A0"/>
                </a:solidFill>
                <a:latin typeface="Calibri"/>
                <a:cs typeface="Calibri"/>
              </a:rPr>
              <a:t> </a:t>
            </a:r>
            <a:r>
              <a:rPr sz="2350" b="1" spc="254" dirty="0">
                <a:solidFill>
                  <a:srgbClr val="7030A0"/>
                </a:solidFill>
                <a:latin typeface="Calibri"/>
                <a:cs typeface="Calibri"/>
              </a:rPr>
              <a:t>caso</a:t>
            </a:r>
            <a:r>
              <a:rPr sz="2350" b="1" spc="250" dirty="0">
                <a:solidFill>
                  <a:srgbClr val="7030A0"/>
                </a:solidFill>
                <a:latin typeface="Calibri"/>
                <a:cs typeface="Calibri"/>
              </a:rPr>
              <a:t> </a:t>
            </a:r>
            <a:r>
              <a:rPr sz="2350" b="1" spc="85" dirty="0">
                <a:solidFill>
                  <a:srgbClr val="7030A0"/>
                </a:solidFill>
                <a:latin typeface="Calibri"/>
                <a:cs typeface="Calibri"/>
              </a:rPr>
              <a:t>di</a:t>
            </a:r>
            <a:r>
              <a:rPr sz="2350" b="1" spc="250" dirty="0">
                <a:solidFill>
                  <a:srgbClr val="7030A0"/>
                </a:solidFill>
                <a:latin typeface="Calibri"/>
                <a:cs typeface="Calibri"/>
              </a:rPr>
              <a:t> </a:t>
            </a:r>
            <a:r>
              <a:rPr sz="2350" b="1" spc="114" dirty="0">
                <a:solidFill>
                  <a:srgbClr val="7030A0"/>
                </a:solidFill>
                <a:latin typeface="Calibri"/>
                <a:cs typeface="Calibri"/>
              </a:rPr>
              <a:t>impossibilità</a:t>
            </a:r>
            <a:r>
              <a:rPr sz="2350" b="1" spc="245" dirty="0">
                <a:solidFill>
                  <a:srgbClr val="7030A0"/>
                </a:solidFill>
                <a:latin typeface="Calibri"/>
                <a:cs typeface="Calibri"/>
              </a:rPr>
              <a:t> </a:t>
            </a:r>
            <a:r>
              <a:rPr sz="2350" b="1" spc="85" dirty="0">
                <a:solidFill>
                  <a:srgbClr val="7030A0"/>
                </a:solidFill>
                <a:latin typeface="Calibri"/>
                <a:cs typeface="Calibri"/>
              </a:rPr>
              <a:t>di</a:t>
            </a:r>
            <a:r>
              <a:rPr sz="2350" b="1" spc="245" dirty="0">
                <a:solidFill>
                  <a:srgbClr val="7030A0"/>
                </a:solidFill>
                <a:latin typeface="Calibri"/>
                <a:cs typeface="Calibri"/>
              </a:rPr>
              <a:t> </a:t>
            </a:r>
            <a:r>
              <a:rPr sz="2350" b="1" spc="114" dirty="0">
                <a:solidFill>
                  <a:srgbClr val="7030A0"/>
                </a:solidFill>
                <a:latin typeface="Calibri"/>
                <a:cs typeface="Calibri"/>
              </a:rPr>
              <a:t>ricorrere</a:t>
            </a:r>
            <a:r>
              <a:rPr sz="2350" b="1" spc="250" dirty="0">
                <a:solidFill>
                  <a:srgbClr val="7030A0"/>
                </a:solidFill>
                <a:latin typeface="Calibri"/>
                <a:cs typeface="Calibri"/>
              </a:rPr>
              <a:t> </a:t>
            </a:r>
            <a:r>
              <a:rPr sz="2350" b="1" spc="185" dirty="0">
                <a:solidFill>
                  <a:srgbClr val="7030A0"/>
                </a:solidFill>
                <a:latin typeface="Calibri"/>
                <a:cs typeface="Calibri"/>
              </a:rPr>
              <a:t>a</a:t>
            </a:r>
            <a:r>
              <a:rPr sz="2350" b="1" spc="250" dirty="0">
                <a:solidFill>
                  <a:srgbClr val="7030A0"/>
                </a:solidFill>
                <a:latin typeface="Calibri"/>
                <a:cs typeface="Calibri"/>
              </a:rPr>
              <a:t> </a:t>
            </a:r>
            <a:r>
              <a:rPr sz="2350" b="1" spc="155" dirty="0">
                <a:solidFill>
                  <a:srgbClr val="7030A0"/>
                </a:solidFill>
                <a:latin typeface="Calibri"/>
                <a:cs typeface="Calibri"/>
              </a:rPr>
              <a:t>risorse</a:t>
            </a:r>
            <a:r>
              <a:rPr sz="2350" b="1" spc="250" dirty="0">
                <a:solidFill>
                  <a:srgbClr val="7030A0"/>
                </a:solidFill>
                <a:latin typeface="Calibri"/>
                <a:cs typeface="Calibri"/>
              </a:rPr>
              <a:t> </a:t>
            </a:r>
            <a:r>
              <a:rPr sz="2350" b="1" spc="155" dirty="0">
                <a:solidFill>
                  <a:srgbClr val="7030A0"/>
                </a:solidFill>
                <a:latin typeface="Calibri"/>
                <a:cs typeface="Calibri"/>
              </a:rPr>
              <a:t>umane</a:t>
            </a:r>
            <a:r>
              <a:rPr sz="2350" b="1" spc="245" dirty="0">
                <a:solidFill>
                  <a:srgbClr val="7030A0"/>
                </a:solidFill>
                <a:latin typeface="Calibri"/>
                <a:cs typeface="Calibri"/>
              </a:rPr>
              <a:t> </a:t>
            </a:r>
            <a:r>
              <a:rPr sz="2350" b="1" spc="90" dirty="0">
                <a:solidFill>
                  <a:srgbClr val="7030A0"/>
                </a:solidFill>
                <a:latin typeface="Calibri"/>
                <a:cs typeface="Calibri"/>
              </a:rPr>
              <a:t>interne</a:t>
            </a:r>
            <a:r>
              <a:rPr sz="2350" b="1" spc="250" dirty="0">
                <a:solidFill>
                  <a:srgbClr val="7030A0"/>
                </a:solidFill>
                <a:latin typeface="Calibri"/>
                <a:cs typeface="Calibri"/>
              </a:rPr>
              <a:t> </a:t>
            </a:r>
            <a:r>
              <a:rPr sz="2350" b="1" spc="100" dirty="0">
                <a:solidFill>
                  <a:srgbClr val="7030A0"/>
                </a:solidFill>
                <a:latin typeface="Calibri"/>
                <a:cs typeface="Calibri"/>
              </a:rPr>
              <a:t>la</a:t>
            </a:r>
            <a:r>
              <a:rPr sz="2350" b="1" spc="245" dirty="0">
                <a:solidFill>
                  <a:srgbClr val="7030A0"/>
                </a:solidFill>
                <a:latin typeface="Calibri"/>
                <a:cs typeface="Calibri"/>
              </a:rPr>
              <a:t> </a:t>
            </a:r>
            <a:r>
              <a:rPr sz="2350" b="1" spc="180" dirty="0">
                <a:solidFill>
                  <a:srgbClr val="7030A0"/>
                </a:solidFill>
                <a:latin typeface="Calibri"/>
                <a:cs typeface="Calibri"/>
              </a:rPr>
              <a:t>scuola </a:t>
            </a:r>
            <a:r>
              <a:rPr sz="2350" b="1" spc="95" dirty="0">
                <a:solidFill>
                  <a:srgbClr val="7030A0"/>
                </a:solidFill>
                <a:latin typeface="Calibri"/>
                <a:cs typeface="Calibri"/>
              </a:rPr>
              <a:t>potrà,</a:t>
            </a:r>
            <a:r>
              <a:rPr sz="2350" b="1" spc="130" dirty="0">
                <a:solidFill>
                  <a:srgbClr val="7030A0"/>
                </a:solidFill>
                <a:latin typeface="Calibri"/>
                <a:cs typeface="Calibri"/>
              </a:rPr>
              <a:t> </a:t>
            </a:r>
            <a:r>
              <a:rPr sz="2350" b="1" spc="220" dirty="0">
                <a:solidFill>
                  <a:srgbClr val="7030A0"/>
                </a:solidFill>
                <a:latin typeface="Calibri"/>
                <a:cs typeface="Calibri"/>
              </a:rPr>
              <a:t>come</a:t>
            </a:r>
            <a:r>
              <a:rPr sz="2350" b="1" spc="130" dirty="0">
                <a:solidFill>
                  <a:srgbClr val="7030A0"/>
                </a:solidFill>
                <a:latin typeface="Calibri"/>
                <a:cs typeface="Calibri"/>
              </a:rPr>
              <a:t> </a:t>
            </a:r>
            <a:r>
              <a:rPr sz="2350" b="1" spc="215" dirty="0">
                <a:solidFill>
                  <a:srgbClr val="7030A0"/>
                </a:solidFill>
                <a:latin typeface="Calibri"/>
                <a:cs typeface="Calibri"/>
              </a:rPr>
              <a:t>passaggio</a:t>
            </a:r>
            <a:r>
              <a:rPr sz="2350" b="1" spc="130" dirty="0">
                <a:solidFill>
                  <a:srgbClr val="7030A0"/>
                </a:solidFill>
                <a:latin typeface="Calibri"/>
                <a:cs typeface="Calibri"/>
              </a:rPr>
              <a:t> </a:t>
            </a:r>
            <a:r>
              <a:rPr sz="2350" b="1" spc="200" dirty="0">
                <a:solidFill>
                  <a:srgbClr val="7030A0"/>
                </a:solidFill>
                <a:latin typeface="Calibri"/>
                <a:cs typeface="Calibri"/>
              </a:rPr>
              <a:t>successivo,</a:t>
            </a:r>
            <a:r>
              <a:rPr sz="2350" b="1" spc="130" dirty="0">
                <a:solidFill>
                  <a:srgbClr val="7030A0"/>
                </a:solidFill>
                <a:latin typeface="Calibri"/>
                <a:cs typeface="Calibri"/>
              </a:rPr>
              <a:t> </a:t>
            </a:r>
            <a:r>
              <a:rPr sz="2350" b="1" spc="120" dirty="0">
                <a:solidFill>
                  <a:srgbClr val="7030A0"/>
                </a:solidFill>
                <a:latin typeface="Calibri"/>
                <a:cs typeface="Calibri"/>
              </a:rPr>
              <a:t>rivolgersi</a:t>
            </a:r>
            <a:r>
              <a:rPr sz="2350" b="1" spc="135" dirty="0">
                <a:solidFill>
                  <a:srgbClr val="7030A0"/>
                </a:solidFill>
                <a:latin typeface="Calibri"/>
                <a:cs typeface="Calibri"/>
              </a:rPr>
              <a:t> </a:t>
            </a:r>
            <a:r>
              <a:rPr sz="2350" b="1" spc="95" dirty="0">
                <a:solidFill>
                  <a:srgbClr val="7030A0"/>
                </a:solidFill>
                <a:latin typeface="Calibri"/>
                <a:cs typeface="Calibri"/>
              </a:rPr>
              <a:t>all’esterno</a:t>
            </a:r>
            <a:endParaRPr sz="235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3655" y="2901365"/>
            <a:ext cx="11015345" cy="2886710"/>
          </a:xfrm>
          <a:prstGeom prst="rect">
            <a:avLst/>
          </a:prstGeom>
        </p:spPr>
        <p:txBody>
          <a:bodyPr vert="horz" wrap="square" lIns="0" tIns="11430" rIns="0" bIns="0" rtlCol="0">
            <a:spAutoFit/>
          </a:bodyPr>
          <a:lstStyle/>
          <a:p>
            <a:pPr marL="342265" indent="-330200">
              <a:lnSpc>
                <a:spcPts val="5635"/>
              </a:lnSpc>
              <a:spcBef>
                <a:spcPts val="90"/>
              </a:spcBef>
              <a:buAutoNum type="arabicPlain"/>
              <a:tabLst>
                <a:tab pos="342900" algn="l"/>
              </a:tabLst>
            </a:pPr>
            <a:r>
              <a:rPr sz="4700" dirty="0">
                <a:solidFill>
                  <a:srgbClr val="0070C0"/>
                </a:solidFill>
                <a:latin typeface="Palatino Linotype"/>
                <a:cs typeface="Palatino Linotype"/>
              </a:rPr>
              <a:t>–</a:t>
            </a:r>
            <a:r>
              <a:rPr sz="4700" spc="-204" dirty="0">
                <a:solidFill>
                  <a:srgbClr val="0070C0"/>
                </a:solidFill>
                <a:latin typeface="Palatino Linotype"/>
                <a:cs typeface="Palatino Linotype"/>
              </a:rPr>
              <a:t> </a:t>
            </a:r>
            <a:r>
              <a:rPr sz="4700" spc="-75" dirty="0">
                <a:solidFill>
                  <a:srgbClr val="0070C0"/>
                </a:solidFill>
                <a:latin typeface="Palatino Linotype"/>
                <a:cs typeface="Palatino Linotype"/>
              </a:rPr>
              <a:t>DEFINIZIONE</a:t>
            </a:r>
            <a:r>
              <a:rPr sz="4700" spc="-200" dirty="0">
                <a:solidFill>
                  <a:srgbClr val="0070C0"/>
                </a:solidFill>
                <a:latin typeface="Palatino Linotype"/>
                <a:cs typeface="Palatino Linotype"/>
              </a:rPr>
              <a:t> </a:t>
            </a:r>
            <a:r>
              <a:rPr sz="4700" spc="-10" dirty="0">
                <a:solidFill>
                  <a:srgbClr val="0070C0"/>
                </a:solidFill>
                <a:latin typeface="Palatino Linotype"/>
                <a:cs typeface="Palatino Linotype"/>
              </a:rPr>
              <a:t>DELLE</a:t>
            </a:r>
            <a:r>
              <a:rPr sz="4700" spc="-204" dirty="0">
                <a:solidFill>
                  <a:srgbClr val="0070C0"/>
                </a:solidFill>
                <a:latin typeface="Palatino Linotype"/>
                <a:cs typeface="Palatino Linotype"/>
              </a:rPr>
              <a:t> </a:t>
            </a:r>
            <a:r>
              <a:rPr sz="4700" spc="-10" dirty="0">
                <a:solidFill>
                  <a:srgbClr val="0070C0"/>
                </a:solidFill>
                <a:latin typeface="Palatino Linotype"/>
                <a:cs typeface="Palatino Linotype"/>
              </a:rPr>
              <a:t>COMPETENZE</a:t>
            </a:r>
            <a:endParaRPr sz="4700">
              <a:latin typeface="Palatino Linotype"/>
              <a:cs typeface="Palatino Linotype"/>
            </a:endParaRPr>
          </a:p>
          <a:p>
            <a:pPr marL="418465" indent="-406400">
              <a:lnSpc>
                <a:spcPts val="5630"/>
              </a:lnSpc>
              <a:buAutoNum type="arabicPlain"/>
              <a:tabLst>
                <a:tab pos="419100" algn="l"/>
              </a:tabLst>
            </a:pPr>
            <a:r>
              <a:rPr sz="4700" dirty="0">
                <a:solidFill>
                  <a:srgbClr val="0070C0"/>
                </a:solidFill>
                <a:latin typeface="Palatino Linotype"/>
                <a:cs typeface="Palatino Linotype"/>
              </a:rPr>
              <a:t>–</a:t>
            </a:r>
            <a:r>
              <a:rPr sz="4700" spc="-225" dirty="0">
                <a:solidFill>
                  <a:srgbClr val="0070C0"/>
                </a:solidFill>
                <a:latin typeface="Palatino Linotype"/>
                <a:cs typeface="Palatino Linotype"/>
              </a:rPr>
              <a:t> </a:t>
            </a:r>
            <a:r>
              <a:rPr sz="4700" spc="-45" dirty="0">
                <a:solidFill>
                  <a:srgbClr val="0070C0"/>
                </a:solidFill>
                <a:latin typeface="Palatino Linotype"/>
                <a:cs typeface="Palatino Linotype"/>
              </a:rPr>
              <a:t>SELEZIONE</a:t>
            </a:r>
            <a:r>
              <a:rPr sz="4700" spc="-204" dirty="0">
                <a:solidFill>
                  <a:srgbClr val="0070C0"/>
                </a:solidFill>
                <a:latin typeface="Palatino Linotype"/>
                <a:cs typeface="Palatino Linotype"/>
              </a:rPr>
              <a:t> </a:t>
            </a:r>
            <a:r>
              <a:rPr sz="4700" spc="-150" dirty="0">
                <a:solidFill>
                  <a:srgbClr val="0070C0"/>
                </a:solidFill>
                <a:latin typeface="Palatino Linotype"/>
                <a:cs typeface="Palatino Linotype"/>
              </a:rPr>
              <a:t>del</a:t>
            </a:r>
            <a:r>
              <a:rPr sz="4700" spc="-180" dirty="0">
                <a:solidFill>
                  <a:srgbClr val="0070C0"/>
                </a:solidFill>
                <a:latin typeface="Palatino Linotype"/>
                <a:cs typeface="Palatino Linotype"/>
              </a:rPr>
              <a:t> </a:t>
            </a:r>
            <a:r>
              <a:rPr sz="4700" spc="-10" dirty="0">
                <a:solidFill>
                  <a:srgbClr val="0070C0"/>
                </a:solidFill>
                <a:latin typeface="Palatino Linotype"/>
                <a:cs typeface="Palatino Linotype"/>
              </a:rPr>
              <a:t>PERSONALE</a:t>
            </a:r>
            <a:endParaRPr sz="4700">
              <a:latin typeface="Palatino Linotype"/>
              <a:cs typeface="Palatino Linotype"/>
            </a:endParaRPr>
          </a:p>
          <a:p>
            <a:pPr marL="380365" indent="-368300">
              <a:lnSpc>
                <a:spcPts val="5630"/>
              </a:lnSpc>
              <a:buAutoNum type="arabicPlain"/>
              <a:tabLst>
                <a:tab pos="381000" algn="l"/>
              </a:tabLst>
            </a:pPr>
            <a:r>
              <a:rPr sz="4700" dirty="0">
                <a:solidFill>
                  <a:srgbClr val="0070C0"/>
                </a:solidFill>
                <a:latin typeface="Palatino Linotype"/>
                <a:cs typeface="Palatino Linotype"/>
              </a:rPr>
              <a:t>–</a:t>
            </a:r>
            <a:r>
              <a:rPr sz="4700" spc="-190" dirty="0">
                <a:solidFill>
                  <a:srgbClr val="0070C0"/>
                </a:solidFill>
                <a:latin typeface="Palatino Linotype"/>
                <a:cs typeface="Palatino Linotype"/>
              </a:rPr>
              <a:t> </a:t>
            </a:r>
            <a:r>
              <a:rPr sz="4700" spc="85" dirty="0">
                <a:solidFill>
                  <a:srgbClr val="0070C0"/>
                </a:solidFill>
                <a:latin typeface="Palatino Linotype"/>
                <a:cs typeface="Palatino Linotype"/>
              </a:rPr>
              <a:t>STIPULA</a:t>
            </a:r>
            <a:r>
              <a:rPr sz="4700" spc="-190" dirty="0">
                <a:solidFill>
                  <a:srgbClr val="0070C0"/>
                </a:solidFill>
                <a:latin typeface="Palatino Linotype"/>
                <a:cs typeface="Palatino Linotype"/>
              </a:rPr>
              <a:t> </a:t>
            </a:r>
            <a:r>
              <a:rPr sz="4700" spc="100" dirty="0">
                <a:solidFill>
                  <a:srgbClr val="0070C0"/>
                </a:solidFill>
                <a:latin typeface="Palatino Linotype"/>
                <a:cs typeface="Palatino Linotype"/>
              </a:rPr>
              <a:t>INCARICHI/CONTRATTI</a:t>
            </a:r>
            <a:endParaRPr sz="4700">
              <a:latin typeface="Palatino Linotype"/>
              <a:cs typeface="Palatino Linotype"/>
            </a:endParaRPr>
          </a:p>
          <a:p>
            <a:pPr marL="439420" indent="-427355">
              <a:lnSpc>
                <a:spcPts val="5635"/>
              </a:lnSpc>
              <a:buAutoNum type="arabicPlain"/>
              <a:tabLst>
                <a:tab pos="440055" algn="l"/>
              </a:tabLst>
            </a:pPr>
            <a:r>
              <a:rPr sz="4700" dirty="0">
                <a:solidFill>
                  <a:srgbClr val="0070C0"/>
                </a:solidFill>
                <a:latin typeface="Palatino Linotype"/>
                <a:cs typeface="Palatino Linotype"/>
              </a:rPr>
              <a:t>-</a:t>
            </a:r>
            <a:r>
              <a:rPr sz="4700" spc="-165" dirty="0">
                <a:solidFill>
                  <a:srgbClr val="0070C0"/>
                </a:solidFill>
                <a:latin typeface="Palatino Linotype"/>
                <a:cs typeface="Palatino Linotype"/>
              </a:rPr>
              <a:t> </a:t>
            </a:r>
            <a:r>
              <a:rPr sz="4700" spc="-10" dirty="0">
                <a:solidFill>
                  <a:srgbClr val="0070C0"/>
                </a:solidFill>
                <a:latin typeface="Palatino Linotype"/>
                <a:cs typeface="Palatino Linotype"/>
              </a:rPr>
              <a:t>LIQUIDAZIONE</a:t>
            </a:r>
            <a:endParaRPr sz="4700">
              <a:latin typeface="Palatino Linotype"/>
              <a:cs typeface="Palatino Linotype"/>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
        <p:nvSpPr>
          <p:cNvPr id="5" name="object 2"/>
          <p:cNvSpPr txBox="1">
            <a:spLocks/>
          </p:cNvSpPr>
          <p:nvPr/>
        </p:nvSpPr>
        <p:spPr>
          <a:xfrm>
            <a:off x="2734335" y="1110966"/>
            <a:ext cx="7753984" cy="566822"/>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it-IT" sz="3600" b="1" spc="-25" dirty="0">
                <a:solidFill>
                  <a:srgbClr val="002060"/>
                </a:solidFill>
              </a:rPr>
              <a:t>STEP RECLUTAMENTO PERSONALE</a:t>
            </a:r>
            <a:endParaRPr lang="it-IT" sz="3600" b="1" spc="-10" dirty="0">
              <a:solidFill>
                <a:srgbClr val="00206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6495" y="4264048"/>
            <a:ext cx="10850880" cy="2366645"/>
          </a:xfrm>
          <a:prstGeom prst="rect">
            <a:avLst/>
          </a:prstGeom>
        </p:spPr>
        <p:txBody>
          <a:bodyPr vert="horz" wrap="square" lIns="0" tIns="13970" rIns="0" bIns="0" rtlCol="0">
            <a:spAutoFit/>
          </a:bodyPr>
          <a:lstStyle/>
          <a:p>
            <a:pPr marL="5080" algn="ctr">
              <a:lnSpc>
                <a:spcPct val="100000"/>
              </a:lnSpc>
              <a:spcBef>
                <a:spcPts val="110"/>
              </a:spcBef>
            </a:pPr>
            <a:r>
              <a:rPr sz="2550" b="1" spc="150" dirty="0">
                <a:solidFill>
                  <a:srgbClr val="5E5E5E"/>
                </a:solidFill>
                <a:latin typeface="Calibri"/>
                <a:cs typeface="Calibri"/>
              </a:rPr>
              <a:t>Nota</a:t>
            </a:r>
            <a:r>
              <a:rPr sz="2550" b="1" spc="180" dirty="0">
                <a:solidFill>
                  <a:srgbClr val="5E5E5E"/>
                </a:solidFill>
                <a:latin typeface="Calibri"/>
                <a:cs typeface="Calibri"/>
              </a:rPr>
              <a:t> </a:t>
            </a:r>
            <a:r>
              <a:rPr sz="2550" b="1" dirty="0">
                <a:solidFill>
                  <a:srgbClr val="5E5E5E"/>
                </a:solidFill>
                <a:latin typeface="Calibri"/>
                <a:cs typeface="Calibri"/>
              </a:rPr>
              <a:t>M.I.</a:t>
            </a:r>
            <a:r>
              <a:rPr sz="2550" b="1" spc="180" dirty="0">
                <a:solidFill>
                  <a:srgbClr val="5E5E5E"/>
                </a:solidFill>
                <a:latin typeface="Calibri"/>
                <a:cs typeface="Calibri"/>
              </a:rPr>
              <a:t> </a:t>
            </a:r>
            <a:r>
              <a:rPr sz="2550" b="1" spc="95" dirty="0">
                <a:solidFill>
                  <a:srgbClr val="5E5E5E"/>
                </a:solidFill>
                <a:latin typeface="Calibri"/>
                <a:cs typeface="Calibri"/>
              </a:rPr>
              <a:t>10.02.2021,</a:t>
            </a:r>
            <a:r>
              <a:rPr sz="2550" b="1" spc="180" dirty="0">
                <a:solidFill>
                  <a:srgbClr val="5E5E5E"/>
                </a:solidFill>
                <a:latin typeface="Calibri"/>
                <a:cs typeface="Calibri"/>
              </a:rPr>
              <a:t> </a:t>
            </a:r>
            <a:r>
              <a:rPr sz="2550" b="1" spc="90" dirty="0">
                <a:solidFill>
                  <a:srgbClr val="5E5E5E"/>
                </a:solidFill>
                <a:latin typeface="Calibri"/>
                <a:cs typeface="Calibri"/>
              </a:rPr>
              <a:t>prot.</a:t>
            </a:r>
            <a:r>
              <a:rPr sz="2550" b="1" spc="175" dirty="0">
                <a:solidFill>
                  <a:srgbClr val="5E5E5E"/>
                </a:solidFill>
                <a:latin typeface="Calibri"/>
                <a:cs typeface="Calibri"/>
              </a:rPr>
              <a:t> </a:t>
            </a:r>
            <a:r>
              <a:rPr sz="2550" b="1" spc="75" dirty="0">
                <a:solidFill>
                  <a:srgbClr val="5E5E5E"/>
                </a:solidFill>
                <a:latin typeface="Calibri"/>
                <a:cs typeface="Calibri"/>
              </a:rPr>
              <a:t>n.</a:t>
            </a:r>
            <a:r>
              <a:rPr sz="2550" b="1" spc="175" dirty="0">
                <a:solidFill>
                  <a:srgbClr val="5E5E5E"/>
                </a:solidFill>
                <a:latin typeface="Calibri"/>
                <a:cs typeface="Calibri"/>
              </a:rPr>
              <a:t> </a:t>
            </a:r>
            <a:r>
              <a:rPr sz="2550" b="1" spc="100" dirty="0">
                <a:solidFill>
                  <a:srgbClr val="5E5E5E"/>
                </a:solidFill>
                <a:latin typeface="Calibri"/>
                <a:cs typeface="Calibri"/>
              </a:rPr>
              <a:t>3201</a:t>
            </a:r>
            <a:endParaRPr sz="2550" dirty="0">
              <a:latin typeface="Calibri"/>
              <a:cs typeface="Calibri"/>
            </a:endParaRPr>
          </a:p>
          <a:p>
            <a:pPr algn="ctr">
              <a:lnSpc>
                <a:spcPct val="100000"/>
              </a:lnSpc>
              <a:spcBef>
                <a:spcPts val="10"/>
              </a:spcBef>
            </a:pPr>
            <a:r>
              <a:rPr sz="2550" spc="60" dirty="0">
                <a:solidFill>
                  <a:srgbClr val="5E5E5E"/>
                </a:solidFill>
                <a:latin typeface="Calibri"/>
                <a:cs typeface="Calibri"/>
              </a:rPr>
              <a:t>Istruzioni</a:t>
            </a:r>
            <a:r>
              <a:rPr sz="2550" spc="130" dirty="0">
                <a:solidFill>
                  <a:srgbClr val="5E5E5E"/>
                </a:solidFill>
                <a:latin typeface="Calibri"/>
                <a:cs typeface="Calibri"/>
              </a:rPr>
              <a:t> </a:t>
            </a:r>
            <a:r>
              <a:rPr sz="2550" spc="75" dirty="0">
                <a:solidFill>
                  <a:srgbClr val="5E5E5E"/>
                </a:solidFill>
                <a:latin typeface="Calibri"/>
                <a:cs typeface="Calibri"/>
              </a:rPr>
              <a:t>per</a:t>
            </a:r>
            <a:r>
              <a:rPr sz="2550" spc="145" dirty="0">
                <a:solidFill>
                  <a:srgbClr val="5E5E5E"/>
                </a:solidFill>
                <a:latin typeface="Calibri"/>
                <a:cs typeface="Calibri"/>
              </a:rPr>
              <a:t> </a:t>
            </a:r>
            <a:r>
              <a:rPr sz="2550" spc="80" dirty="0">
                <a:solidFill>
                  <a:srgbClr val="5E5E5E"/>
                </a:solidFill>
                <a:latin typeface="Calibri"/>
                <a:cs typeface="Calibri"/>
              </a:rPr>
              <a:t>l'aﬃdamento</a:t>
            </a:r>
            <a:r>
              <a:rPr sz="2550" spc="145" dirty="0">
                <a:solidFill>
                  <a:srgbClr val="5E5E5E"/>
                </a:solidFill>
                <a:latin typeface="Calibri"/>
                <a:cs typeface="Calibri"/>
              </a:rPr>
              <a:t> </a:t>
            </a:r>
            <a:r>
              <a:rPr sz="2550" spc="70" dirty="0">
                <a:solidFill>
                  <a:srgbClr val="5E5E5E"/>
                </a:solidFill>
                <a:latin typeface="Calibri"/>
                <a:cs typeface="Calibri"/>
              </a:rPr>
              <a:t>di</a:t>
            </a:r>
            <a:r>
              <a:rPr sz="2550" spc="140" dirty="0">
                <a:solidFill>
                  <a:srgbClr val="5E5E5E"/>
                </a:solidFill>
                <a:latin typeface="Calibri"/>
                <a:cs typeface="Calibri"/>
              </a:rPr>
              <a:t> </a:t>
            </a:r>
            <a:r>
              <a:rPr sz="2550" spc="80" dirty="0">
                <a:solidFill>
                  <a:srgbClr val="5E5E5E"/>
                </a:solidFill>
                <a:latin typeface="Calibri"/>
                <a:cs typeface="Calibri"/>
              </a:rPr>
              <a:t>incarichi</a:t>
            </a:r>
            <a:r>
              <a:rPr sz="2550" spc="150" dirty="0">
                <a:solidFill>
                  <a:srgbClr val="5E5E5E"/>
                </a:solidFill>
                <a:latin typeface="Calibri"/>
                <a:cs typeface="Calibri"/>
              </a:rPr>
              <a:t> </a:t>
            </a:r>
            <a:r>
              <a:rPr sz="2550" spc="50" dirty="0">
                <a:solidFill>
                  <a:srgbClr val="5E5E5E"/>
                </a:solidFill>
                <a:latin typeface="Calibri"/>
                <a:cs typeface="Calibri"/>
              </a:rPr>
              <a:t>individuali</a:t>
            </a:r>
            <a:r>
              <a:rPr sz="2550" spc="140" dirty="0">
                <a:solidFill>
                  <a:srgbClr val="5E5E5E"/>
                </a:solidFill>
                <a:latin typeface="Calibri"/>
                <a:cs typeface="Calibri"/>
              </a:rPr>
              <a:t> </a:t>
            </a:r>
            <a:r>
              <a:rPr sz="2550" spc="210" dirty="0">
                <a:solidFill>
                  <a:srgbClr val="5E5E5E"/>
                </a:solidFill>
                <a:latin typeface="Calibri"/>
                <a:cs typeface="Calibri"/>
              </a:rPr>
              <a:t>-</a:t>
            </a:r>
            <a:r>
              <a:rPr sz="2550" spc="150" dirty="0">
                <a:solidFill>
                  <a:srgbClr val="5E5E5E"/>
                </a:solidFill>
                <a:latin typeface="Calibri"/>
                <a:cs typeface="Calibri"/>
              </a:rPr>
              <a:t> </a:t>
            </a:r>
            <a:r>
              <a:rPr sz="2550" spc="100" dirty="0">
                <a:solidFill>
                  <a:srgbClr val="5E5E5E"/>
                </a:solidFill>
                <a:latin typeface="Calibri"/>
                <a:cs typeface="Calibri"/>
              </a:rPr>
              <a:t>Quaderno</a:t>
            </a:r>
            <a:r>
              <a:rPr sz="2550" spc="145" dirty="0">
                <a:solidFill>
                  <a:srgbClr val="5E5E5E"/>
                </a:solidFill>
                <a:latin typeface="Calibri"/>
                <a:cs typeface="Calibri"/>
              </a:rPr>
              <a:t> </a:t>
            </a:r>
            <a:r>
              <a:rPr sz="2550" spc="65" dirty="0">
                <a:solidFill>
                  <a:srgbClr val="5E5E5E"/>
                </a:solidFill>
                <a:latin typeface="Calibri"/>
                <a:cs typeface="Calibri"/>
              </a:rPr>
              <a:t>n.</a:t>
            </a:r>
            <a:r>
              <a:rPr sz="2550" spc="145" dirty="0">
                <a:solidFill>
                  <a:srgbClr val="5E5E5E"/>
                </a:solidFill>
                <a:latin typeface="Calibri"/>
                <a:cs typeface="Calibri"/>
              </a:rPr>
              <a:t> </a:t>
            </a:r>
            <a:r>
              <a:rPr sz="2550" spc="65" dirty="0">
                <a:solidFill>
                  <a:srgbClr val="5E5E5E"/>
                </a:solidFill>
                <a:latin typeface="Calibri"/>
                <a:cs typeface="Calibri"/>
              </a:rPr>
              <a:t>3.</a:t>
            </a:r>
            <a:endParaRPr sz="2550" dirty="0">
              <a:latin typeface="Calibri"/>
              <a:cs typeface="Calibri"/>
            </a:endParaRPr>
          </a:p>
          <a:p>
            <a:pPr>
              <a:lnSpc>
                <a:spcPct val="100000"/>
              </a:lnSpc>
              <a:spcBef>
                <a:spcPts val="30"/>
              </a:spcBef>
            </a:pPr>
            <a:endParaRPr sz="2500" dirty="0">
              <a:latin typeface="Calibri"/>
              <a:cs typeface="Calibri"/>
            </a:endParaRPr>
          </a:p>
          <a:p>
            <a:pPr marL="5080" algn="ctr">
              <a:lnSpc>
                <a:spcPct val="100000"/>
              </a:lnSpc>
              <a:spcBef>
                <a:spcPts val="5"/>
              </a:spcBef>
            </a:pPr>
            <a:r>
              <a:rPr sz="2550" b="1" spc="150" dirty="0">
                <a:solidFill>
                  <a:srgbClr val="5E5E5E"/>
                </a:solidFill>
                <a:latin typeface="Calibri"/>
                <a:cs typeface="Calibri"/>
              </a:rPr>
              <a:t>Nota</a:t>
            </a:r>
            <a:r>
              <a:rPr sz="2550" b="1" spc="180" dirty="0">
                <a:solidFill>
                  <a:srgbClr val="5E5E5E"/>
                </a:solidFill>
                <a:latin typeface="Calibri"/>
                <a:cs typeface="Calibri"/>
              </a:rPr>
              <a:t> </a:t>
            </a:r>
            <a:r>
              <a:rPr sz="2550" b="1" dirty="0">
                <a:solidFill>
                  <a:srgbClr val="5E5E5E"/>
                </a:solidFill>
                <a:latin typeface="Calibri"/>
                <a:cs typeface="Calibri"/>
              </a:rPr>
              <a:t>M.I.</a:t>
            </a:r>
            <a:r>
              <a:rPr sz="2550" b="1" spc="180" dirty="0">
                <a:solidFill>
                  <a:srgbClr val="5E5E5E"/>
                </a:solidFill>
                <a:latin typeface="Calibri"/>
                <a:cs typeface="Calibri"/>
              </a:rPr>
              <a:t> </a:t>
            </a:r>
            <a:r>
              <a:rPr sz="2550" b="1" spc="95" dirty="0">
                <a:solidFill>
                  <a:srgbClr val="5E5E5E"/>
                </a:solidFill>
                <a:latin typeface="Calibri"/>
                <a:cs typeface="Calibri"/>
              </a:rPr>
              <a:t>04.11.2021,</a:t>
            </a:r>
            <a:r>
              <a:rPr sz="2550" b="1" spc="180" dirty="0">
                <a:solidFill>
                  <a:srgbClr val="5E5E5E"/>
                </a:solidFill>
                <a:latin typeface="Calibri"/>
                <a:cs typeface="Calibri"/>
              </a:rPr>
              <a:t> </a:t>
            </a:r>
            <a:r>
              <a:rPr sz="2550" b="1" spc="90" dirty="0">
                <a:solidFill>
                  <a:srgbClr val="5E5E5E"/>
                </a:solidFill>
                <a:latin typeface="Calibri"/>
                <a:cs typeface="Calibri"/>
              </a:rPr>
              <a:t>prot.</a:t>
            </a:r>
            <a:r>
              <a:rPr sz="2550" b="1" spc="175" dirty="0">
                <a:solidFill>
                  <a:srgbClr val="5E5E5E"/>
                </a:solidFill>
                <a:latin typeface="Calibri"/>
                <a:cs typeface="Calibri"/>
              </a:rPr>
              <a:t> </a:t>
            </a:r>
            <a:r>
              <a:rPr sz="2550" b="1" spc="75" dirty="0">
                <a:solidFill>
                  <a:srgbClr val="5E5E5E"/>
                </a:solidFill>
                <a:latin typeface="Calibri"/>
                <a:cs typeface="Calibri"/>
              </a:rPr>
              <a:t>n.</a:t>
            </a:r>
            <a:r>
              <a:rPr sz="2550" b="1" spc="175" dirty="0">
                <a:solidFill>
                  <a:srgbClr val="5E5E5E"/>
                </a:solidFill>
                <a:latin typeface="Calibri"/>
                <a:cs typeface="Calibri"/>
              </a:rPr>
              <a:t> </a:t>
            </a:r>
            <a:r>
              <a:rPr sz="2550" b="1" spc="110" dirty="0">
                <a:solidFill>
                  <a:srgbClr val="5E5E5E"/>
                </a:solidFill>
                <a:latin typeface="Calibri"/>
                <a:cs typeface="Calibri"/>
              </a:rPr>
              <a:t>25415</a:t>
            </a:r>
            <a:endParaRPr sz="2550" dirty="0">
              <a:latin typeface="Calibri"/>
              <a:cs typeface="Calibri"/>
            </a:endParaRPr>
          </a:p>
          <a:p>
            <a:pPr marL="12700" marR="5080" algn="ctr">
              <a:lnSpc>
                <a:spcPct val="100400"/>
              </a:lnSpc>
            </a:pPr>
            <a:r>
              <a:rPr sz="2550" spc="195" dirty="0">
                <a:solidFill>
                  <a:srgbClr val="5E5E5E"/>
                </a:solidFill>
                <a:latin typeface="Calibri"/>
                <a:cs typeface="Calibri"/>
              </a:rPr>
              <a:t>Schema</a:t>
            </a:r>
            <a:r>
              <a:rPr sz="2550" spc="135" dirty="0">
                <a:solidFill>
                  <a:srgbClr val="5E5E5E"/>
                </a:solidFill>
                <a:latin typeface="Calibri"/>
                <a:cs typeface="Calibri"/>
              </a:rPr>
              <a:t> </a:t>
            </a:r>
            <a:r>
              <a:rPr sz="2550" spc="70" dirty="0">
                <a:solidFill>
                  <a:srgbClr val="5E5E5E"/>
                </a:solidFill>
                <a:latin typeface="Calibri"/>
                <a:cs typeface="Calibri"/>
              </a:rPr>
              <a:t>di</a:t>
            </a:r>
            <a:r>
              <a:rPr sz="2550" spc="135" dirty="0">
                <a:solidFill>
                  <a:srgbClr val="5E5E5E"/>
                </a:solidFill>
                <a:latin typeface="Calibri"/>
                <a:cs typeface="Calibri"/>
              </a:rPr>
              <a:t> </a:t>
            </a:r>
            <a:r>
              <a:rPr sz="2550" spc="114" dirty="0">
                <a:solidFill>
                  <a:srgbClr val="5E5E5E"/>
                </a:solidFill>
                <a:latin typeface="Calibri"/>
                <a:cs typeface="Calibri"/>
              </a:rPr>
              <a:t>Regolamento</a:t>
            </a:r>
            <a:r>
              <a:rPr sz="2550" spc="140" dirty="0">
                <a:solidFill>
                  <a:srgbClr val="5E5E5E"/>
                </a:solidFill>
                <a:latin typeface="Calibri"/>
                <a:cs typeface="Calibri"/>
              </a:rPr>
              <a:t> </a:t>
            </a:r>
            <a:r>
              <a:rPr sz="2550" spc="75" dirty="0">
                <a:solidFill>
                  <a:srgbClr val="5E5E5E"/>
                </a:solidFill>
                <a:latin typeface="Calibri"/>
                <a:cs typeface="Calibri"/>
              </a:rPr>
              <a:t>per</a:t>
            </a:r>
            <a:r>
              <a:rPr sz="2550" spc="135" dirty="0">
                <a:solidFill>
                  <a:srgbClr val="5E5E5E"/>
                </a:solidFill>
                <a:latin typeface="Calibri"/>
                <a:cs typeface="Calibri"/>
              </a:rPr>
              <a:t> </a:t>
            </a:r>
            <a:r>
              <a:rPr sz="2550" dirty="0">
                <a:solidFill>
                  <a:srgbClr val="5E5E5E"/>
                </a:solidFill>
                <a:latin typeface="Calibri"/>
                <a:cs typeface="Calibri"/>
              </a:rPr>
              <a:t>il</a:t>
            </a:r>
            <a:r>
              <a:rPr sz="2550" spc="140" dirty="0">
                <a:solidFill>
                  <a:srgbClr val="5E5E5E"/>
                </a:solidFill>
                <a:latin typeface="Calibri"/>
                <a:cs typeface="Calibri"/>
              </a:rPr>
              <a:t> </a:t>
            </a:r>
            <a:r>
              <a:rPr sz="2550" spc="65" dirty="0">
                <a:solidFill>
                  <a:srgbClr val="5E5E5E"/>
                </a:solidFill>
                <a:latin typeface="Calibri"/>
                <a:cs typeface="Calibri"/>
              </a:rPr>
              <a:t>conferimento</a:t>
            </a:r>
            <a:r>
              <a:rPr sz="2550" spc="140" dirty="0">
                <a:solidFill>
                  <a:srgbClr val="5E5E5E"/>
                </a:solidFill>
                <a:latin typeface="Calibri"/>
                <a:cs typeface="Calibri"/>
              </a:rPr>
              <a:t> </a:t>
            </a:r>
            <a:r>
              <a:rPr sz="2550" spc="70" dirty="0">
                <a:solidFill>
                  <a:srgbClr val="5E5E5E"/>
                </a:solidFill>
                <a:latin typeface="Calibri"/>
                <a:cs typeface="Calibri"/>
              </a:rPr>
              <a:t>di</a:t>
            </a:r>
            <a:r>
              <a:rPr sz="2550" spc="135" dirty="0">
                <a:solidFill>
                  <a:srgbClr val="5E5E5E"/>
                </a:solidFill>
                <a:latin typeface="Calibri"/>
                <a:cs typeface="Calibri"/>
              </a:rPr>
              <a:t> </a:t>
            </a:r>
            <a:r>
              <a:rPr sz="2550" spc="80" dirty="0">
                <a:solidFill>
                  <a:srgbClr val="5E5E5E"/>
                </a:solidFill>
                <a:latin typeface="Calibri"/>
                <a:cs typeface="Calibri"/>
              </a:rPr>
              <a:t>incarichi</a:t>
            </a:r>
            <a:r>
              <a:rPr sz="2550" spc="140" dirty="0">
                <a:solidFill>
                  <a:srgbClr val="5E5E5E"/>
                </a:solidFill>
                <a:latin typeface="Calibri"/>
                <a:cs typeface="Calibri"/>
              </a:rPr>
              <a:t> </a:t>
            </a:r>
            <a:r>
              <a:rPr sz="2550" spc="60" dirty="0">
                <a:solidFill>
                  <a:srgbClr val="5E5E5E"/>
                </a:solidFill>
                <a:latin typeface="Calibri"/>
                <a:cs typeface="Calibri"/>
              </a:rPr>
              <a:t>individuali,</a:t>
            </a:r>
            <a:r>
              <a:rPr sz="2550" spc="140" dirty="0">
                <a:solidFill>
                  <a:srgbClr val="5E5E5E"/>
                </a:solidFill>
                <a:latin typeface="Calibri"/>
                <a:cs typeface="Calibri"/>
              </a:rPr>
              <a:t> </a:t>
            </a:r>
            <a:r>
              <a:rPr sz="2550" spc="60" dirty="0">
                <a:solidFill>
                  <a:srgbClr val="5E5E5E"/>
                </a:solidFill>
                <a:latin typeface="Calibri"/>
                <a:cs typeface="Calibri"/>
              </a:rPr>
              <a:t>ai</a:t>
            </a:r>
            <a:r>
              <a:rPr sz="2550" spc="140" dirty="0">
                <a:solidFill>
                  <a:srgbClr val="5E5E5E"/>
                </a:solidFill>
                <a:latin typeface="Calibri"/>
                <a:cs typeface="Calibri"/>
              </a:rPr>
              <a:t> </a:t>
            </a:r>
            <a:r>
              <a:rPr sz="2550" spc="135" dirty="0">
                <a:solidFill>
                  <a:srgbClr val="5E5E5E"/>
                </a:solidFill>
                <a:latin typeface="Calibri"/>
                <a:cs typeface="Calibri"/>
              </a:rPr>
              <a:t>sensi </a:t>
            </a:r>
            <a:r>
              <a:rPr sz="2550" spc="55" dirty="0">
                <a:solidFill>
                  <a:srgbClr val="5E5E5E"/>
                </a:solidFill>
                <a:latin typeface="Calibri"/>
                <a:cs typeface="Calibri"/>
              </a:rPr>
              <a:t>dell'art.</a:t>
            </a:r>
            <a:r>
              <a:rPr sz="2550" spc="125" dirty="0">
                <a:solidFill>
                  <a:srgbClr val="5E5E5E"/>
                </a:solidFill>
                <a:latin typeface="Calibri"/>
                <a:cs typeface="Calibri"/>
              </a:rPr>
              <a:t> </a:t>
            </a:r>
            <a:r>
              <a:rPr sz="2550" spc="100" dirty="0">
                <a:solidFill>
                  <a:srgbClr val="5E5E5E"/>
                </a:solidFill>
                <a:latin typeface="Calibri"/>
                <a:cs typeface="Calibri"/>
              </a:rPr>
              <a:t>45,</a:t>
            </a:r>
            <a:r>
              <a:rPr sz="2550" spc="140" dirty="0">
                <a:solidFill>
                  <a:srgbClr val="5E5E5E"/>
                </a:solidFill>
                <a:latin typeface="Calibri"/>
                <a:cs typeface="Calibri"/>
              </a:rPr>
              <a:t> </a:t>
            </a:r>
            <a:r>
              <a:rPr sz="2550" spc="165" dirty="0">
                <a:solidFill>
                  <a:srgbClr val="5E5E5E"/>
                </a:solidFill>
                <a:latin typeface="Calibri"/>
                <a:cs typeface="Calibri"/>
              </a:rPr>
              <a:t>comma</a:t>
            </a:r>
            <a:r>
              <a:rPr sz="2550" spc="140" dirty="0">
                <a:solidFill>
                  <a:srgbClr val="5E5E5E"/>
                </a:solidFill>
                <a:latin typeface="Calibri"/>
                <a:cs typeface="Calibri"/>
              </a:rPr>
              <a:t> </a:t>
            </a:r>
            <a:r>
              <a:rPr sz="2550" spc="90" dirty="0">
                <a:solidFill>
                  <a:srgbClr val="5E5E5E"/>
                </a:solidFill>
                <a:latin typeface="Calibri"/>
                <a:cs typeface="Calibri"/>
              </a:rPr>
              <a:t>2,</a:t>
            </a:r>
            <a:r>
              <a:rPr sz="2550" spc="140" dirty="0">
                <a:solidFill>
                  <a:srgbClr val="5E5E5E"/>
                </a:solidFill>
                <a:latin typeface="Calibri"/>
                <a:cs typeface="Calibri"/>
              </a:rPr>
              <a:t> </a:t>
            </a:r>
            <a:r>
              <a:rPr sz="2550" dirty="0">
                <a:solidFill>
                  <a:srgbClr val="5E5E5E"/>
                </a:solidFill>
                <a:latin typeface="Calibri"/>
                <a:cs typeface="Calibri"/>
              </a:rPr>
              <a:t>lett.</a:t>
            </a:r>
            <a:r>
              <a:rPr sz="2550" spc="145" dirty="0">
                <a:solidFill>
                  <a:srgbClr val="5E5E5E"/>
                </a:solidFill>
                <a:latin typeface="Calibri"/>
                <a:cs typeface="Calibri"/>
              </a:rPr>
              <a:t> </a:t>
            </a:r>
            <a:r>
              <a:rPr sz="2550" dirty="0">
                <a:solidFill>
                  <a:srgbClr val="5E5E5E"/>
                </a:solidFill>
                <a:latin typeface="Calibri"/>
                <a:cs typeface="Calibri"/>
              </a:rPr>
              <a:t>h),</a:t>
            </a:r>
            <a:r>
              <a:rPr sz="2550" spc="140" dirty="0">
                <a:solidFill>
                  <a:srgbClr val="5E5E5E"/>
                </a:solidFill>
                <a:latin typeface="Calibri"/>
                <a:cs typeface="Calibri"/>
              </a:rPr>
              <a:t> </a:t>
            </a:r>
            <a:r>
              <a:rPr sz="2550" spc="80" dirty="0">
                <a:solidFill>
                  <a:srgbClr val="5E5E5E"/>
                </a:solidFill>
                <a:latin typeface="Calibri"/>
                <a:cs typeface="Calibri"/>
              </a:rPr>
              <a:t>del</a:t>
            </a:r>
            <a:r>
              <a:rPr sz="2550" spc="135" dirty="0">
                <a:solidFill>
                  <a:srgbClr val="5E5E5E"/>
                </a:solidFill>
                <a:latin typeface="Calibri"/>
                <a:cs typeface="Calibri"/>
              </a:rPr>
              <a:t> </a:t>
            </a:r>
            <a:r>
              <a:rPr sz="2550" spc="65" dirty="0">
                <a:solidFill>
                  <a:srgbClr val="5E5E5E"/>
                </a:solidFill>
                <a:latin typeface="Calibri"/>
                <a:cs typeface="Calibri"/>
              </a:rPr>
              <a:t>D.I.</a:t>
            </a:r>
            <a:r>
              <a:rPr sz="2550" spc="135" dirty="0">
                <a:solidFill>
                  <a:srgbClr val="5E5E5E"/>
                </a:solidFill>
                <a:latin typeface="Calibri"/>
                <a:cs typeface="Calibri"/>
              </a:rPr>
              <a:t> </a:t>
            </a:r>
            <a:r>
              <a:rPr sz="2550" spc="75" dirty="0">
                <a:solidFill>
                  <a:srgbClr val="5E5E5E"/>
                </a:solidFill>
                <a:latin typeface="Calibri"/>
                <a:cs typeface="Calibri"/>
              </a:rPr>
              <a:t>129/2018.</a:t>
            </a:r>
            <a:endParaRPr sz="2550" dirty="0">
              <a:latin typeface="Calibri"/>
              <a:cs typeface="Calibri"/>
            </a:endParaRPr>
          </a:p>
        </p:txBody>
      </p:sp>
      <p:sp>
        <p:nvSpPr>
          <p:cNvPr id="3" name="object 3"/>
          <p:cNvSpPr txBox="1">
            <a:spLocks noGrp="1"/>
          </p:cNvSpPr>
          <p:nvPr>
            <p:ph type="title"/>
          </p:nvPr>
        </p:nvSpPr>
        <p:spPr>
          <a:xfrm>
            <a:off x="2504138" y="1647676"/>
            <a:ext cx="7436484" cy="676275"/>
          </a:xfrm>
          <a:prstGeom prst="rect">
            <a:avLst/>
          </a:prstGeom>
        </p:spPr>
        <p:txBody>
          <a:bodyPr vert="horz" wrap="square" lIns="0" tIns="14604" rIns="0" bIns="0" rtlCol="0">
            <a:spAutoFit/>
          </a:bodyPr>
          <a:lstStyle/>
          <a:p>
            <a:pPr marL="12700">
              <a:lnSpc>
                <a:spcPct val="100000"/>
              </a:lnSpc>
              <a:spcBef>
                <a:spcPts val="114"/>
              </a:spcBef>
            </a:pPr>
            <a:r>
              <a:rPr sz="4250" spc="465" dirty="0">
                <a:solidFill>
                  <a:srgbClr val="FF0000"/>
                </a:solidFill>
                <a:latin typeface="Calibri"/>
                <a:cs typeface="Calibri"/>
              </a:rPr>
              <a:t>SELEZIONE</a:t>
            </a:r>
            <a:r>
              <a:rPr sz="4250" spc="215" dirty="0">
                <a:solidFill>
                  <a:srgbClr val="FF0000"/>
                </a:solidFill>
                <a:latin typeface="Calibri"/>
                <a:cs typeface="Calibri"/>
              </a:rPr>
              <a:t> </a:t>
            </a:r>
            <a:r>
              <a:rPr sz="4250" spc="490" dirty="0">
                <a:solidFill>
                  <a:srgbClr val="FF0000"/>
                </a:solidFill>
                <a:latin typeface="Calibri"/>
                <a:cs typeface="Calibri"/>
              </a:rPr>
              <a:t>DEL</a:t>
            </a:r>
            <a:r>
              <a:rPr sz="4250" spc="229" dirty="0">
                <a:solidFill>
                  <a:srgbClr val="FF0000"/>
                </a:solidFill>
                <a:latin typeface="Calibri"/>
                <a:cs typeface="Calibri"/>
              </a:rPr>
              <a:t> </a:t>
            </a:r>
            <a:r>
              <a:rPr sz="4250" spc="505" dirty="0">
                <a:solidFill>
                  <a:srgbClr val="FF0000"/>
                </a:solidFill>
                <a:latin typeface="Calibri"/>
                <a:cs typeface="Calibri"/>
              </a:rPr>
              <a:t>PERSONALE</a:t>
            </a:r>
            <a:endParaRPr sz="4250" dirty="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1025" y="2294892"/>
            <a:ext cx="11870388" cy="5328342"/>
          </a:xfrm>
          <a:prstGeom prst="rect">
            <a:avLst/>
          </a:prstGeom>
        </p:spPr>
      </p:pic>
      <p:sp>
        <p:nvSpPr>
          <p:cNvPr id="3" name="object 3"/>
          <p:cNvSpPr txBox="1"/>
          <p:nvPr/>
        </p:nvSpPr>
        <p:spPr>
          <a:xfrm>
            <a:off x="1750290" y="809864"/>
            <a:ext cx="9473565" cy="903605"/>
          </a:xfrm>
          <a:prstGeom prst="rect">
            <a:avLst/>
          </a:prstGeom>
        </p:spPr>
        <p:txBody>
          <a:bodyPr vert="horz" wrap="square" lIns="0" tIns="12065" rIns="0" bIns="0" rtlCol="0">
            <a:spAutoFit/>
          </a:bodyPr>
          <a:lstStyle/>
          <a:p>
            <a:pPr marL="2109470" marR="2096770" indent="1905" algn="ctr">
              <a:lnSpc>
                <a:spcPct val="101099"/>
              </a:lnSpc>
              <a:spcBef>
                <a:spcPts val="95"/>
              </a:spcBef>
            </a:pPr>
            <a:r>
              <a:rPr sz="1900" b="1" dirty="0">
                <a:solidFill>
                  <a:srgbClr val="6A6A6A"/>
                </a:solidFill>
                <a:latin typeface="Calibri"/>
                <a:cs typeface="Calibri"/>
              </a:rPr>
              <a:t>La procedura per</a:t>
            </a:r>
            <a:r>
              <a:rPr sz="1900" b="1" spc="5" dirty="0">
                <a:solidFill>
                  <a:srgbClr val="6A6A6A"/>
                </a:solidFill>
                <a:latin typeface="Calibri"/>
                <a:cs typeface="Calibri"/>
              </a:rPr>
              <a:t> </a:t>
            </a:r>
            <a:r>
              <a:rPr sz="1900" b="1" dirty="0">
                <a:solidFill>
                  <a:srgbClr val="6A6A6A"/>
                </a:solidFill>
                <a:latin typeface="Calibri"/>
                <a:cs typeface="Calibri"/>
              </a:rPr>
              <a:t>il conferimento degli </a:t>
            </a:r>
            <a:r>
              <a:rPr sz="1900" b="1" spc="-10" dirty="0">
                <a:solidFill>
                  <a:srgbClr val="6A6A6A"/>
                </a:solidFill>
                <a:latin typeface="Calibri"/>
                <a:cs typeface="Calibri"/>
              </a:rPr>
              <a:t>incarichi </a:t>
            </a:r>
            <a:r>
              <a:rPr sz="1900" b="1" dirty="0">
                <a:solidFill>
                  <a:srgbClr val="6A6A6A"/>
                </a:solidFill>
                <a:latin typeface="Calibri"/>
                <a:cs typeface="Calibri"/>
              </a:rPr>
              <a:t>Diagramma di</a:t>
            </a:r>
            <a:r>
              <a:rPr sz="1900" b="1" spc="5" dirty="0">
                <a:solidFill>
                  <a:srgbClr val="6A6A6A"/>
                </a:solidFill>
                <a:latin typeface="Calibri"/>
                <a:cs typeface="Calibri"/>
              </a:rPr>
              <a:t> </a:t>
            </a:r>
            <a:r>
              <a:rPr sz="1900" b="1" dirty="0">
                <a:solidFill>
                  <a:srgbClr val="6A6A6A"/>
                </a:solidFill>
                <a:latin typeface="Calibri"/>
                <a:cs typeface="Calibri"/>
              </a:rPr>
              <a:t>sintesi delle</a:t>
            </a:r>
            <a:r>
              <a:rPr sz="1900" b="1" spc="5" dirty="0">
                <a:solidFill>
                  <a:srgbClr val="6A6A6A"/>
                </a:solidFill>
                <a:latin typeface="Calibri"/>
                <a:cs typeface="Calibri"/>
              </a:rPr>
              <a:t> </a:t>
            </a:r>
            <a:r>
              <a:rPr sz="1900" b="1" dirty="0">
                <a:solidFill>
                  <a:srgbClr val="6A6A6A"/>
                </a:solidFill>
                <a:latin typeface="Calibri"/>
                <a:cs typeface="Calibri"/>
              </a:rPr>
              <a:t>varie</a:t>
            </a:r>
            <a:r>
              <a:rPr sz="1900" b="1" spc="5" dirty="0">
                <a:solidFill>
                  <a:srgbClr val="6A6A6A"/>
                </a:solidFill>
                <a:latin typeface="Calibri"/>
                <a:cs typeface="Calibri"/>
              </a:rPr>
              <a:t> </a:t>
            </a:r>
            <a:r>
              <a:rPr sz="1900" b="1" dirty="0">
                <a:solidFill>
                  <a:srgbClr val="6A6A6A"/>
                </a:solidFill>
                <a:latin typeface="Calibri"/>
                <a:cs typeface="Calibri"/>
              </a:rPr>
              <a:t>fasi della</a:t>
            </a:r>
            <a:r>
              <a:rPr sz="1900" b="1" spc="5" dirty="0">
                <a:solidFill>
                  <a:srgbClr val="6A6A6A"/>
                </a:solidFill>
                <a:latin typeface="Calibri"/>
                <a:cs typeface="Calibri"/>
              </a:rPr>
              <a:t> </a:t>
            </a:r>
            <a:r>
              <a:rPr sz="1900" b="1" spc="-10" dirty="0">
                <a:solidFill>
                  <a:srgbClr val="6A6A6A"/>
                </a:solidFill>
                <a:latin typeface="Calibri"/>
                <a:cs typeface="Calibri"/>
              </a:rPr>
              <a:t>procedura</a:t>
            </a:r>
            <a:endParaRPr sz="1900">
              <a:latin typeface="Calibri"/>
              <a:cs typeface="Calibri"/>
            </a:endParaRPr>
          </a:p>
          <a:p>
            <a:pPr algn="ctr">
              <a:lnSpc>
                <a:spcPct val="100000"/>
              </a:lnSpc>
              <a:spcBef>
                <a:spcPts val="20"/>
              </a:spcBef>
            </a:pPr>
            <a:r>
              <a:rPr sz="1900" b="1" dirty="0">
                <a:solidFill>
                  <a:srgbClr val="6A6A6A"/>
                </a:solidFill>
                <a:latin typeface="Calibri"/>
                <a:cs typeface="Calibri"/>
              </a:rPr>
              <a:t>(pagina</a:t>
            </a:r>
            <a:r>
              <a:rPr sz="1900" b="1" spc="15" dirty="0">
                <a:solidFill>
                  <a:srgbClr val="6A6A6A"/>
                </a:solidFill>
                <a:latin typeface="Calibri"/>
                <a:cs typeface="Calibri"/>
              </a:rPr>
              <a:t> </a:t>
            </a:r>
            <a:r>
              <a:rPr sz="1900" b="1" dirty="0">
                <a:solidFill>
                  <a:srgbClr val="6A6A6A"/>
                </a:solidFill>
                <a:latin typeface="Calibri"/>
                <a:cs typeface="Calibri"/>
              </a:rPr>
              <a:t>20</a:t>
            </a:r>
            <a:r>
              <a:rPr sz="1900" b="1" spc="20" dirty="0">
                <a:solidFill>
                  <a:srgbClr val="6A6A6A"/>
                </a:solidFill>
                <a:latin typeface="Calibri"/>
                <a:cs typeface="Calibri"/>
              </a:rPr>
              <a:t> </a:t>
            </a:r>
            <a:r>
              <a:rPr sz="1900" b="1" dirty="0">
                <a:solidFill>
                  <a:srgbClr val="6A6A6A"/>
                </a:solidFill>
                <a:latin typeface="Calibri"/>
                <a:cs typeface="Calibri"/>
              </a:rPr>
              <a:t>Quaderno</a:t>
            </a:r>
            <a:r>
              <a:rPr sz="1900" b="1" spc="20" dirty="0">
                <a:solidFill>
                  <a:srgbClr val="6A6A6A"/>
                </a:solidFill>
                <a:latin typeface="Calibri"/>
                <a:cs typeface="Calibri"/>
              </a:rPr>
              <a:t> </a:t>
            </a:r>
            <a:r>
              <a:rPr sz="1900" b="1" dirty="0">
                <a:solidFill>
                  <a:srgbClr val="6A6A6A"/>
                </a:solidFill>
                <a:latin typeface="Calibri"/>
                <a:cs typeface="Calibri"/>
              </a:rPr>
              <a:t>n.3</a:t>
            </a:r>
            <a:r>
              <a:rPr sz="1900" b="1" spc="15" dirty="0">
                <a:solidFill>
                  <a:srgbClr val="6A6A6A"/>
                </a:solidFill>
                <a:latin typeface="Calibri"/>
                <a:cs typeface="Calibri"/>
              </a:rPr>
              <a:t> </a:t>
            </a:r>
            <a:r>
              <a:rPr sz="1900" b="1" dirty="0">
                <a:solidFill>
                  <a:srgbClr val="6A6A6A"/>
                </a:solidFill>
                <a:latin typeface="Calibri"/>
                <a:cs typeface="Calibri"/>
              </a:rPr>
              <a:t>novembre</a:t>
            </a:r>
            <a:r>
              <a:rPr sz="1900" b="1" spc="20" dirty="0">
                <a:solidFill>
                  <a:srgbClr val="6A6A6A"/>
                </a:solidFill>
                <a:latin typeface="Calibri"/>
                <a:cs typeface="Calibri"/>
              </a:rPr>
              <a:t> </a:t>
            </a:r>
            <a:r>
              <a:rPr sz="1900" b="1" dirty="0">
                <a:solidFill>
                  <a:srgbClr val="6A6A6A"/>
                </a:solidFill>
                <a:latin typeface="Calibri"/>
                <a:cs typeface="Calibri"/>
              </a:rPr>
              <a:t>2020</a:t>
            </a:r>
            <a:r>
              <a:rPr sz="1900" b="1" spc="15" dirty="0">
                <a:solidFill>
                  <a:srgbClr val="6A6A6A"/>
                </a:solidFill>
                <a:latin typeface="Calibri"/>
                <a:cs typeface="Calibri"/>
              </a:rPr>
              <a:t> </a:t>
            </a:r>
            <a:r>
              <a:rPr sz="1900" b="1" dirty="0">
                <a:solidFill>
                  <a:srgbClr val="6A6A6A"/>
                </a:solidFill>
                <a:latin typeface="Calibri"/>
                <a:cs typeface="Calibri"/>
              </a:rPr>
              <a:t>–</a:t>
            </a:r>
            <a:r>
              <a:rPr sz="1900" b="1" spc="20" dirty="0">
                <a:solidFill>
                  <a:srgbClr val="6A6A6A"/>
                </a:solidFill>
                <a:latin typeface="Calibri"/>
                <a:cs typeface="Calibri"/>
              </a:rPr>
              <a:t> </a:t>
            </a:r>
            <a:r>
              <a:rPr sz="1900" b="1" dirty="0">
                <a:solidFill>
                  <a:srgbClr val="6A6A6A"/>
                </a:solidFill>
                <a:latin typeface="Calibri"/>
                <a:cs typeface="Calibri"/>
              </a:rPr>
              <a:t>Istruzioni</a:t>
            </a:r>
            <a:r>
              <a:rPr sz="1900" b="1" spc="20" dirty="0">
                <a:solidFill>
                  <a:srgbClr val="6A6A6A"/>
                </a:solidFill>
                <a:latin typeface="Calibri"/>
                <a:cs typeface="Calibri"/>
              </a:rPr>
              <a:t> </a:t>
            </a:r>
            <a:r>
              <a:rPr sz="1900" b="1" dirty="0">
                <a:solidFill>
                  <a:srgbClr val="6A6A6A"/>
                </a:solidFill>
                <a:latin typeface="Calibri"/>
                <a:cs typeface="Calibri"/>
              </a:rPr>
              <a:t>per</a:t>
            </a:r>
            <a:r>
              <a:rPr sz="1900" b="1" spc="15" dirty="0">
                <a:solidFill>
                  <a:srgbClr val="6A6A6A"/>
                </a:solidFill>
                <a:latin typeface="Calibri"/>
                <a:cs typeface="Calibri"/>
              </a:rPr>
              <a:t> </a:t>
            </a:r>
            <a:r>
              <a:rPr sz="1900" b="1" spc="-10" dirty="0">
                <a:solidFill>
                  <a:srgbClr val="6A6A6A"/>
                </a:solidFill>
                <a:latin typeface="Calibri"/>
                <a:cs typeface="Calibri"/>
              </a:rPr>
              <a:t>l’affidamento</a:t>
            </a:r>
            <a:r>
              <a:rPr sz="1900" b="1" spc="20" dirty="0">
                <a:solidFill>
                  <a:srgbClr val="6A6A6A"/>
                </a:solidFill>
                <a:latin typeface="Calibri"/>
                <a:cs typeface="Calibri"/>
              </a:rPr>
              <a:t> </a:t>
            </a:r>
            <a:r>
              <a:rPr sz="1900" b="1" dirty="0">
                <a:solidFill>
                  <a:srgbClr val="6A6A6A"/>
                </a:solidFill>
                <a:latin typeface="Calibri"/>
                <a:cs typeface="Calibri"/>
              </a:rPr>
              <a:t>di</a:t>
            </a:r>
            <a:r>
              <a:rPr sz="1900" b="1" spc="20" dirty="0">
                <a:solidFill>
                  <a:srgbClr val="6A6A6A"/>
                </a:solidFill>
                <a:latin typeface="Calibri"/>
                <a:cs typeface="Calibri"/>
              </a:rPr>
              <a:t> </a:t>
            </a:r>
            <a:r>
              <a:rPr sz="1900" b="1" dirty="0">
                <a:solidFill>
                  <a:srgbClr val="6A6A6A"/>
                </a:solidFill>
                <a:latin typeface="Calibri"/>
                <a:cs typeface="Calibri"/>
              </a:rPr>
              <a:t>incarichi</a:t>
            </a:r>
            <a:r>
              <a:rPr sz="1900" b="1" spc="15" dirty="0">
                <a:solidFill>
                  <a:srgbClr val="6A6A6A"/>
                </a:solidFill>
                <a:latin typeface="Calibri"/>
                <a:cs typeface="Calibri"/>
              </a:rPr>
              <a:t> </a:t>
            </a:r>
            <a:r>
              <a:rPr sz="1900" b="1" spc="-10" dirty="0">
                <a:solidFill>
                  <a:srgbClr val="6A6A6A"/>
                </a:solidFill>
                <a:latin typeface="Calibri"/>
                <a:cs typeface="Calibri"/>
              </a:rPr>
              <a:t>individuali)</a:t>
            </a:r>
            <a:endParaRPr sz="1900">
              <a:latin typeface="Calibri"/>
              <a:cs typeface="Calibri"/>
            </a:endParaRPr>
          </a:p>
        </p:txBody>
      </p:sp>
      <p:pic>
        <p:nvPicPr>
          <p:cNvPr id="4" name="object 4"/>
          <p:cNvPicPr/>
          <p:nvPr/>
        </p:nvPicPr>
        <p:blipFill>
          <a:blip r:embed="rId3" cstate="print"/>
          <a:stretch>
            <a:fillRect/>
          </a:stretch>
        </p:blipFill>
        <p:spPr>
          <a:xfrm>
            <a:off x="11107605" y="8477982"/>
            <a:ext cx="1445498" cy="889537"/>
          </a:xfrm>
          <a:prstGeom prst="rect">
            <a:avLst/>
          </a:prstGeom>
        </p:spPr>
      </p:pic>
      <p:pic>
        <p:nvPicPr>
          <p:cNvPr id="5" name="object 5"/>
          <p:cNvPicPr/>
          <p:nvPr/>
        </p:nvPicPr>
        <p:blipFill>
          <a:blip r:embed="rId4" cstate="print"/>
          <a:stretch>
            <a:fillRect/>
          </a:stretch>
        </p:blipFill>
        <p:spPr>
          <a:xfrm>
            <a:off x="239250" y="344875"/>
            <a:ext cx="1500224" cy="889549"/>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410" y="1841922"/>
            <a:ext cx="11610975" cy="2884123"/>
          </a:xfrm>
          <a:prstGeom prst="rect">
            <a:avLst/>
          </a:prstGeom>
        </p:spPr>
        <p:txBody>
          <a:bodyPr vert="horz" wrap="square" lIns="0" tIns="11430" rIns="0" bIns="0" rtlCol="0">
            <a:spAutoFit/>
          </a:bodyPr>
          <a:lstStyle/>
          <a:p>
            <a:pPr marL="342265" indent="-330200">
              <a:lnSpc>
                <a:spcPts val="5635"/>
              </a:lnSpc>
              <a:spcBef>
                <a:spcPts val="90"/>
              </a:spcBef>
              <a:buAutoNum type="arabicPlain"/>
              <a:tabLst>
                <a:tab pos="342900" algn="l"/>
              </a:tabLst>
            </a:pPr>
            <a:r>
              <a:rPr lang="it-IT" sz="4700" dirty="0"/>
              <a:t> </a:t>
            </a:r>
            <a:r>
              <a:rPr sz="4700" dirty="0"/>
              <a:t>–</a:t>
            </a:r>
            <a:r>
              <a:rPr sz="4700" spc="-235" dirty="0"/>
              <a:t> </a:t>
            </a:r>
            <a:r>
              <a:rPr lang="it-IT" sz="4700" spc="-235" dirty="0"/>
              <a:t>  </a:t>
            </a:r>
            <a:r>
              <a:rPr sz="4700" spc="-130" dirty="0" err="1"/>
              <a:t>Personale</a:t>
            </a:r>
            <a:r>
              <a:rPr sz="4700" spc="-180" dirty="0"/>
              <a:t> </a:t>
            </a:r>
            <a:r>
              <a:rPr sz="4700" spc="-20" dirty="0"/>
              <a:t>interno</a:t>
            </a:r>
            <a:r>
              <a:rPr sz="4700" spc="-225" dirty="0"/>
              <a:t> </a:t>
            </a:r>
            <a:r>
              <a:rPr sz="2950" i="1" spc="-40" dirty="0">
                <a:latin typeface="Calibri"/>
                <a:cs typeface="Calibri"/>
              </a:rPr>
              <a:t>(da</a:t>
            </a:r>
            <a:r>
              <a:rPr sz="2950" i="1" spc="-50" dirty="0">
                <a:latin typeface="Calibri"/>
                <a:cs typeface="Calibri"/>
              </a:rPr>
              <a:t> </a:t>
            </a:r>
            <a:r>
              <a:rPr sz="2950" i="1" spc="-10" dirty="0">
                <a:latin typeface="Calibri"/>
                <a:cs typeface="Calibri"/>
              </a:rPr>
              <a:t>normativa)</a:t>
            </a:r>
            <a:endParaRPr sz="2950" dirty="0">
              <a:latin typeface="Calibri"/>
              <a:cs typeface="Calibri"/>
            </a:endParaRPr>
          </a:p>
          <a:p>
            <a:pPr marL="567055" indent="-554990">
              <a:lnSpc>
                <a:spcPts val="5635"/>
              </a:lnSpc>
              <a:buFontTx/>
              <a:buAutoNum type="arabicPlain"/>
              <a:tabLst>
                <a:tab pos="567055" algn="l"/>
                <a:tab pos="567690" algn="l"/>
                <a:tab pos="1141095" algn="l"/>
                <a:tab pos="3855085" algn="l"/>
                <a:tab pos="4636770" algn="l"/>
                <a:tab pos="6053455" algn="l"/>
                <a:tab pos="7938134" algn="l"/>
                <a:tab pos="9490710" algn="l"/>
                <a:tab pos="10149840" algn="l"/>
                <a:tab pos="11126470" algn="l"/>
              </a:tabLst>
            </a:pPr>
            <a:r>
              <a:rPr sz="4700" spc="-50" dirty="0"/>
              <a:t>–</a:t>
            </a:r>
            <a:r>
              <a:rPr sz="4700" dirty="0"/>
              <a:t>	</a:t>
            </a:r>
            <a:r>
              <a:rPr sz="4700" spc="-10" dirty="0" err="1"/>
              <a:t>Personale</a:t>
            </a:r>
            <a:r>
              <a:rPr sz="4700" dirty="0"/>
              <a:t>	</a:t>
            </a:r>
            <a:r>
              <a:rPr sz="4700" spc="-25" dirty="0"/>
              <a:t>di</a:t>
            </a:r>
            <a:r>
              <a:rPr sz="4700" dirty="0"/>
              <a:t>	</a:t>
            </a:r>
            <a:r>
              <a:rPr sz="4700" spc="-10" dirty="0" err="1"/>
              <a:t>altre</a:t>
            </a:r>
            <a:r>
              <a:rPr sz="4700" dirty="0"/>
              <a:t>	</a:t>
            </a:r>
            <a:r>
              <a:rPr sz="4700" spc="-10" dirty="0" err="1"/>
              <a:t>scuole</a:t>
            </a:r>
            <a:r>
              <a:rPr sz="4700" dirty="0"/>
              <a:t>	</a:t>
            </a:r>
            <a:br>
              <a:rPr lang="it-IT" sz="4700" dirty="0"/>
            </a:br>
            <a:r>
              <a:rPr lang="it-IT" sz="4700" dirty="0"/>
              <a:t>     </a:t>
            </a:r>
            <a:r>
              <a:rPr sz="2950" i="1" spc="-10" dirty="0">
                <a:latin typeface="Calibri"/>
                <a:cs typeface="Calibri"/>
              </a:rPr>
              <a:t>(</a:t>
            </a:r>
            <a:r>
              <a:rPr sz="2950" i="1" spc="-10" dirty="0" err="1">
                <a:latin typeface="Calibri"/>
                <a:cs typeface="Calibri"/>
              </a:rPr>
              <a:t>suggerito</a:t>
            </a:r>
            <a:r>
              <a:rPr lang="it-IT" sz="2950" i="1" spc="-10" dirty="0">
                <a:latin typeface="Calibri"/>
                <a:cs typeface="Calibri"/>
              </a:rPr>
              <a:t> </a:t>
            </a:r>
            <a:r>
              <a:rPr sz="2950" i="1" spc="-25" dirty="0">
                <a:latin typeface="Calibri"/>
                <a:cs typeface="Calibri"/>
              </a:rPr>
              <a:t>dal</a:t>
            </a:r>
            <a:r>
              <a:rPr lang="it-IT" sz="2950" i="1" spc="-25" dirty="0">
                <a:latin typeface="Calibri"/>
                <a:cs typeface="Calibri"/>
              </a:rPr>
              <a:t> </a:t>
            </a:r>
            <a:r>
              <a:rPr sz="2950" i="1" spc="130" dirty="0">
                <a:latin typeface="Calibri"/>
                <a:cs typeface="Calibri"/>
              </a:rPr>
              <a:t>MIM</a:t>
            </a:r>
            <a:r>
              <a:rPr lang="it-IT" sz="2950" i="1" spc="130" dirty="0">
                <a:latin typeface="Calibri"/>
                <a:cs typeface="Calibri"/>
              </a:rPr>
              <a:t> </a:t>
            </a:r>
            <a:r>
              <a:rPr sz="2950" i="1" spc="-65" dirty="0">
                <a:latin typeface="Calibri"/>
                <a:cs typeface="Calibri"/>
              </a:rPr>
              <a:t>per</a:t>
            </a:r>
            <a:r>
              <a:rPr lang="it-IT" sz="2950" i="1" spc="-65" dirty="0">
                <a:latin typeface="Calibri"/>
                <a:cs typeface="Calibri"/>
              </a:rPr>
              <a:t> </a:t>
            </a:r>
            <a:r>
              <a:rPr lang="it-IT" sz="2950" i="1" spc="-30" dirty="0">
                <a:latin typeface="Calibri"/>
                <a:cs typeface="Calibri"/>
              </a:rPr>
              <a:t>valorizzare</a:t>
            </a:r>
            <a:r>
              <a:rPr lang="it-IT" sz="2950" i="1" spc="-70" dirty="0">
                <a:latin typeface="Calibri"/>
                <a:cs typeface="Calibri"/>
              </a:rPr>
              <a:t> </a:t>
            </a:r>
            <a:r>
              <a:rPr lang="it-IT" sz="2950" i="1" spc="80" dirty="0">
                <a:latin typeface="Calibri"/>
                <a:cs typeface="Calibri"/>
              </a:rPr>
              <a:t>il</a:t>
            </a:r>
            <a:r>
              <a:rPr lang="it-IT" sz="2950" i="1" spc="-65" dirty="0">
                <a:latin typeface="Calibri"/>
                <a:cs typeface="Calibri"/>
              </a:rPr>
              <a:t> </a:t>
            </a:r>
            <a:r>
              <a:rPr lang="it-IT" sz="2950" i="1" spc="-85" dirty="0">
                <a:latin typeface="Calibri"/>
                <a:cs typeface="Calibri"/>
              </a:rPr>
              <a:t>personale</a:t>
            </a:r>
            <a:r>
              <a:rPr lang="it-IT" sz="2950" i="1" spc="-65" dirty="0">
                <a:latin typeface="Calibri"/>
                <a:cs typeface="Calibri"/>
              </a:rPr>
              <a:t> </a:t>
            </a:r>
            <a:r>
              <a:rPr lang="it-IT" sz="2950" i="1" spc="-10" dirty="0">
                <a:latin typeface="Calibri"/>
                <a:cs typeface="Calibri"/>
              </a:rPr>
              <a:t>interno)</a:t>
            </a:r>
            <a:br>
              <a:rPr lang="it-IT" sz="2950" dirty="0">
                <a:latin typeface="Calibri"/>
                <a:cs typeface="Calibri"/>
              </a:rPr>
            </a:br>
            <a:endParaRPr sz="2950" dirty="0">
              <a:latin typeface="Calibri"/>
              <a:cs typeface="Calibri"/>
            </a:endParaRPr>
          </a:p>
        </p:txBody>
      </p:sp>
      <p:sp>
        <p:nvSpPr>
          <p:cNvPr id="3" name="object 3"/>
          <p:cNvSpPr txBox="1"/>
          <p:nvPr/>
        </p:nvSpPr>
        <p:spPr>
          <a:xfrm>
            <a:off x="848410" y="3928199"/>
            <a:ext cx="9614535" cy="2889894"/>
          </a:xfrm>
          <a:prstGeom prst="rect">
            <a:avLst/>
          </a:prstGeom>
        </p:spPr>
        <p:txBody>
          <a:bodyPr vert="horz" wrap="square" lIns="0" tIns="17145" rIns="0" bIns="0" rtlCol="0">
            <a:spAutoFit/>
          </a:bodyPr>
          <a:lstStyle/>
          <a:p>
            <a:pPr marL="12700">
              <a:lnSpc>
                <a:spcPts val="5605"/>
              </a:lnSpc>
            </a:pPr>
            <a:r>
              <a:rPr sz="4700" spc="-470" dirty="0">
                <a:solidFill>
                  <a:srgbClr val="0070C0"/>
                </a:solidFill>
                <a:latin typeface="Palatino Linotype"/>
                <a:cs typeface="Palatino Linotype"/>
              </a:rPr>
              <a:t>3</a:t>
            </a:r>
            <a:r>
              <a:rPr sz="4700" spc="-175" dirty="0">
                <a:solidFill>
                  <a:srgbClr val="0070C0"/>
                </a:solidFill>
                <a:latin typeface="Palatino Linotype"/>
                <a:cs typeface="Palatino Linotype"/>
              </a:rPr>
              <a:t> </a:t>
            </a:r>
            <a:r>
              <a:rPr lang="it-IT" sz="4700" spc="-175" dirty="0">
                <a:solidFill>
                  <a:srgbClr val="0070C0"/>
                </a:solidFill>
                <a:latin typeface="Palatino Linotype"/>
                <a:cs typeface="Palatino Linotype"/>
              </a:rPr>
              <a:t> </a:t>
            </a:r>
            <a:r>
              <a:rPr sz="4700" dirty="0">
                <a:solidFill>
                  <a:srgbClr val="0070C0"/>
                </a:solidFill>
                <a:latin typeface="Palatino Linotype"/>
                <a:cs typeface="Palatino Linotype"/>
              </a:rPr>
              <a:t>–</a:t>
            </a:r>
            <a:r>
              <a:rPr sz="4700" spc="-170" dirty="0">
                <a:solidFill>
                  <a:srgbClr val="0070C0"/>
                </a:solidFill>
                <a:latin typeface="Palatino Linotype"/>
                <a:cs typeface="Palatino Linotype"/>
              </a:rPr>
              <a:t> </a:t>
            </a:r>
            <a:r>
              <a:rPr lang="it-IT" sz="4700" spc="-170" dirty="0">
                <a:solidFill>
                  <a:srgbClr val="0070C0"/>
                </a:solidFill>
                <a:latin typeface="Palatino Linotype"/>
                <a:cs typeface="Palatino Linotype"/>
              </a:rPr>
              <a:t> </a:t>
            </a:r>
            <a:r>
              <a:rPr sz="4700" spc="-130" dirty="0" err="1">
                <a:solidFill>
                  <a:srgbClr val="0070C0"/>
                </a:solidFill>
                <a:latin typeface="Palatino Linotype"/>
                <a:cs typeface="Palatino Linotype"/>
              </a:rPr>
              <a:t>Personale</a:t>
            </a:r>
            <a:r>
              <a:rPr sz="4700" spc="-170" dirty="0">
                <a:solidFill>
                  <a:srgbClr val="0070C0"/>
                </a:solidFill>
                <a:latin typeface="Palatino Linotype"/>
                <a:cs typeface="Palatino Linotype"/>
              </a:rPr>
              <a:t> </a:t>
            </a:r>
            <a:r>
              <a:rPr sz="4700" spc="-60" dirty="0">
                <a:solidFill>
                  <a:srgbClr val="0070C0"/>
                </a:solidFill>
                <a:latin typeface="Palatino Linotype"/>
                <a:cs typeface="Palatino Linotype"/>
              </a:rPr>
              <a:t>esterno</a:t>
            </a:r>
            <a:r>
              <a:rPr sz="4700" spc="-170" dirty="0">
                <a:solidFill>
                  <a:srgbClr val="0070C0"/>
                </a:solidFill>
                <a:latin typeface="Palatino Linotype"/>
                <a:cs typeface="Palatino Linotype"/>
              </a:rPr>
              <a:t> </a:t>
            </a:r>
            <a:r>
              <a:rPr sz="4700" spc="-110" dirty="0">
                <a:solidFill>
                  <a:srgbClr val="0070C0"/>
                </a:solidFill>
                <a:latin typeface="Palatino Linotype"/>
                <a:cs typeface="Palatino Linotype"/>
              </a:rPr>
              <a:t>alle</a:t>
            </a:r>
            <a:r>
              <a:rPr sz="4700" spc="-175" dirty="0">
                <a:solidFill>
                  <a:srgbClr val="0070C0"/>
                </a:solidFill>
                <a:latin typeface="Palatino Linotype"/>
                <a:cs typeface="Palatino Linotype"/>
              </a:rPr>
              <a:t> </a:t>
            </a:r>
            <a:r>
              <a:rPr sz="4700" spc="-10" dirty="0">
                <a:solidFill>
                  <a:srgbClr val="0070C0"/>
                </a:solidFill>
                <a:latin typeface="Palatino Linotype"/>
                <a:cs typeface="Palatino Linotype"/>
              </a:rPr>
              <a:t>scuole</a:t>
            </a:r>
            <a:endParaRPr sz="4700" dirty="0">
              <a:latin typeface="Palatino Linotype"/>
              <a:cs typeface="Palatino Linotype"/>
            </a:endParaRPr>
          </a:p>
          <a:p>
            <a:pPr marL="12700">
              <a:lnSpc>
                <a:spcPts val="5635"/>
              </a:lnSpc>
              <a:spcBef>
                <a:spcPts val="5625"/>
              </a:spcBef>
            </a:pPr>
            <a:r>
              <a:rPr sz="4700" dirty="0">
                <a:solidFill>
                  <a:srgbClr val="0070C0"/>
                </a:solidFill>
                <a:latin typeface="Palatino Linotype"/>
                <a:cs typeface="Palatino Linotype"/>
              </a:rPr>
              <a:t>D.</a:t>
            </a:r>
            <a:r>
              <a:rPr sz="4700" spc="-220" dirty="0">
                <a:solidFill>
                  <a:srgbClr val="0070C0"/>
                </a:solidFill>
                <a:latin typeface="Palatino Linotype"/>
                <a:cs typeface="Palatino Linotype"/>
              </a:rPr>
              <a:t> </a:t>
            </a:r>
            <a:r>
              <a:rPr sz="4700" spc="-135" dirty="0">
                <a:solidFill>
                  <a:srgbClr val="0070C0"/>
                </a:solidFill>
                <a:latin typeface="Palatino Linotype"/>
                <a:cs typeface="Palatino Linotype"/>
              </a:rPr>
              <a:t>Lgs.</a:t>
            </a:r>
            <a:r>
              <a:rPr sz="4700" spc="-180" dirty="0">
                <a:solidFill>
                  <a:srgbClr val="0070C0"/>
                </a:solidFill>
                <a:latin typeface="Palatino Linotype"/>
                <a:cs typeface="Palatino Linotype"/>
              </a:rPr>
              <a:t> </a:t>
            </a:r>
            <a:r>
              <a:rPr sz="4700" spc="-290" dirty="0">
                <a:solidFill>
                  <a:srgbClr val="0070C0"/>
                </a:solidFill>
                <a:latin typeface="Palatino Linotype"/>
                <a:cs typeface="Palatino Linotype"/>
              </a:rPr>
              <a:t>165/2001</a:t>
            </a:r>
            <a:endParaRPr sz="4700" dirty="0">
              <a:latin typeface="Palatino Linotype"/>
              <a:cs typeface="Palatino Linotype"/>
            </a:endParaRPr>
          </a:p>
          <a:p>
            <a:pPr marL="12700">
              <a:lnSpc>
                <a:spcPts val="5635"/>
              </a:lnSpc>
            </a:pPr>
            <a:r>
              <a:rPr sz="4700" spc="165" dirty="0">
                <a:solidFill>
                  <a:srgbClr val="0070C0"/>
                </a:solidFill>
                <a:latin typeface="Palatino Linotype"/>
                <a:cs typeface="Palatino Linotype"/>
              </a:rPr>
              <a:t>CCNL</a:t>
            </a:r>
            <a:r>
              <a:rPr sz="4700" spc="-125" dirty="0">
                <a:solidFill>
                  <a:srgbClr val="0070C0"/>
                </a:solidFill>
                <a:latin typeface="Palatino Linotype"/>
                <a:cs typeface="Palatino Linotype"/>
              </a:rPr>
              <a:t> </a:t>
            </a:r>
            <a:r>
              <a:rPr sz="4700" dirty="0">
                <a:solidFill>
                  <a:srgbClr val="0070C0"/>
                </a:solidFill>
                <a:latin typeface="Palatino Linotype"/>
                <a:cs typeface="Palatino Linotype"/>
              </a:rPr>
              <a:t>Scuole</a:t>
            </a:r>
            <a:r>
              <a:rPr sz="4700" spc="-120" dirty="0">
                <a:solidFill>
                  <a:srgbClr val="0070C0"/>
                </a:solidFill>
                <a:latin typeface="Palatino Linotype"/>
                <a:cs typeface="Palatino Linotype"/>
              </a:rPr>
              <a:t> </a:t>
            </a:r>
            <a:r>
              <a:rPr sz="4700" dirty="0">
                <a:solidFill>
                  <a:srgbClr val="0070C0"/>
                </a:solidFill>
                <a:latin typeface="Palatino Linotype"/>
                <a:cs typeface="Palatino Linotype"/>
              </a:rPr>
              <a:t>2006-09</a:t>
            </a:r>
            <a:r>
              <a:rPr sz="4700" spc="-125" dirty="0">
                <a:solidFill>
                  <a:srgbClr val="0070C0"/>
                </a:solidFill>
                <a:latin typeface="Palatino Linotype"/>
                <a:cs typeface="Palatino Linotype"/>
              </a:rPr>
              <a:t> </a:t>
            </a:r>
            <a:r>
              <a:rPr sz="4700" spc="-185" dirty="0">
                <a:solidFill>
                  <a:srgbClr val="0070C0"/>
                </a:solidFill>
                <a:latin typeface="Palatino Linotype"/>
                <a:cs typeface="Palatino Linotype"/>
              </a:rPr>
              <a:t>2016-</a:t>
            </a:r>
            <a:r>
              <a:rPr sz="4700" spc="-400" dirty="0">
                <a:solidFill>
                  <a:srgbClr val="0070C0"/>
                </a:solidFill>
                <a:latin typeface="Palatino Linotype"/>
                <a:cs typeface="Palatino Linotype"/>
              </a:rPr>
              <a:t>18</a:t>
            </a:r>
            <a:r>
              <a:rPr sz="4700" spc="-120" dirty="0">
                <a:solidFill>
                  <a:srgbClr val="0070C0"/>
                </a:solidFill>
                <a:latin typeface="Palatino Linotype"/>
                <a:cs typeface="Palatino Linotype"/>
              </a:rPr>
              <a:t> </a:t>
            </a:r>
            <a:r>
              <a:rPr sz="4700" spc="-204" dirty="0">
                <a:solidFill>
                  <a:srgbClr val="0070C0"/>
                </a:solidFill>
                <a:latin typeface="Palatino Linotype"/>
                <a:cs typeface="Palatino Linotype"/>
              </a:rPr>
              <a:t>2019-</a:t>
            </a:r>
            <a:r>
              <a:rPr sz="4700" spc="-495" dirty="0">
                <a:solidFill>
                  <a:srgbClr val="0070C0"/>
                </a:solidFill>
                <a:latin typeface="Palatino Linotype"/>
                <a:cs typeface="Palatino Linotype"/>
              </a:rPr>
              <a:t>21</a:t>
            </a:r>
            <a:endParaRPr sz="4700" dirty="0">
              <a:latin typeface="Palatino Linotype"/>
              <a:cs typeface="Palatino Linotype"/>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6130" y="2645232"/>
            <a:ext cx="10564069" cy="5662319"/>
          </a:xfrm>
          <a:prstGeom prst="rect">
            <a:avLst/>
          </a:prstGeom>
        </p:spPr>
        <p:txBody>
          <a:bodyPr vert="horz" wrap="square" lIns="0" tIns="13970" rIns="0" bIns="0" rtlCol="0">
            <a:spAutoFit/>
          </a:bodyPr>
          <a:lstStyle/>
          <a:p>
            <a:pPr marL="12700" marR="5080" algn="just">
              <a:lnSpc>
                <a:spcPct val="100699"/>
              </a:lnSpc>
              <a:spcBef>
                <a:spcPts val="110"/>
              </a:spcBef>
            </a:pPr>
            <a:r>
              <a:rPr sz="2950" dirty="0">
                <a:solidFill>
                  <a:srgbClr val="002060"/>
                </a:solidFill>
                <a:latin typeface="Palatino Linotype"/>
                <a:cs typeface="Palatino Linotype"/>
              </a:rPr>
              <a:t>Avviso</a:t>
            </a:r>
            <a:r>
              <a:rPr sz="2950" spc="50" dirty="0">
                <a:solidFill>
                  <a:srgbClr val="002060"/>
                </a:solidFill>
                <a:latin typeface="Palatino Linotype"/>
                <a:cs typeface="Palatino Linotype"/>
              </a:rPr>
              <a:t> </a:t>
            </a:r>
            <a:r>
              <a:rPr sz="2950" dirty="0">
                <a:solidFill>
                  <a:srgbClr val="002060"/>
                </a:solidFill>
                <a:latin typeface="Palatino Linotype"/>
                <a:cs typeface="Palatino Linotype"/>
              </a:rPr>
              <a:t>interno</a:t>
            </a:r>
            <a:r>
              <a:rPr sz="2950" spc="65" dirty="0">
                <a:solidFill>
                  <a:srgbClr val="002060"/>
                </a:solidFill>
                <a:latin typeface="Palatino Linotype"/>
                <a:cs typeface="Palatino Linotype"/>
              </a:rPr>
              <a:t> </a:t>
            </a:r>
            <a:r>
              <a:rPr sz="2950" dirty="0">
                <a:solidFill>
                  <a:srgbClr val="002060"/>
                </a:solidFill>
                <a:latin typeface="Palatino Linotype"/>
                <a:cs typeface="Palatino Linotype"/>
              </a:rPr>
              <a:t>con</a:t>
            </a:r>
            <a:r>
              <a:rPr sz="2950" spc="60" dirty="0">
                <a:solidFill>
                  <a:srgbClr val="002060"/>
                </a:solidFill>
                <a:latin typeface="Palatino Linotype"/>
                <a:cs typeface="Palatino Linotype"/>
              </a:rPr>
              <a:t> </a:t>
            </a:r>
            <a:r>
              <a:rPr sz="2950" spc="-30" dirty="0">
                <a:solidFill>
                  <a:srgbClr val="002060"/>
                </a:solidFill>
                <a:latin typeface="Palatino Linotype"/>
                <a:cs typeface="Palatino Linotype"/>
              </a:rPr>
              <a:t>indicazione</a:t>
            </a:r>
            <a:r>
              <a:rPr sz="2950" spc="60" dirty="0">
                <a:solidFill>
                  <a:srgbClr val="002060"/>
                </a:solidFill>
                <a:latin typeface="Palatino Linotype"/>
                <a:cs typeface="Palatino Linotype"/>
              </a:rPr>
              <a:t> </a:t>
            </a:r>
            <a:r>
              <a:rPr sz="2950" dirty="0">
                <a:solidFill>
                  <a:srgbClr val="002060"/>
                </a:solidFill>
                <a:latin typeface="Palatino Linotype"/>
                <a:cs typeface="Palatino Linotype"/>
              </a:rPr>
              <a:t>del</a:t>
            </a:r>
            <a:r>
              <a:rPr sz="2950" spc="65" dirty="0">
                <a:solidFill>
                  <a:srgbClr val="002060"/>
                </a:solidFill>
                <a:latin typeface="Palatino Linotype"/>
                <a:cs typeface="Palatino Linotype"/>
              </a:rPr>
              <a:t> </a:t>
            </a:r>
            <a:r>
              <a:rPr sz="2950" dirty="0">
                <a:solidFill>
                  <a:srgbClr val="002060"/>
                </a:solidFill>
                <a:latin typeface="Palatino Linotype"/>
                <a:cs typeface="Palatino Linotype"/>
              </a:rPr>
              <a:t>tipo</a:t>
            </a:r>
            <a:r>
              <a:rPr sz="2950" spc="60" dirty="0">
                <a:solidFill>
                  <a:srgbClr val="002060"/>
                </a:solidFill>
                <a:latin typeface="Palatino Linotype"/>
                <a:cs typeface="Palatino Linotype"/>
              </a:rPr>
              <a:t> </a:t>
            </a:r>
            <a:r>
              <a:rPr sz="2950" dirty="0">
                <a:solidFill>
                  <a:srgbClr val="002060"/>
                </a:solidFill>
                <a:latin typeface="Palatino Linotype"/>
                <a:cs typeface="Palatino Linotype"/>
              </a:rPr>
              <a:t>di</a:t>
            </a:r>
            <a:r>
              <a:rPr sz="2950" spc="60" dirty="0">
                <a:solidFill>
                  <a:srgbClr val="002060"/>
                </a:solidFill>
                <a:latin typeface="Palatino Linotype"/>
                <a:cs typeface="Palatino Linotype"/>
              </a:rPr>
              <a:t> </a:t>
            </a:r>
            <a:r>
              <a:rPr sz="2950" dirty="0">
                <a:solidFill>
                  <a:srgbClr val="002060"/>
                </a:solidFill>
                <a:latin typeface="Palatino Linotype"/>
                <a:cs typeface="Palatino Linotype"/>
              </a:rPr>
              <a:t>incarico,</a:t>
            </a:r>
            <a:r>
              <a:rPr sz="2950" spc="65" dirty="0">
                <a:solidFill>
                  <a:srgbClr val="002060"/>
                </a:solidFill>
                <a:latin typeface="Palatino Linotype"/>
                <a:cs typeface="Palatino Linotype"/>
              </a:rPr>
              <a:t> </a:t>
            </a:r>
            <a:r>
              <a:rPr sz="2950" dirty="0">
                <a:solidFill>
                  <a:srgbClr val="002060"/>
                </a:solidFill>
                <a:latin typeface="Palatino Linotype"/>
                <a:cs typeface="Palatino Linotype"/>
              </a:rPr>
              <a:t>criteri</a:t>
            </a:r>
            <a:r>
              <a:rPr sz="2950" spc="60" dirty="0">
                <a:solidFill>
                  <a:srgbClr val="002060"/>
                </a:solidFill>
                <a:latin typeface="Palatino Linotype"/>
                <a:cs typeface="Palatino Linotype"/>
              </a:rPr>
              <a:t> </a:t>
            </a:r>
            <a:r>
              <a:rPr sz="2950" spc="-25" dirty="0">
                <a:solidFill>
                  <a:srgbClr val="002060"/>
                </a:solidFill>
                <a:latin typeface="Palatino Linotype"/>
                <a:cs typeface="Palatino Linotype"/>
              </a:rPr>
              <a:t>di </a:t>
            </a:r>
            <a:r>
              <a:rPr sz="2950" dirty="0">
                <a:solidFill>
                  <a:srgbClr val="002060"/>
                </a:solidFill>
                <a:latin typeface="Palatino Linotype"/>
                <a:cs typeface="Palatino Linotype"/>
              </a:rPr>
              <a:t>selezione</a:t>
            </a:r>
            <a:r>
              <a:rPr sz="2950" spc="145" dirty="0">
                <a:solidFill>
                  <a:srgbClr val="002060"/>
                </a:solidFill>
                <a:latin typeface="Palatino Linotype"/>
                <a:cs typeface="Palatino Linotype"/>
              </a:rPr>
              <a:t>  </a:t>
            </a:r>
            <a:r>
              <a:rPr sz="2950" dirty="0">
                <a:solidFill>
                  <a:srgbClr val="002060"/>
                </a:solidFill>
                <a:latin typeface="Palatino Linotype"/>
                <a:cs typeface="Palatino Linotype"/>
              </a:rPr>
              <a:t>e</a:t>
            </a:r>
            <a:r>
              <a:rPr sz="2950" spc="150" dirty="0">
                <a:solidFill>
                  <a:srgbClr val="002060"/>
                </a:solidFill>
                <a:latin typeface="Palatino Linotype"/>
                <a:cs typeface="Palatino Linotype"/>
              </a:rPr>
              <a:t>  </a:t>
            </a:r>
            <a:r>
              <a:rPr sz="2950" dirty="0">
                <a:solidFill>
                  <a:srgbClr val="002060"/>
                </a:solidFill>
                <a:latin typeface="Palatino Linotype"/>
                <a:cs typeface="Palatino Linotype"/>
              </a:rPr>
              <a:t>compensi,</a:t>
            </a:r>
            <a:r>
              <a:rPr sz="2950" spc="145" dirty="0">
                <a:solidFill>
                  <a:srgbClr val="002060"/>
                </a:solidFill>
                <a:latin typeface="Palatino Linotype"/>
                <a:cs typeface="Palatino Linotype"/>
              </a:rPr>
              <a:t>  </a:t>
            </a:r>
            <a:r>
              <a:rPr sz="2950" dirty="0">
                <a:solidFill>
                  <a:srgbClr val="002060"/>
                </a:solidFill>
                <a:latin typeface="Palatino Linotype"/>
                <a:cs typeface="Palatino Linotype"/>
              </a:rPr>
              <a:t>tipo</a:t>
            </a:r>
            <a:r>
              <a:rPr sz="2950" spc="150" dirty="0">
                <a:solidFill>
                  <a:srgbClr val="002060"/>
                </a:solidFill>
                <a:latin typeface="Palatino Linotype"/>
                <a:cs typeface="Palatino Linotype"/>
              </a:rPr>
              <a:t>  </a:t>
            </a:r>
            <a:r>
              <a:rPr sz="2950" dirty="0">
                <a:solidFill>
                  <a:srgbClr val="002060"/>
                </a:solidFill>
                <a:latin typeface="Palatino Linotype"/>
                <a:cs typeface="Palatino Linotype"/>
              </a:rPr>
              <a:t>di</a:t>
            </a:r>
            <a:r>
              <a:rPr sz="2950" spc="135" dirty="0">
                <a:solidFill>
                  <a:srgbClr val="002060"/>
                </a:solidFill>
                <a:latin typeface="Palatino Linotype"/>
                <a:cs typeface="Palatino Linotype"/>
              </a:rPr>
              <a:t>  </a:t>
            </a:r>
            <a:r>
              <a:rPr sz="3400" spc="140" dirty="0">
                <a:solidFill>
                  <a:srgbClr val="002060"/>
                </a:solidFill>
                <a:latin typeface="Times New Roman"/>
                <a:cs typeface="Times New Roman"/>
              </a:rPr>
              <a:t>procedura</a:t>
            </a:r>
            <a:r>
              <a:rPr sz="3400" spc="165" dirty="0">
                <a:solidFill>
                  <a:srgbClr val="002060"/>
                </a:solidFill>
                <a:latin typeface="Times New Roman"/>
                <a:cs typeface="Times New Roman"/>
              </a:rPr>
              <a:t>  </a:t>
            </a:r>
            <a:r>
              <a:rPr sz="3400" spc="114" dirty="0">
                <a:solidFill>
                  <a:srgbClr val="002060"/>
                </a:solidFill>
                <a:latin typeface="Times New Roman"/>
                <a:cs typeface="Times New Roman"/>
              </a:rPr>
              <a:t>di</a:t>
            </a:r>
            <a:r>
              <a:rPr sz="3400" spc="160" dirty="0">
                <a:solidFill>
                  <a:srgbClr val="002060"/>
                </a:solidFill>
                <a:latin typeface="Times New Roman"/>
                <a:cs typeface="Times New Roman"/>
              </a:rPr>
              <a:t>  </a:t>
            </a:r>
            <a:r>
              <a:rPr sz="3400" spc="35" dirty="0">
                <a:solidFill>
                  <a:srgbClr val="002060"/>
                </a:solidFill>
                <a:latin typeface="Times New Roman"/>
                <a:cs typeface="Times New Roman"/>
              </a:rPr>
              <a:t>selezione </a:t>
            </a:r>
            <a:r>
              <a:rPr sz="2950" spc="-70" dirty="0">
                <a:solidFill>
                  <a:srgbClr val="002060"/>
                </a:solidFill>
                <a:latin typeface="Palatino Linotype"/>
                <a:cs typeface="Palatino Linotype"/>
              </a:rPr>
              <a:t>(provvedimento</a:t>
            </a:r>
            <a:r>
              <a:rPr sz="2950" spc="-95" dirty="0">
                <a:solidFill>
                  <a:srgbClr val="002060"/>
                </a:solidFill>
                <a:latin typeface="Palatino Linotype"/>
                <a:cs typeface="Palatino Linotype"/>
              </a:rPr>
              <a:t> </a:t>
            </a:r>
            <a:r>
              <a:rPr sz="2950" spc="150" dirty="0">
                <a:solidFill>
                  <a:srgbClr val="002060"/>
                </a:solidFill>
                <a:latin typeface="Palatino Linotype"/>
                <a:cs typeface="Palatino Linotype"/>
              </a:rPr>
              <a:t>DS</a:t>
            </a:r>
            <a:r>
              <a:rPr sz="2950" spc="-95" dirty="0">
                <a:solidFill>
                  <a:srgbClr val="002060"/>
                </a:solidFill>
                <a:latin typeface="Palatino Linotype"/>
                <a:cs typeface="Palatino Linotype"/>
              </a:rPr>
              <a:t> </a:t>
            </a:r>
            <a:r>
              <a:rPr sz="2950" spc="-75" dirty="0">
                <a:solidFill>
                  <a:srgbClr val="002060"/>
                </a:solidFill>
                <a:latin typeface="Palatino Linotype"/>
                <a:cs typeface="Palatino Linotype"/>
              </a:rPr>
              <a:t>oppure</a:t>
            </a:r>
            <a:r>
              <a:rPr sz="2950" spc="-90" dirty="0">
                <a:solidFill>
                  <a:srgbClr val="002060"/>
                </a:solidFill>
                <a:latin typeface="Palatino Linotype"/>
                <a:cs typeface="Palatino Linotype"/>
              </a:rPr>
              <a:t> </a:t>
            </a:r>
            <a:r>
              <a:rPr sz="2950" spc="-35" dirty="0">
                <a:solidFill>
                  <a:srgbClr val="002060"/>
                </a:solidFill>
                <a:latin typeface="Palatino Linotype"/>
                <a:cs typeface="Palatino Linotype"/>
              </a:rPr>
              <a:t>nomina</a:t>
            </a:r>
            <a:r>
              <a:rPr sz="2950" spc="-95" dirty="0">
                <a:solidFill>
                  <a:srgbClr val="002060"/>
                </a:solidFill>
                <a:latin typeface="Palatino Linotype"/>
                <a:cs typeface="Palatino Linotype"/>
              </a:rPr>
              <a:t> </a:t>
            </a:r>
            <a:r>
              <a:rPr sz="2950" spc="-55" dirty="0">
                <a:solidFill>
                  <a:srgbClr val="002060"/>
                </a:solidFill>
                <a:latin typeface="Palatino Linotype"/>
                <a:cs typeface="Palatino Linotype"/>
              </a:rPr>
              <a:t>organo</a:t>
            </a:r>
            <a:r>
              <a:rPr sz="2950" spc="-95" dirty="0">
                <a:solidFill>
                  <a:srgbClr val="002060"/>
                </a:solidFill>
                <a:latin typeface="Palatino Linotype"/>
                <a:cs typeface="Palatino Linotype"/>
              </a:rPr>
              <a:t> </a:t>
            </a:r>
            <a:r>
              <a:rPr sz="2950" spc="-10" dirty="0">
                <a:solidFill>
                  <a:srgbClr val="002060"/>
                </a:solidFill>
                <a:latin typeface="Palatino Linotype"/>
                <a:cs typeface="Palatino Linotype"/>
              </a:rPr>
              <a:t>collegiale)</a:t>
            </a:r>
            <a:endParaRPr sz="2950" dirty="0">
              <a:latin typeface="Palatino Linotype"/>
              <a:cs typeface="Palatino Linotype"/>
            </a:endParaRPr>
          </a:p>
          <a:p>
            <a:pPr marL="12700" marR="1378585">
              <a:lnSpc>
                <a:spcPct val="202500"/>
              </a:lnSpc>
              <a:spcBef>
                <a:spcPts val="3585"/>
              </a:spcBef>
            </a:pPr>
            <a:r>
              <a:rPr sz="2950" spc="85" dirty="0">
                <a:solidFill>
                  <a:srgbClr val="002060"/>
                </a:solidFill>
                <a:latin typeface="Palatino Linotype"/>
                <a:cs typeface="Palatino Linotype"/>
              </a:rPr>
              <a:t>PROVVEDIMENTO</a:t>
            </a:r>
            <a:r>
              <a:rPr sz="2950" spc="-65" dirty="0">
                <a:solidFill>
                  <a:srgbClr val="002060"/>
                </a:solidFill>
                <a:latin typeface="Palatino Linotype"/>
                <a:cs typeface="Palatino Linotype"/>
              </a:rPr>
              <a:t> </a:t>
            </a:r>
            <a:r>
              <a:rPr sz="2950" spc="105" dirty="0">
                <a:solidFill>
                  <a:srgbClr val="002060"/>
                </a:solidFill>
                <a:latin typeface="Palatino Linotype"/>
                <a:cs typeface="Palatino Linotype"/>
              </a:rPr>
              <a:t>DS:</a:t>
            </a:r>
            <a:r>
              <a:rPr sz="2950" spc="-60" dirty="0">
                <a:solidFill>
                  <a:srgbClr val="002060"/>
                </a:solidFill>
                <a:latin typeface="Palatino Linotype"/>
                <a:cs typeface="Palatino Linotype"/>
              </a:rPr>
              <a:t> </a:t>
            </a:r>
            <a:r>
              <a:rPr sz="2950" spc="-90" dirty="0">
                <a:solidFill>
                  <a:srgbClr val="002060"/>
                </a:solidFill>
                <a:latin typeface="Palatino Linotype"/>
                <a:cs typeface="Palatino Linotype"/>
              </a:rPr>
              <a:t>comparazione</a:t>
            </a:r>
            <a:r>
              <a:rPr sz="2950" spc="-60" dirty="0">
                <a:solidFill>
                  <a:srgbClr val="002060"/>
                </a:solidFill>
                <a:latin typeface="Palatino Linotype"/>
                <a:cs typeface="Palatino Linotype"/>
              </a:rPr>
              <a:t> </a:t>
            </a:r>
            <a:r>
              <a:rPr sz="2950" spc="-70" dirty="0">
                <a:solidFill>
                  <a:srgbClr val="002060"/>
                </a:solidFill>
                <a:latin typeface="Palatino Linotype"/>
                <a:cs typeface="Palatino Linotype"/>
              </a:rPr>
              <a:t>dei</a:t>
            </a:r>
            <a:r>
              <a:rPr sz="2950" spc="-60" dirty="0">
                <a:solidFill>
                  <a:srgbClr val="002060"/>
                </a:solidFill>
                <a:latin typeface="Palatino Linotype"/>
                <a:cs typeface="Palatino Linotype"/>
              </a:rPr>
              <a:t> </a:t>
            </a:r>
            <a:r>
              <a:rPr sz="2950" spc="-10" dirty="0">
                <a:solidFill>
                  <a:srgbClr val="002060"/>
                </a:solidFill>
                <a:latin typeface="Palatino Linotype"/>
                <a:cs typeface="Palatino Linotype"/>
              </a:rPr>
              <a:t>curricula </a:t>
            </a:r>
            <a:r>
              <a:rPr sz="2950" dirty="0">
                <a:solidFill>
                  <a:srgbClr val="002060"/>
                </a:solidFill>
                <a:latin typeface="Palatino Linotype"/>
                <a:cs typeface="Palatino Linotype"/>
              </a:rPr>
              <a:t>NOMINA</a:t>
            </a:r>
            <a:r>
              <a:rPr sz="2950" spc="-105" dirty="0">
                <a:solidFill>
                  <a:srgbClr val="002060"/>
                </a:solidFill>
                <a:latin typeface="Palatino Linotype"/>
                <a:cs typeface="Palatino Linotype"/>
              </a:rPr>
              <a:t> </a:t>
            </a:r>
            <a:r>
              <a:rPr sz="2950" spc="125" dirty="0">
                <a:solidFill>
                  <a:srgbClr val="002060"/>
                </a:solidFill>
                <a:latin typeface="Palatino Linotype"/>
                <a:cs typeface="Palatino Linotype"/>
              </a:rPr>
              <a:t>ORGANO</a:t>
            </a:r>
            <a:r>
              <a:rPr sz="2950" spc="-105" dirty="0">
                <a:solidFill>
                  <a:srgbClr val="002060"/>
                </a:solidFill>
                <a:latin typeface="Palatino Linotype"/>
                <a:cs typeface="Palatino Linotype"/>
              </a:rPr>
              <a:t> </a:t>
            </a:r>
            <a:r>
              <a:rPr sz="2950" spc="60" dirty="0">
                <a:solidFill>
                  <a:srgbClr val="002060"/>
                </a:solidFill>
                <a:latin typeface="Palatino Linotype"/>
                <a:cs typeface="Palatino Linotype"/>
              </a:rPr>
              <a:t>COLLEGIALE:</a:t>
            </a:r>
            <a:endParaRPr sz="2950" dirty="0">
              <a:latin typeface="Palatino Linotype"/>
              <a:cs typeface="Palatino Linotype"/>
            </a:endParaRPr>
          </a:p>
          <a:p>
            <a:pPr marL="12700" marR="88900" algn="just">
              <a:lnSpc>
                <a:spcPts val="3579"/>
              </a:lnSpc>
              <a:spcBef>
                <a:spcPts val="114"/>
              </a:spcBef>
            </a:pPr>
            <a:r>
              <a:rPr sz="2950" spc="-75" dirty="0">
                <a:solidFill>
                  <a:srgbClr val="002060"/>
                </a:solidFill>
                <a:latin typeface="Palatino Linotype"/>
                <a:cs typeface="Palatino Linotype"/>
              </a:rPr>
              <a:t>valutazione</a:t>
            </a:r>
            <a:r>
              <a:rPr sz="2950" spc="-100" dirty="0">
                <a:solidFill>
                  <a:srgbClr val="002060"/>
                </a:solidFill>
                <a:latin typeface="Palatino Linotype"/>
                <a:cs typeface="Palatino Linotype"/>
              </a:rPr>
              <a:t> </a:t>
            </a:r>
            <a:r>
              <a:rPr sz="2950" spc="-70" dirty="0">
                <a:solidFill>
                  <a:srgbClr val="002060"/>
                </a:solidFill>
                <a:latin typeface="Palatino Linotype"/>
                <a:cs typeface="Palatino Linotype"/>
              </a:rPr>
              <a:t>preventiva</a:t>
            </a:r>
            <a:r>
              <a:rPr sz="2950" spc="-100" dirty="0">
                <a:solidFill>
                  <a:srgbClr val="002060"/>
                </a:solidFill>
                <a:latin typeface="Palatino Linotype"/>
                <a:cs typeface="Palatino Linotype"/>
              </a:rPr>
              <a:t> </a:t>
            </a:r>
            <a:r>
              <a:rPr sz="2950" spc="-10" dirty="0">
                <a:solidFill>
                  <a:srgbClr val="002060"/>
                </a:solidFill>
                <a:latin typeface="Palatino Linotype"/>
                <a:cs typeface="Palatino Linotype"/>
              </a:rPr>
              <a:t>anche</a:t>
            </a:r>
            <a:r>
              <a:rPr sz="2950" spc="-100" dirty="0">
                <a:solidFill>
                  <a:srgbClr val="002060"/>
                </a:solidFill>
                <a:latin typeface="Palatino Linotype"/>
                <a:cs typeface="Palatino Linotype"/>
              </a:rPr>
              <a:t> </a:t>
            </a:r>
            <a:r>
              <a:rPr sz="2950" spc="-40" dirty="0">
                <a:solidFill>
                  <a:srgbClr val="002060"/>
                </a:solidFill>
                <a:latin typeface="Palatino Linotype"/>
                <a:cs typeface="Palatino Linotype"/>
              </a:rPr>
              <a:t>informale</a:t>
            </a:r>
            <a:r>
              <a:rPr sz="2950" spc="-100" dirty="0">
                <a:solidFill>
                  <a:srgbClr val="002060"/>
                </a:solidFill>
                <a:latin typeface="Palatino Linotype"/>
                <a:cs typeface="Palatino Linotype"/>
              </a:rPr>
              <a:t> </a:t>
            </a:r>
            <a:r>
              <a:rPr sz="2950" spc="-70" dirty="0">
                <a:solidFill>
                  <a:srgbClr val="002060"/>
                </a:solidFill>
                <a:latin typeface="Palatino Linotype"/>
                <a:cs typeface="Palatino Linotype"/>
              </a:rPr>
              <a:t>dei</a:t>
            </a:r>
            <a:r>
              <a:rPr sz="2950" spc="-100" dirty="0">
                <a:solidFill>
                  <a:srgbClr val="002060"/>
                </a:solidFill>
                <a:latin typeface="Palatino Linotype"/>
                <a:cs typeface="Palatino Linotype"/>
              </a:rPr>
              <a:t> </a:t>
            </a:r>
            <a:r>
              <a:rPr sz="2950" spc="-30" dirty="0">
                <a:solidFill>
                  <a:srgbClr val="002060"/>
                </a:solidFill>
                <a:latin typeface="Palatino Linotype"/>
                <a:cs typeface="Palatino Linotype"/>
              </a:rPr>
              <a:t>curricula</a:t>
            </a:r>
            <a:r>
              <a:rPr sz="2950" spc="-100" dirty="0">
                <a:solidFill>
                  <a:srgbClr val="002060"/>
                </a:solidFill>
                <a:latin typeface="Palatino Linotype"/>
                <a:cs typeface="Palatino Linotype"/>
              </a:rPr>
              <a:t> </a:t>
            </a:r>
            <a:r>
              <a:rPr sz="2950" spc="-30" dirty="0">
                <a:solidFill>
                  <a:srgbClr val="002060"/>
                </a:solidFill>
                <a:latin typeface="Palatino Linotype"/>
                <a:cs typeface="Palatino Linotype"/>
              </a:rPr>
              <a:t>(</a:t>
            </a:r>
            <a:r>
              <a:rPr sz="2950" spc="-30" dirty="0" err="1">
                <a:solidFill>
                  <a:srgbClr val="002060"/>
                </a:solidFill>
                <a:latin typeface="Palatino Linotype"/>
                <a:cs typeface="Palatino Linotype"/>
              </a:rPr>
              <a:t>docenti</a:t>
            </a:r>
            <a:r>
              <a:rPr sz="2950" spc="-30" dirty="0">
                <a:solidFill>
                  <a:srgbClr val="002060"/>
                </a:solidFill>
                <a:latin typeface="Palatino Linotype"/>
                <a:cs typeface="Palatino Linotype"/>
              </a:rPr>
              <a:t>)</a:t>
            </a:r>
            <a:endParaRPr lang="it-IT" sz="2950" spc="-30" dirty="0">
              <a:solidFill>
                <a:srgbClr val="002060"/>
              </a:solidFill>
              <a:latin typeface="Palatino Linotype"/>
              <a:cs typeface="Palatino Linotype"/>
            </a:endParaRPr>
          </a:p>
          <a:p>
            <a:pPr marL="12700" marR="88900" algn="just">
              <a:lnSpc>
                <a:spcPts val="3579"/>
              </a:lnSpc>
              <a:spcBef>
                <a:spcPts val="114"/>
              </a:spcBef>
            </a:pPr>
            <a:r>
              <a:rPr lang="it-IT" sz="2950" b="1" spc="-30" dirty="0">
                <a:solidFill>
                  <a:srgbClr val="7030A0"/>
                </a:solidFill>
                <a:latin typeface="Palatino Linotype"/>
                <a:cs typeface="Palatino Linotype"/>
              </a:rPr>
              <a:t>Criteri e titoli richiesti da allegare alla convocazione</a:t>
            </a:r>
          </a:p>
          <a:p>
            <a:pPr marL="12700" marR="88900" algn="just">
              <a:lnSpc>
                <a:spcPts val="3579"/>
              </a:lnSpc>
              <a:spcBef>
                <a:spcPts val="114"/>
              </a:spcBef>
            </a:pPr>
            <a:r>
              <a:rPr sz="2950" spc="-30" dirty="0">
                <a:solidFill>
                  <a:srgbClr val="002060"/>
                </a:solidFill>
                <a:latin typeface="Palatino Linotype"/>
                <a:cs typeface="Palatino Linotype"/>
              </a:rPr>
              <a:t> </a:t>
            </a:r>
            <a:endParaRPr lang="it-IT" sz="2950" spc="-30" dirty="0">
              <a:solidFill>
                <a:srgbClr val="002060"/>
              </a:solidFill>
              <a:latin typeface="Palatino Linotype"/>
              <a:cs typeface="Palatino Linotype"/>
            </a:endParaRPr>
          </a:p>
          <a:p>
            <a:pPr marL="12700" marR="88900" algn="just">
              <a:lnSpc>
                <a:spcPts val="3579"/>
              </a:lnSpc>
              <a:spcBef>
                <a:spcPts val="114"/>
              </a:spcBef>
            </a:pPr>
            <a:r>
              <a:rPr sz="2950" spc="-45" dirty="0">
                <a:solidFill>
                  <a:srgbClr val="002060"/>
                </a:solidFill>
                <a:latin typeface="Palatino Linotype"/>
                <a:cs typeface="Palatino Linotype"/>
              </a:rPr>
              <a:t>(personale</a:t>
            </a:r>
            <a:r>
              <a:rPr sz="2950" spc="-110" dirty="0">
                <a:solidFill>
                  <a:srgbClr val="002060"/>
                </a:solidFill>
                <a:latin typeface="Palatino Linotype"/>
                <a:cs typeface="Palatino Linotype"/>
              </a:rPr>
              <a:t> a</a:t>
            </a:r>
            <a:r>
              <a:rPr sz="2950" spc="-105" dirty="0">
                <a:solidFill>
                  <a:srgbClr val="002060"/>
                </a:solidFill>
                <a:latin typeface="Palatino Linotype"/>
                <a:cs typeface="Palatino Linotype"/>
              </a:rPr>
              <a:t> </a:t>
            </a:r>
            <a:r>
              <a:rPr sz="2950" spc="55" dirty="0">
                <a:solidFill>
                  <a:srgbClr val="002060"/>
                </a:solidFill>
                <a:latin typeface="Palatino Linotype"/>
                <a:cs typeface="Palatino Linotype"/>
              </a:rPr>
              <a:t>t</a:t>
            </a:r>
            <a:r>
              <a:rPr sz="2950" spc="-105" dirty="0">
                <a:solidFill>
                  <a:srgbClr val="002060"/>
                </a:solidFill>
                <a:latin typeface="Palatino Linotype"/>
                <a:cs typeface="Palatino Linotype"/>
              </a:rPr>
              <a:t> </a:t>
            </a:r>
            <a:r>
              <a:rPr sz="2950" dirty="0">
                <a:solidFill>
                  <a:srgbClr val="002060"/>
                </a:solidFill>
                <a:latin typeface="Palatino Linotype"/>
                <a:cs typeface="Palatino Linotype"/>
              </a:rPr>
              <a:t>a</a:t>
            </a:r>
            <a:r>
              <a:rPr sz="2950" spc="215" dirty="0">
                <a:solidFill>
                  <a:srgbClr val="002060"/>
                </a:solidFill>
                <a:latin typeface="Palatino Linotype"/>
                <a:cs typeface="Palatino Linotype"/>
              </a:rPr>
              <a:t>  </a:t>
            </a:r>
            <a:r>
              <a:rPr sz="2950" b="1" spc="-20" dirty="0">
                <a:solidFill>
                  <a:srgbClr val="002060"/>
                </a:solidFill>
                <a:latin typeface="Palatino Linotype"/>
                <a:cs typeface="Palatino Linotype"/>
              </a:rPr>
              <a:t>???</a:t>
            </a:r>
            <a:r>
              <a:rPr lang="it-IT" sz="2950" b="1" spc="-20" dirty="0">
                <a:solidFill>
                  <a:srgbClr val="002060"/>
                </a:solidFill>
                <a:latin typeface="Palatino Linotype"/>
                <a:cs typeface="Palatino Linotype"/>
              </a:rPr>
              <a:t> </a:t>
            </a:r>
            <a:r>
              <a:rPr lang="it-IT" sz="2950" spc="-20" dirty="0">
                <a:solidFill>
                  <a:srgbClr val="002060"/>
                </a:solidFill>
                <a:latin typeface="Palatino Linotype"/>
                <a:cs typeface="Palatino Linotype"/>
              </a:rPr>
              <a:t>  tramite il piano delle attività</a:t>
            </a:r>
            <a:r>
              <a:rPr sz="2950" spc="-20" dirty="0">
                <a:solidFill>
                  <a:srgbClr val="7030A0"/>
                </a:solidFill>
                <a:latin typeface="Palatino Linotype"/>
                <a:cs typeface="Palatino Linotype"/>
              </a:rPr>
              <a:t>)</a:t>
            </a:r>
            <a:endParaRPr sz="2950" dirty="0">
              <a:latin typeface="Palatino Linotype"/>
              <a:cs typeface="Palatino Linotype"/>
            </a:endParaRPr>
          </a:p>
        </p:txBody>
      </p:sp>
      <p:sp>
        <p:nvSpPr>
          <p:cNvPr id="3" name="object 3"/>
          <p:cNvSpPr txBox="1">
            <a:spLocks noGrp="1"/>
          </p:cNvSpPr>
          <p:nvPr>
            <p:ph type="title"/>
          </p:nvPr>
        </p:nvSpPr>
        <p:spPr>
          <a:xfrm>
            <a:off x="1414233" y="1566434"/>
            <a:ext cx="7436484" cy="676275"/>
          </a:xfrm>
          <a:prstGeom prst="rect">
            <a:avLst/>
          </a:prstGeom>
        </p:spPr>
        <p:txBody>
          <a:bodyPr vert="horz" wrap="square" lIns="0" tIns="14604" rIns="0" bIns="0" rtlCol="0">
            <a:spAutoFit/>
          </a:bodyPr>
          <a:lstStyle/>
          <a:p>
            <a:pPr marL="12700">
              <a:lnSpc>
                <a:spcPct val="100000"/>
              </a:lnSpc>
              <a:spcBef>
                <a:spcPts val="114"/>
              </a:spcBef>
            </a:pPr>
            <a:r>
              <a:rPr sz="4250" spc="465" dirty="0">
                <a:solidFill>
                  <a:srgbClr val="FF0000"/>
                </a:solidFill>
                <a:latin typeface="Calibri"/>
                <a:cs typeface="Calibri"/>
              </a:rPr>
              <a:t>SELEZIONE</a:t>
            </a:r>
            <a:r>
              <a:rPr sz="4250" spc="215" dirty="0">
                <a:solidFill>
                  <a:srgbClr val="FF0000"/>
                </a:solidFill>
                <a:latin typeface="Calibri"/>
                <a:cs typeface="Calibri"/>
              </a:rPr>
              <a:t> </a:t>
            </a:r>
            <a:r>
              <a:rPr sz="4250" spc="490" dirty="0">
                <a:solidFill>
                  <a:srgbClr val="FF0000"/>
                </a:solidFill>
                <a:latin typeface="Calibri"/>
                <a:cs typeface="Calibri"/>
              </a:rPr>
              <a:t>DEL</a:t>
            </a:r>
            <a:r>
              <a:rPr sz="4250" spc="229" dirty="0">
                <a:solidFill>
                  <a:srgbClr val="FF0000"/>
                </a:solidFill>
                <a:latin typeface="Calibri"/>
                <a:cs typeface="Calibri"/>
              </a:rPr>
              <a:t> </a:t>
            </a:r>
            <a:r>
              <a:rPr sz="4250" spc="505" dirty="0">
                <a:solidFill>
                  <a:srgbClr val="FF0000"/>
                </a:solidFill>
                <a:latin typeface="Calibri"/>
                <a:cs typeface="Calibri"/>
              </a:rPr>
              <a:t>PERSONALE</a:t>
            </a:r>
            <a:endParaRPr sz="4250">
              <a:latin typeface="Calibri"/>
              <a:cs typeface="Calibri"/>
            </a:endParaRPr>
          </a:p>
        </p:txBody>
      </p:sp>
      <p:pic>
        <p:nvPicPr>
          <p:cNvPr id="4" name="object 4"/>
          <p:cNvPicPr/>
          <p:nvPr/>
        </p:nvPicPr>
        <p:blipFill>
          <a:blip r:embed="rId2" cstate="print"/>
          <a:stretch>
            <a:fillRect/>
          </a:stretch>
        </p:blipFill>
        <p:spPr>
          <a:xfrm>
            <a:off x="11107605" y="8477982"/>
            <a:ext cx="1445498" cy="889537"/>
          </a:xfrm>
          <a:prstGeom prst="rect">
            <a:avLst/>
          </a:prstGeom>
        </p:spPr>
      </p:pic>
      <p:pic>
        <p:nvPicPr>
          <p:cNvPr id="5" name="object 5"/>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1497" y="946742"/>
            <a:ext cx="10565130" cy="6365240"/>
          </a:xfrm>
          <a:prstGeom prst="rect">
            <a:avLst/>
          </a:prstGeom>
        </p:spPr>
        <p:txBody>
          <a:bodyPr vert="horz" wrap="square" lIns="0" tIns="12700" rIns="0" bIns="0" rtlCol="0">
            <a:spAutoFit/>
          </a:bodyPr>
          <a:lstStyle/>
          <a:p>
            <a:pPr marL="12700" marR="5080" algn="just">
              <a:lnSpc>
                <a:spcPct val="100000"/>
              </a:lnSpc>
              <a:spcBef>
                <a:spcPts val="100"/>
              </a:spcBef>
            </a:pPr>
            <a:r>
              <a:rPr sz="3200" dirty="0">
                <a:solidFill>
                  <a:srgbClr val="0070C0"/>
                </a:solidFill>
                <a:latin typeface="Garamond"/>
                <a:cs typeface="Garamond"/>
              </a:rPr>
              <a:t>Ai</a:t>
            </a:r>
            <a:r>
              <a:rPr sz="3200" spc="305" dirty="0">
                <a:solidFill>
                  <a:srgbClr val="0070C0"/>
                </a:solidFill>
                <a:latin typeface="Garamond"/>
                <a:cs typeface="Garamond"/>
              </a:rPr>
              <a:t>  </a:t>
            </a:r>
            <a:r>
              <a:rPr sz="3200" dirty="0">
                <a:solidFill>
                  <a:srgbClr val="0070C0"/>
                </a:solidFill>
                <a:latin typeface="Garamond"/>
                <a:cs typeface="Garamond"/>
              </a:rPr>
              <a:t>sensi</a:t>
            </a:r>
            <a:r>
              <a:rPr sz="3200" spc="310" dirty="0">
                <a:solidFill>
                  <a:srgbClr val="0070C0"/>
                </a:solidFill>
                <a:latin typeface="Garamond"/>
                <a:cs typeface="Garamond"/>
              </a:rPr>
              <a:t>  </a:t>
            </a:r>
            <a:r>
              <a:rPr sz="3200" dirty="0">
                <a:solidFill>
                  <a:srgbClr val="0070C0"/>
                </a:solidFill>
                <a:latin typeface="Garamond"/>
                <a:cs typeface="Garamond"/>
              </a:rPr>
              <a:t>dell’articolo</a:t>
            </a:r>
            <a:r>
              <a:rPr sz="3200" spc="305" dirty="0">
                <a:solidFill>
                  <a:srgbClr val="0070C0"/>
                </a:solidFill>
                <a:latin typeface="Garamond"/>
                <a:cs typeface="Garamond"/>
              </a:rPr>
              <a:t>  </a:t>
            </a:r>
            <a:r>
              <a:rPr sz="3200" dirty="0">
                <a:solidFill>
                  <a:srgbClr val="0070C0"/>
                </a:solidFill>
                <a:latin typeface="Garamond"/>
                <a:cs typeface="Garamond"/>
              </a:rPr>
              <a:t>6,</a:t>
            </a:r>
            <a:r>
              <a:rPr sz="3200" spc="310" dirty="0">
                <a:solidFill>
                  <a:srgbClr val="0070C0"/>
                </a:solidFill>
                <a:latin typeface="Garamond"/>
                <a:cs typeface="Garamond"/>
              </a:rPr>
              <a:t>  </a:t>
            </a:r>
            <a:r>
              <a:rPr sz="3200" dirty="0">
                <a:solidFill>
                  <a:srgbClr val="0070C0"/>
                </a:solidFill>
                <a:latin typeface="Garamond"/>
                <a:cs typeface="Garamond"/>
              </a:rPr>
              <a:t>paragrafo</a:t>
            </a:r>
            <a:r>
              <a:rPr sz="3200" spc="305" dirty="0">
                <a:solidFill>
                  <a:srgbClr val="0070C0"/>
                </a:solidFill>
                <a:latin typeface="Garamond"/>
                <a:cs typeface="Garamond"/>
              </a:rPr>
              <a:t>  </a:t>
            </a:r>
            <a:r>
              <a:rPr sz="3200" dirty="0">
                <a:solidFill>
                  <a:srgbClr val="0070C0"/>
                </a:solidFill>
                <a:latin typeface="Garamond"/>
                <a:cs typeface="Garamond"/>
              </a:rPr>
              <a:t>2</a:t>
            </a:r>
            <a:r>
              <a:rPr sz="3200" spc="310" dirty="0">
                <a:solidFill>
                  <a:srgbClr val="0070C0"/>
                </a:solidFill>
                <a:latin typeface="Garamond"/>
                <a:cs typeface="Garamond"/>
              </a:rPr>
              <a:t>  </a:t>
            </a:r>
            <a:r>
              <a:rPr sz="3200" dirty="0">
                <a:solidFill>
                  <a:srgbClr val="0070C0"/>
                </a:solidFill>
                <a:latin typeface="Garamond"/>
                <a:cs typeface="Garamond"/>
              </a:rPr>
              <a:t>del</a:t>
            </a:r>
            <a:r>
              <a:rPr sz="3200" spc="310" dirty="0">
                <a:solidFill>
                  <a:srgbClr val="0070C0"/>
                </a:solidFill>
                <a:latin typeface="Garamond"/>
                <a:cs typeface="Garamond"/>
              </a:rPr>
              <a:t>  </a:t>
            </a:r>
            <a:r>
              <a:rPr sz="3200" dirty="0">
                <a:solidFill>
                  <a:srgbClr val="0070C0"/>
                </a:solidFill>
                <a:latin typeface="Garamond"/>
                <a:cs typeface="Garamond"/>
              </a:rPr>
              <a:t>Regolamento</a:t>
            </a:r>
            <a:r>
              <a:rPr sz="3200" spc="305" dirty="0">
                <a:solidFill>
                  <a:srgbClr val="0070C0"/>
                </a:solidFill>
                <a:latin typeface="Garamond"/>
                <a:cs typeface="Garamond"/>
              </a:rPr>
              <a:t>  </a:t>
            </a:r>
            <a:r>
              <a:rPr sz="3200" spc="-20" dirty="0">
                <a:solidFill>
                  <a:srgbClr val="0070C0"/>
                </a:solidFill>
                <a:latin typeface="Garamond"/>
                <a:cs typeface="Garamond"/>
              </a:rPr>
              <a:t>(UE) </a:t>
            </a:r>
            <a:r>
              <a:rPr sz="3200" dirty="0">
                <a:solidFill>
                  <a:srgbClr val="0070C0"/>
                </a:solidFill>
                <a:latin typeface="Garamond"/>
                <a:cs typeface="Garamond"/>
              </a:rPr>
              <a:t>2021/241,</a:t>
            </a:r>
            <a:r>
              <a:rPr sz="3200" spc="50" dirty="0">
                <a:solidFill>
                  <a:srgbClr val="0070C0"/>
                </a:solidFill>
                <a:latin typeface="Garamond"/>
                <a:cs typeface="Garamond"/>
              </a:rPr>
              <a:t>  </a:t>
            </a:r>
            <a:r>
              <a:rPr sz="3200" dirty="0">
                <a:solidFill>
                  <a:srgbClr val="0070C0"/>
                </a:solidFill>
                <a:latin typeface="Garamond"/>
                <a:cs typeface="Garamond"/>
              </a:rPr>
              <a:t>non</a:t>
            </a:r>
            <a:r>
              <a:rPr sz="3200" spc="50" dirty="0">
                <a:solidFill>
                  <a:srgbClr val="0070C0"/>
                </a:solidFill>
                <a:latin typeface="Garamond"/>
                <a:cs typeface="Garamond"/>
              </a:rPr>
              <a:t>  </a:t>
            </a:r>
            <a:r>
              <a:rPr sz="3200" dirty="0">
                <a:solidFill>
                  <a:srgbClr val="0070C0"/>
                </a:solidFill>
                <a:latin typeface="Garamond"/>
                <a:cs typeface="Garamond"/>
              </a:rPr>
              <a:t>sono</a:t>
            </a:r>
            <a:r>
              <a:rPr sz="3200" spc="50" dirty="0">
                <a:solidFill>
                  <a:srgbClr val="0070C0"/>
                </a:solidFill>
                <a:latin typeface="Garamond"/>
                <a:cs typeface="Garamond"/>
              </a:rPr>
              <a:t>  </a:t>
            </a:r>
            <a:r>
              <a:rPr sz="3200" dirty="0">
                <a:solidFill>
                  <a:srgbClr val="0070C0"/>
                </a:solidFill>
                <a:latin typeface="Garamond"/>
                <a:cs typeface="Garamond"/>
              </a:rPr>
              <a:t>ammissibili</a:t>
            </a:r>
            <a:r>
              <a:rPr sz="3200" spc="50" dirty="0">
                <a:solidFill>
                  <a:srgbClr val="0070C0"/>
                </a:solidFill>
                <a:latin typeface="Garamond"/>
                <a:cs typeface="Garamond"/>
              </a:rPr>
              <a:t>  </a:t>
            </a:r>
            <a:r>
              <a:rPr sz="3200" dirty="0">
                <a:solidFill>
                  <a:srgbClr val="0070C0"/>
                </a:solidFill>
                <a:latin typeface="Garamond"/>
                <a:cs typeface="Garamond"/>
              </a:rPr>
              <a:t>i</a:t>
            </a:r>
            <a:r>
              <a:rPr sz="3200" spc="55" dirty="0">
                <a:solidFill>
                  <a:srgbClr val="0070C0"/>
                </a:solidFill>
                <a:latin typeface="Garamond"/>
                <a:cs typeface="Garamond"/>
              </a:rPr>
              <a:t>  </a:t>
            </a:r>
            <a:r>
              <a:rPr sz="3200" dirty="0">
                <a:solidFill>
                  <a:srgbClr val="0070C0"/>
                </a:solidFill>
                <a:latin typeface="Garamond"/>
                <a:cs typeface="Garamond"/>
              </a:rPr>
              <a:t>costi</a:t>
            </a:r>
            <a:r>
              <a:rPr sz="3200" spc="50" dirty="0">
                <a:solidFill>
                  <a:srgbClr val="0070C0"/>
                </a:solidFill>
                <a:latin typeface="Garamond"/>
                <a:cs typeface="Garamond"/>
              </a:rPr>
              <a:t>  </a:t>
            </a:r>
            <a:r>
              <a:rPr sz="3200" dirty="0">
                <a:solidFill>
                  <a:srgbClr val="0070C0"/>
                </a:solidFill>
                <a:latin typeface="Garamond"/>
                <a:cs typeface="Garamond"/>
              </a:rPr>
              <a:t>relativi</a:t>
            </a:r>
            <a:r>
              <a:rPr sz="3200" spc="50" dirty="0">
                <a:solidFill>
                  <a:srgbClr val="0070C0"/>
                </a:solidFill>
                <a:latin typeface="Garamond"/>
                <a:cs typeface="Garamond"/>
              </a:rPr>
              <a:t>  </a:t>
            </a:r>
            <a:r>
              <a:rPr sz="3200" dirty="0">
                <a:solidFill>
                  <a:srgbClr val="0070C0"/>
                </a:solidFill>
                <a:latin typeface="Garamond"/>
                <a:cs typeface="Garamond"/>
              </a:rPr>
              <a:t>alle</a:t>
            </a:r>
            <a:r>
              <a:rPr sz="3200" spc="50" dirty="0">
                <a:solidFill>
                  <a:srgbClr val="0070C0"/>
                </a:solidFill>
                <a:latin typeface="Garamond"/>
                <a:cs typeface="Garamond"/>
              </a:rPr>
              <a:t>  </a:t>
            </a:r>
            <a:r>
              <a:rPr sz="3200" dirty="0">
                <a:solidFill>
                  <a:srgbClr val="0070C0"/>
                </a:solidFill>
                <a:latin typeface="Garamond"/>
                <a:cs typeface="Garamond"/>
              </a:rPr>
              <a:t>attività</a:t>
            </a:r>
            <a:r>
              <a:rPr sz="3200" spc="55" dirty="0">
                <a:solidFill>
                  <a:srgbClr val="0070C0"/>
                </a:solidFill>
                <a:latin typeface="Garamond"/>
                <a:cs typeface="Garamond"/>
              </a:rPr>
              <a:t>  </a:t>
            </a:r>
            <a:r>
              <a:rPr sz="3200" spc="-25" dirty="0">
                <a:solidFill>
                  <a:srgbClr val="0070C0"/>
                </a:solidFill>
                <a:latin typeface="Garamond"/>
                <a:cs typeface="Garamond"/>
              </a:rPr>
              <a:t>di </a:t>
            </a:r>
            <a:r>
              <a:rPr sz="3200" dirty="0">
                <a:solidFill>
                  <a:srgbClr val="0070C0"/>
                </a:solidFill>
                <a:latin typeface="Garamond"/>
                <a:cs typeface="Garamond"/>
              </a:rPr>
              <a:t>preparazione,</a:t>
            </a:r>
            <a:r>
              <a:rPr sz="3200" spc="180" dirty="0">
                <a:solidFill>
                  <a:srgbClr val="0070C0"/>
                </a:solidFill>
                <a:latin typeface="Garamond"/>
                <a:cs typeface="Garamond"/>
              </a:rPr>
              <a:t>  </a:t>
            </a:r>
            <a:r>
              <a:rPr sz="3200" dirty="0">
                <a:solidFill>
                  <a:srgbClr val="0070C0"/>
                </a:solidFill>
                <a:latin typeface="Garamond"/>
                <a:cs typeface="Garamond"/>
              </a:rPr>
              <a:t>monitoraggio,</a:t>
            </a:r>
            <a:r>
              <a:rPr sz="3200" spc="180" dirty="0">
                <a:solidFill>
                  <a:srgbClr val="0070C0"/>
                </a:solidFill>
                <a:latin typeface="Garamond"/>
                <a:cs typeface="Garamond"/>
              </a:rPr>
              <a:t>  </a:t>
            </a:r>
            <a:r>
              <a:rPr sz="3200" dirty="0">
                <a:solidFill>
                  <a:srgbClr val="0070C0"/>
                </a:solidFill>
                <a:latin typeface="Garamond"/>
                <a:cs typeface="Garamond"/>
              </a:rPr>
              <a:t>controllo,</a:t>
            </a:r>
            <a:r>
              <a:rPr sz="3200" spc="185" dirty="0">
                <a:solidFill>
                  <a:srgbClr val="0070C0"/>
                </a:solidFill>
                <a:latin typeface="Garamond"/>
                <a:cs typeface="Garamond"/>
              </a:rPr>
              <a:t>  </a:t>
            </a:r>
            <a:r>
              <a:rPr sz="3200" dirty="0">
                <a:solidFill>
                  <a:srgbClr val="0070C0"/>
                </a:solidFill>
                <a:latin typeface="Garamond"/>
                <a:cs typeface="Garamond"/>
              </a:rPr>
              <a:t>audit</a:t>
            </a:r>
            <a:r>
              <a:rPr sz="3200" spc="180" dirty="0">
                <a:solidFill>
                  <a:srgbClr val="0070C0"/>
                </a:solidFill>
                <a:latin typeface="Garamond"/>
                <a:cs typeface="Garamond"/>
              </a:rPr>
              <a:t>  </a:t>
            </a:r>
            <a:r>
              <a:rPr sz="3200" dirty="0">
                <a:solidFill>
                  <a:srgbClr val="0070C0"/>
                </a:solidFill>
                <a:latin typeface="Garamond"/>
                <a:cs typeface="Garamond"/>
              </a:rPr>
              <a:t>e</a:t>
            </a:r>
            <a:r>
              <a:rPr sz="3200" spc="185" dirty="0">
                <a:solidFill>
                  <a:srgbClr val="0070C0"/>
                </a:solidFill>
                <a:latin typeface="Garamond"/>
                <a:cs typeface="Garamond"/>
              </a:rPr>
              <a:t>  </a:t>
            </a:r>
            <a:r>
              <a:rPr sz="3200" dirty="0">
                <a:solidFill>
                  <a:srgbClr val="0070C0"/>
                </a:solidFill>
                <a:latin typeface="Garamond"/>
                <a:cs typeface="Garamond"/>
              </a:rPr>
              <a:t>valutazione,</a:t>
            </a:r>
            <a:r>
              <a:rPr sz="3200" spc="180" dirty="0">
                <a:solidFill>
                  <a:srgbClr val="0070C0"/>
                </a:solidFill>
                <a:latin typeface="Garamond"/>
                <a:cs typeface="Garamond"/>
              </a:rPr>
              <a:t>  </a:t>
            </a:r>
            <a:r>
              <a:rPr sz="3200" spc="-25" dirty="0">
                <a:solidFill>
                  <a:srgbClr val="0070C0"/>
                </a:solidFill>
                <a:latin typeface="Garamond"/>
                <a:cs typeface="Garamond"/>
              </a:rPr>
              <a:t>in </a:t>
            </a:r>
            <a:r>
              <a:rPr sz="3200" dirty="0">
                <a:solidFill>
                  <a:srgbClr val="0070C0"/>
                </a:solidFill>
                <a:latin typeface="Garamond"/>
                <a:cs typeface="Garamond"/>
              </a:rPr>
              <a:t>particolare:</a:t>
            </a:r>
            <a:r>
              <a:rPr sz="3200" spc="420" dirty="0">
                <a:solidFill>
                  <a:srgbClr val="0070C0"/>
                </a:solidFill>
                <a:latin typeface="Garamond"/>
                <a:cs typeface="Garamond"/>
              </a:rPr>
              <a:t> </a:t>
            </a:r>
            <a:r>
              <a:rPr sz="3200" b="1" dirty="0">
                <a:solidFill>
                  <a:srgbClr val="0070C0"/>
                </a:solidFill>
                <a:latin typeface="Garamond"/>
                <a:cs typeface="Garamond"/>
              </a:rPr>
              <a:t>studi,</a:t>
            </a:r>
            <a:r>
              <a:rPr sz="3200" b="1" spc="390" dirty="0">
                <a:solidFill>
                  <a:srgbClr val="0070C0"/>
                </a:solidFill>
                <a:latin typeface="Garamond"/>
                <a:cs typeface="Garamond"/>
              </a:rPr>
              <a:t> </a:t>
            </a:r>
            <a:r>
              <a:rPr sz="3200" b="1" dirty="0">
                <a:solidFill>
                  <a:srgbClr val="0070C0"/>
                </a:solidFill>
                <a:latin typeface="Garamond"/>
                <a:cs typeface="Garamond"/>
              </a:rPr>
              <a:t>analisi,</a:t>
            </a:r>
            <a:r>
              <a:rPr sz="3200" b="1" spc="400" dirty="0">
                <a:solidFill>
                  <a:srgbClr val="0070C0"/>
                </a:solidFill>
                <a:latin typeface="Garamond"/>
                <a:cs typeface="Garamond"/>
              </a:rPr>
              <a:t> </a:t>
            </a:r>
            <a:r>
              <a:rPr sz="3200" b="1" dirty="0">
                <a:solidFill>
                  <a:srgbClr val="0070C0"/>
                </a:solidFill>
                <a:latin typeface="Garamond"/>
                <a:cs typeface="Garamond"/>
              </a:rPr>
              <a:t>attività</a:t>
            </a:r>
            <a:r>
              <a:rPr sz="3200" b="1" spc="390" dirty="0">
                <a:solidFill>
                  <a:srgbClr val="0070C0"/>
                </a:solidFill>
                <a:latin typeface="Garamond"/>
                <a:cs typeface="Garamond"/>
              </a:rPr>
              <a:t> </a:t>
            </a:r>
            <a:r>
              <a:rPr sz="3200" b="1" dirty="0">
                <a:solidFill>
                  <a:srgbClr val="0070C0"/>
                </a:solidFill>
                <a:latin typeface="Garamond"/>
                <a:cs typeface="Garamond"/>
              </a:rPr>
              <a:t>di</a:t>
            </a:r>
            <a:r>
              <a:rPr sz="3200" b="1" spc="390" dirty="0">
                <a:solidFill>
                  <a:srgbClr val="0070C0"/>
                </a:solidFill>
                <a:latin typeface="Garamond"/>
                <a:cs typeface="Garamond"/>
              </a:rPr>
              <a:t> </a:t>
            </a:r>
            <a:r>
              <a:rPr sz="3200" b="1" dirty="0">
                <a:solidFill>
                  <a:srgbClr val="0070C0"/>
                </a:solidFill>
                <a:latin typeface="Garamond"/>
                <a:cs typeface="Garamond"/>
              </a:rPr>
              <a:t>supporto</a:t>
            </a:r>
            <a:r>
              <a:rPr sz="3200" b="1" spc="395" dirty="0">
                <a:solidFill>
                  <a:srgbClr val="0070C0"/>
                </a:solidFill>
                <a:latin typeface="Garamond"/>
                <a:cs typeface="Garamond"/>
              </a:rPr>
              <a:t> </a:t>
            </a:r>
            <a:r>
              <a:rPr sz="3200" b="1" spc="-10" dirty="0">
                <a:solidFill>
                  <a:srgbClr val="0070C0"/>
                </a:solidFill>
                <a:latin typeface="Garamond"/>
                <a:cs typeface="Garamond"/>
              </a:rPr>
              <a:t>amministrativo </a:t>
            </a:r>
            <a:r>
              <a:rPr sz="3200" dirty="0">
                <a:solidFill>
                  <a:srgbClr val="0070C0"/>
                </a:solidFill>
                <a:latin typeface="Garamond"/>
                <a:cs typeface="Garamond"/>
              </a:rPr>
              <a:t>alle</a:t>
            </a:r>
            <a:r>
              <a:rPr sz="3200" spc="320" dirty="0">
                <a:solidFill>
                  <a:srgbClr val="0070C0"/>
                </a:solidFill>
                <a:latin typeface="Garamond"/>
                <a:cs typeface="Garamond"/>
              </a:rPr>
              <a:t> </a:t>
            </a:r>
            <a:r>
              <a:rPr sz="3200" dirty="0">
                <a:solidFill>
                  <a:srgbClr val="0070C0"/>
                </a:solidFill>
                <a:latin typeface="Garamond"/>
                <a:cs typeface="Garamond"/>
              </a:rPr>
              <a:t>strutture</a:t>
            </a:r>
            <a:r>
              <a:rPr sz="3200" spc="315" dirty="0">
                <a:solidFill>
                  <a:srgbClr val="0070C0"/>
                </a:solidFill>
                <a:latin typeface="Garamond"/>
                <a:cs typeface="Garamond"/>
              </a:rPr>
              <a:t> </a:t>
            </a:r>
            <a:r>
              <a:rPr sz="3200" dirty="0">
                <a:solidFill>
                  <a:srgbClr val="0070C0"/>
                </a:solidFill>
                <a:latin typeface="Garamond"/>
                <a:cs typeface="Garamond"/>
              </a:rPr>
              <a:t>operative,</a:t>
            </a:r>
            <a:r>
              <a:rPr sz="3200" spc="320" dirty="0">
                <a:solidFill>
                  <a:srgbClr val="0070C0"/>
                </a:solidFill>
                <a:latin typeface="Garamond"/>
                <a:cs typeface="Garamond"/>
              </a:rPr>
              <a:t>  </a:t>
            </a:r>
            <a:r>
              <a:rPr sz="3200" dirty="0">
                <a:solidFill>
                  <a:srgbClr val="0070C0"/>
                </a:solidFill>
                <a:latin typeface="Garamond"/>
                <a:cs typeface="Garamond"/>
              </a:rPr>
              <a:t>azioni</a:t>
            </a:r>
            <a:r>
              <a:rPr sz="3200" spc="325" dirty="0">
                <a:solidFill>
                  <a:srgbClr val="0070C0"/>
                </a:solidFill>
                <a:latin typeface="Garamond"/>
                <a:cs typeface="Garamond"/>
              </a:rPr>
              <a:t> </a:t>
            </a:r>
            <a:r>
              <a:rPr sz="3200" dirty="0">
                <a:solidFill>
                  <a:srgbClr val="0070C0"/>
                </a:solidFill>
                <a:latin typeface="Garamond"/>
                <a:cs typeface="Garamond"/>
              </a:rPr>
              <a:t>di</a:t>
            </a:r>
            <a:r>
              <a:rPr sz="3200" spc="325" dirty="0">
                <a:solidFill>
                  <a:srgbClr val="0070C0"/>
                </a:solidFill>
                <a:latin typeface="Garamond"/>
                <a:cs typeface="Garamond"/>
              </a:rPr>
              <a:t> </a:t>
            </a:r>
            <a:r>
              <a:rPr sz="3200" dirty="0">
                <a:solidFill>
                  <a:srgbClr val="0070C0"/>
                </a:solidFill>
                <a:latin typeface="Garamond"/>
                <a:cs typeface="Garamond"/>
              </a:rPr>
              <a:t>informazione</a:t>
            </a:r>
            <a:r>
              <a:rPr sz="3200" spc="315" dirty="0">
                <a:solidFill>
                  <a:srgbClr val="0070C0"/>
                </a:solidFill>
                <a:latin typeface="Garamond"/>
                <a:cs typeface="Garamond"/>
              </a:rPr>
              <a:t> </a:t>
            </a:r>
            <a:r>
              <a:rPr sz="3200" dirty="0">
                <a:solidFill>
                  <a:srgbClr val="0070C0"/>
                </a:solidFill>
                <a:latin typeface="Garamond"/>
                <a:cs typeface="Garamond"/>
              </a:rPr>
              <a:t>e</a:t>
            </a:r>
            <a:r>
              <a:rPr sz="3200" spc="325" dirty="0">
                <a:solidFill>
                  <a:srgbClr val="0070C0"/>
                </a:solidFill>
                <a:latin typeface="Garamond"/>
                <a:cs typeface="Garamond"/>
              </a:rPr>
              <a:t> </a:t>
            </a:r>
            <a:r>
              <a:rPr sz="3200" spc="-10" dirty="0">
                <a:solidFill>
                  <a:srgbClr val="0070C0"/>
                </a:solidFill>
                <a:latin typeface="Garamond"/>
                <a:cs typeface="Garamond"/>
              </a:rPr>
              <a:t>comunicazione, </a:t>
            </a:r>
            <a:r>
              <a:rPr sz="3200" dirty="0">
                <a:solidFill>
                  <a:srgbClr val="0070C0"/>
                </a:solidFill>
                <a:latin typeface="Garamond"/>
                <a:cs typeface="Garamond"/>
              </a:rPr>
              <a:t>consultazione</a:t>
            </a:r>
            <a:r>
              <a:rPr sz="3200" spc="770" dirty="0">
                <a:solidFill>
                  <a:srgbClr val="0070C0"/>
                </a:solidFill>
                <a:latin typeface="Garamond"/>
                <a:cs typeface="Garamond"/>
              </a:rPr>
              <a:t> </a:t>
            </a:r>
            <a:r>
              <a:rPr sz="3200" dirty="0">
                <a:solidFill>
                  <a:srgbClr val="0070C0"/>
                </a:solidFill>
                <a:latin typeface="Garamond"/>
                <a:cs typeface="Garamond"/>
              </a:rPr>
              <a:t>degli</a:t>
            </a:r>
            <a:r>
              <a:rPr sz="3200" spc="5" dirty="0">
                <a:solidFill>
                  <a:srgbClr val="0070C0"/>
                </a:solidFill>
                <a:latin typeface="Garamond"/>
                <a:cs typeface="Garamond"/>
              </a:rPr>
              <a:t>  </a:t>
            </a:r>
            <a:r>
              <a:rPr sz="3200" i="1" dirty="0">
                <a:solidFill>
                  <a:srgbClr val="0070C0"/>
                </a:solidFill>
                <a:latin typeface="Garamond"/>
                <a:cs typeface="Garamond"/>
              </a:rPr>
              <a:t>stakeholders</a:t>
            </a:r>
            <a:r>
              <a:rPr sz="3200" dirty="0">
                <a:solidFill>
                  <a:srgbClr val="0070C0"/>
                </a:solidFill>
                <a:latin typeface="Garamond"/>
                <a:cs typeface="Garamond"/>
              </a:rPr>
              <a:t>,</a:t>
            </a:r>
            <a:r>
              <a:rPr sz="3200" spc="775" dirty="0">
                <a:solidFill>
                  <a:srgbClr val="0070C0"/>
                </a:solidFill>
                <a:latin typeface="Garamond"/>
                <a:cs typeface="Garamond"/>
              </a:rPr>
              <a:t> </a:t>
            </a:r>
            <a:r>
              <a:rPr sz="3200" dirty="0">
                <a:solidFill>
                  <a:srgbClr val="0070C0"/>
                </a:solidFill>
                <a:latin typeface="Garamond"/>
                <a:cs typeface="Garamond"/>
              </a:rPr>
              <a:t>spese</a:t>
            </a:r>
            <a:r>
              <a:rPr sz="3200" spc="775" dirty="0">
                <a:solidFill>
                  <a:srgbClr val="0070C0"/>
                </a:solidFill>
                <a:latin typeface="Garamond"/>
                <a:cs typeface="Garamond"/>
              </a:rPr>
              <a:t> </a:t>
            </a:r>
            <a:r>
              <a:rPr sz="3200" dirty="0">
                <a:solidFill>
                  <a:srgbClr val="0070C0"/>
                </a:solidFill>
                <a:latin typeface="Garamond"/>
                <a:cs typeface="Garamond"/>
              </a:rPr>
              <a:t>legate</a:t>
            </a:r>
            <a:r>
              <a:rPr sz="3200" spc="770" dirty="0">
                <a:solidFill>
                  <a:srgbClr val="0070C0"/>
                </a:solidFill>
                <a:latin typeface="Garamond"/>
                <a:cs typeface="Garamond"/>
              </a:rPr>
              <a:t> </a:t>
            </a:r>
            <a:r>
              <a:rPr sz="3200" dirty="0">
                <a:solidFill>
                  <a:srgbClr val="0070C0"/>
                </a:solidFill>
                <a:latin typeface="Garamond"/>
                <a:cs typeface="Garamond"/>
              </a:rPr>
              <a:t>a</a:t>
            </a:r>
            <a:r>
              <a:rPr sz="3200" spc="770" dirty="0">
                <a:solidFill>
                  <a:srgbClr val="0070C0"/>
                </a:solidFill>
                <a:latin typeface="Garamond"/>
                <a:cs typeface="Garamond"/>
              </a:rPr>
              <a:t> </a:t>
            </a:r>
            <a:r>
              <a:rPr sz="3200" dirty="0">
                <a:solidFill>
                  <a:srgbClr val="0070C0"/>
                </a:solidFill>
                <a:latin typeface="Garamond"/>
                <a:cs typeface="Garamond"/>
              </a:rPr>
              <a:t>reti</a:t>
            </a:r>
            <a:r>
              <a:rPr sz="3200" spc="775" dirty="0">
                <a:solidFill>
                  <a:srgbClr val="0070C0"/>
                </a:solidFill>
                <a:latin typeface="Garamond"/>
                <a:cs typeface="Garamond"/>
              </a:rPr>
              <a:t> </a:t>
            </a:r>
            <a:r>
              <a:rPr sz="3200" spc="-10" dirty="0">
                <a:solidFill>
                  <a:srgbClr val="0070C0"/>
                </a:solidFill>
                <a:latin typeface="Garamond"/>
                <a:cs typeface="Garamond"/>
              </a:rPr>
              <a:t>informatiche </a:t>
            </a:r>
            <a:r>
              <a:rPr sz="3200" dirty="0">
                <a:solidFill>
                  <a:srgbClr val="0070C0"/>
                </a:solidFill>
                <a:latin typeface="Garamond"/>
                <a:cs typeface="Garamond"/>
              </a:rPr>
              <a:t>destinate</a:t>
            </a:r>
            <a:r>
              <a:rPr sz="3200" spc="-25" dirty="0">
                <a:solidFill>
                  <a:srgbClr val="0070C0"/>
                </a:solidFill>
                <a:latin typeface="Garamond"/>
                <a:cs typeface="Garamond"/>
              </a:rPr>
              <a:t> </a:t>
            </a:r>
            <a:r>
              <a:rPr sz="3200" dirty="0">
                <a:solidFill>
                  <a:srgbClr val="0070C0"/>
                </a:solidFill>
                <a:latin typeface="Garamond"/>
                <a:cs typeface="Garamond"/>
              </a:rPr>
              <a:t>all’elaborazione</a:t>
            </a:r>
            <a:r>
              <a:rPr sz="3200" spc="-20" dirty="0">
                <a:solidFill>
                  <a:srgbClr val="0070C0"/>
                </a:solidFill>
                <a:latin typeface="Garamond"/>
                <a:cs typeface="Garamond"/>
              </a:rPr>
              <a:t> </a:t>
            </a:r>
            <a:r>
              <a:rPr sz="3200" dirty="0">
                <a:solidFill>
                  <a:srgbClr val="0070C0"/>
                </a:solidFill>
                <a:latin typeface="Garamond"/>
                <a:cs typeface="Garamond"/>
              </a:rPr>
              <a:t>e</a:t>
            </a:r>
            <a:r>
              <a:rPr sz="3200" spc="-25" dirty="0">
                <a:solidFill>
                  <a:srgbClr val="0070C0"/>
                </a:solidFill>
                <a:latin typeface="Garamond"/>
                <a:cs typeface="Garamond"/>
              </a:rPr>
              <a:t> </a:t>
            </a:r>
            <a:r>
              <a:rPr sz="3200" dirty="0">
                <a:solidFill>
                  <a:srgbClr val="0070C0"/>
                </a:solidFill>
                <a:latin typeface="Garamond"/>
                <a:cs typeface="Garamond"/>
              </a:rPr>
              <a:t>allo</a:t>
            </a:r>
            <a:r>
              <a:rPr sz="3200" spc="-25" dirty="0">
                <a:solidFill>
                  <a:srgbClr val="0070C0"/>
                </a:solidFill>
                <a:latin typeface="Garamond"/>
                <a:cs typeface="Garamond"/>
              </a:rPr>
              <a:t> </a:t>
            </a:r>
            <a:r>
              <a:rPr sz="3200" dirty="0">
                <a:solidFill>
                  <a:srgbClr val="0070C0"/>
                </a:solidFill>
                <a:latin typeface="Garamond"/>
                <a:cs typeface="Garamond"/>
              </a:rPr>
              <a:t>scambio</a:t>
            </a:r>
            <a:r>
              <a:rPr sz="3200" spc="-25" dirty="0">
                <a:solidFill>
                  <a:srgbClr val="0070C0"/>
                </a:solidFill>
                <a:latin typeface="Garamond"/>
                <a:cs typeface="Garamond"/>
              </a:rPr>
              <a:t> </a:t>
            </a:r>
            <a:r>
              <a:rPr sz="3200" dirty="0">
                <a:solidFill>
                  <a:srgbClr val="0070C0"/>
                </a:solidFill>
                <a:latin typeface="Garamond"/>
                <a:cs typeface="Garamond"/>
              </a:rPr>
              <a:t>delle</a:t>
            </a:r>
            <a:r>
              <a:rPr sz="3200" spc="-20" dirty="0">
                <a:solidFill>
                  <a:srgbClr val="0070C0"/>
                </a:solidFill>
                <a:latin typeface="Garamond"/>
                <a:cs typeface="Garamond"/>
              </a:rPr>
              <a:t> </a:t>
            </a:r>
            <a:r>
              <a:rPr sz="3200" spc="-10" dirty="0">
                <a:solidFill>
                  <a:srgbClr val="0070C0"/>
                </a:solidFill>
                <a:latin typeface="Garamond"/>
                <a:cs typeface="Garamond"/>
              </a:rPr>
              <a:t>informazioni.</a:t>
            </a:r>
            <a:endParaRPr sz="3200" dirty="0">
              <a:solidFill>
                <a:srgbClr val="0070C0"/>
              </a:solidFill>
              <a:latin typeface="Garamond"/>
              <a:cs typeface="Garamond"/>
            </a:endParaRPr>
          </a:p>
          <a:p>
            <a:pPr marL="12700" marR="67945" algn="just">
              <a:lnSpc>
                <a:spcPct val="100000"/>
              </a:lnSpc>
            </a:pPr>
            <a:r>
              <a:rPr sz="3200" dirty="0">
                <a:solidFill>
                  <a:srgbClr val="0070C0"/>
                </a:solidFill>
                <a:latin typeface="Garamond"/>
                <a:cs typeface="Garamond"/>
              </a:rPr>
              <a:t>Non</a:t>
            </a:r>
            <a:r>
              <a:rPr sz="3200" spc="515" dirty="0">
                <a:solidFill>
                  <a:srgbClr val="0070C0"/>
                </a:solidFill>
                <a:latin typeface="Garamond"/>
                <a:cs typeface="Garamond"/>
              </a:rPr>
              <a:t> </a:t>
            </a:r>
            <a:r>
              <a:rPr sz="3200" dirty="0">
                <a:solidFill>
                  <a:srgbClr val="0070C0"/>
                </a:solidFill>
                <a:latin typeface="Garamond"/>
                <a:cs typeface="Garamond"/>
              </a:rPr>
              <a:t>sono,</a:t>
            </a:r>
            <a:r>
              <a:rPr sz="3200" spc="515" dirty="0">
                <a:solidFill>
                  <a:srgbClr val="0070C0"/>
                </a:solidFill>
                <a:latin typeface="Garamond"/>
                <a:cs typeface="Garamond"/>
              </a:rPr>
              <a:t> </a:t>
            </a:r>
            <a:r>
              <a:rPr sz="3200" dirty="0">
                <a:solidFill>
                  <a:srgbClr val="0070C0"/>
                </a:solidFill>
                <a:latin typeface="Garamond"/>
                <a:cs typeface="Garamond"/>
              </a:rPr>
              <a:t>altresì,</a:t>
            </a:r>
            <a:r>
              <a:rPr sz="3200" spc="520" dirty="0">
                <a:solidFill>
                  <a:srgbClr val="0070C0"/>
                </a:solidFill>
                <a:latin typeface="Garamond"/>
                <a:cs typeface="Garamond"/>
              </a:rPr>
              <a:t> </a:t>
            </a:r>
            <a:r>
              <a:rPr sz="3200" dirty="0">
                <a:solidFill>
                  <a:srgbClr val="0070C0"/>
                </a:solidFill>
                <a:latin typeface="Garamond"/>
                <a:cs typeface="Garamond"/>
              </a:rPr>
              <a:t>ammissibili</a:t>
            </a:r>
            <a:r>
              <a:rPr sz="3200" spc="520" dirty="0">
                <a:solidFill>
                  <a:srgbClr val="0070C0"/>
                </a:solidFill>
                <a:latin typeface="Garamond"/>
                <a:cs typeface="Garamond"/>
              </a:rPr>
              <a:t> </a:t>
            </a:r>
            <a:r>
              <a:rPr sz="3200" dirty="0">
                <a:solidFill>
                  <a:srgbClr val="0070C0"/>
                </a:solidFill>
                <a:latin typeface="Garamond"/>
                <a:cs typeface="Garamond"/>
              </a:rPr>
              <a:t>i</a:t>
            </a:r>
            <a:r>
              <a:rPr sz="3200" spc="520" dirty="0">
                <a:solidFill>
                  <a:srgbClr val="0070C0"/>
                </a:solidFill>
                <a:latin typeface="Garamond"/>
                <a:cs typeface="Garamond"/>
              </a:rPr>
              <a:t> </a:t>
            </a:r>
            <a:r>
              <a:rPr sz="3200" dirty="0">
                <a:solidFill>
                  <a:srgbClr val="0070C0"/>
                </a:solidFill>
                <a:latin typeface="Garamond"/>
                <a:cs typeface="Garamond"/>
              </a:rPr>
              <a:t>costi</a:t>
            </a:r>
            <a:r>
              <a:rPr sz="3200" spc="520" dirty="0">
                <a:solidFill>
                  <a:srgbClr val="0070C0"/>
                </a:solidFill>
                <a:latin typeface="Garamond"/>
                <a:cs typeface="Garamond"/>
              </a:rPr>
              <a:t> </a:t>
            </a:r>
            <a:r>
              <a:rPr sz="3200" dirty="0">
                <a:solidFill>
                  <a:srgbClr val="0070C0"/>
                </a:solidFill>
                <a:latin typeface="Garamond"/>
                <a:cs typeface="Garamond"/>
              </a:rPr>
              <a:t>relativi</a:t>
            </a:r>
            <a:r>
              <a:rPr sz="3200" spc="515" dirty="0">
                <a:solidFill>
                  <a:srgbClr val="0070C0"/>
                </a:solidFill>
                <a:latin typeface="Garamond"/>
                <a:cs typeface="Garamond"/>
              </a:rPr>
              <a:t> </a:t>
            </a:r>
            <a:r>
              <a:rPr sz="3200" dirty="0">
                <a:solidFill>
                  <a:srgbClr val="0070C0"/>
                </a:solidFill>
                <a:latin typeface="Garamond"/>
                <a:cs typeface="Garamond"/>
              </a:rPr>
              <a:t>al</a:t>
            </a:r>
            <a:r>
              <a:rPr sz="3200" spc="610" dirty="0">
                <a:solidFill>
                  <a:srgbClr val="0070C0"/>
                </a:solidFill>
                <a:latin typeface="Garamond"/>
                <a:cs typeface="Garamond"/>
              </a:rPr>
              <a:t> </a:t>
            </a:r>
            <a:r>
              <a:rPr sz="3200" b="1" spc="-10" dirty="0">
                <a:solidFill>
                  <a:srgbClr val="0070C0"/>
                </a:solidFill>
                <a:latin typeface="Garamond"/>
                <a:cs typeface="Garamond"/>
              </a:rPr>
              <a:t>funzionamento </a:t>
            </a:r>
            <a:r>
              <a:rPr sz="3200" b="1" dirty="0">
                <a:solidFill>
                  <a:srgbClr val="0070C0"/>
                </a:solidFill>
                <a:latin typeface="Garamond"/>
                <a:cs typeface="Garamond"/>
              </a:rPr>
              <a:t>ordinario</a:t>
            </a:r>
            <a:r>
              <a:rPr sz="3200" b="1" spc="605" dirty="0">
                <a:solidFill>
                  <a:srgbClr val="0070C0"/>
                </a:solidFill>
                <a:latin typeface="Garamond"/>
                <a:cs typeface="Garamond"/>
              </a:rPr>
              <a:t> </a:t>
            </a:r>
            <a:r>
              <a:rPr sz="3200" dirty="0">
                <a:solidFill>
                  <a:srgbClr val="0070C0"/>
                </a:solidFill>
                <a:latin typeface="Garamond"/>
                <a:cs typeface="Garamond"/>
              </a:rPr>
              <a:t>dell’istituzione</a:t>
            </a:r>
            <a:r>
              <a:rPr sz="3200" spc="555" dirty="0">
                <a:solidFill>
                  <a:srgbClr val="0070C0"/>
                </a:solidFill>
                <a:latin typeface="Garamond"/>
                <a:cs typeface="Garamond"/>
              </a:rPr>
              <a:t> </a:t>
            </a:r>
            <a:r>
              <a:rPr sz="3200" dirty="0">
                <a:solidFill>
                  <a:srgbClr val="0070C0"/>
                </a:solidFill>
                <a:latin typeface="Garamond"/>
                <a:cs typeface="Garamond"/>
              </a:rPr>
              <a:t>scolastica,</a:t>
            </a:r>
            <a:r>
              <a:rPr sz="3200" spc="555" dirty="0">
                <a:solidFill>
                  <a:srgbClr val="0070C0"/>
                </a:solidFill>
                <a:latin typeface="Garamond"/>
                <a:cs typeface="Garamond"/>
              </a:rPr>
              <a:t> </a:t>
            </a:r>
            <a:r>
              <a:rPr sz="3200" dirty="0">
                <a:solidFill>
                  <a:srgbClr val="0070C0"/>
                </a:solidFill>
                <a:latin typeface="Garamond"/>
                <a:cs typeface="Garamond"/>
              </a:rPr>
              <a:t>compresi</a:t>
            </a:r>
            <a:r>
              <a:rPr sz="3200" spc="555" dirty="0">
                <a:solidFill>
                  <a:srgbClr val="0070C0"/>
                </a:solidFill>
                <a:latin typeface="Garamond"/>
                <a:cs typeface="Garamond"/>
              </a:rPr>
              <a:t> </a:t>
            </a:r>
            <a:r>
              <a:rPr sz="3200" dirty="0">
                <a:solidFill>
                  <a:srgbClr val="0070C0"/>
                </a:solidFill>
                <a:latin typeface="Garamond"/>
                <a:cs typeface="Garamond"/>
              </a:rPr>
              <a:t>i</a:t>
            </a:r>
            <a:r>
              <a:rPr sz="3200" spc="555" dirty="0">
                <a:solidFill>
                  <a:srgbClr val="0070C0"/>
                </a:solidFill>
                <a:latin typeface="Garamond"/>
                <a:cs typeface="Garamond"/>
              </a:rPr>
              <a:t> </a:t>
            </a:r>
            <a:r>
              <a:rPr sz="3200" dirty="0">
                <a:solidFill>
                  <a:srgbClr val="0070C0"/>
                </a:solidFill>
                <a:latin typeface="Garamond"/>
                <a:cs typeface="Garamond"/>
              </a:rPr>
              <a:t>costi</a:t>
            </a:r>
            <a:r>
              <a:rPr sz="3200" spc="555" dirty="0">
                <a:solidFill>
                  <a:srgbClr val="0070C0"/>
                </a:solidFill>
                <a:latin typeface="Garamond"/>
                <a:cs typeface="Garamond"/>
              </a:rPr>
              <a:t> </a:t>
            </a:r>
            <a:r>
              <a:rPr sz="3200" dirty="0">
                <a:solidFill>
                  <a:srgbClr val="0070C0"/>
                </a:solidFill>
                <a:latin typeface="Garamond"/>
                <a:cs typeface="Garamond"/>
              </a:rPr>
              <a:t>relativi</a:t>
            </a:r>
            <a:r>
              <a:rPr sz="3200" spc="555" dirty="0">
                <a:solidFill>
                  <a:srgbClr val="0070C0"/>
                </a:solidFill>
                <a:latin typeface="Garamond"/>
                <a:cs typeface="Garamond"/>
              </a:rPr>
              <a:t> </a:t>
            </a:r>
            <a:r>
              <a:rPr sz="3200" spc="-20" dirty="0">
                <a:solidFill>
                  <a:srgbClr val="0070C0"/>
                </a:solidFill>
                <a:latin typeface="Garamond"/>
                <a:cs typeface="Garamond"/>
              </a:rPr>
              <a:t>alla </a:t>
            </a:r>
            <a:r>
              <a:rPr sz="3200" dirty="0">
                <a:solidFill>
                  <a:srgbClr val="0070C0"/>
                </a:solidFill>
                <a:latin typeface="Garamond"/>
                <a:cs typeface="Garamond"/>
              </a:rPr>
              <a:t>rendicontazione</a:t>
            </a:r>
            <a:r>
              <a:rPr sz="3200" spc="-50" dirty="0">
                <a:solidFill>
                  <a:srgbClr val="0070C0"/>
                </a:solidFill>
                <a:latin typeface="Garamond"/>
                <a:cs typeface="Garamond"/>
              </a:rPr>
              <a:t> </a:t>
            </a:r>
            <a:r>
              <a:rPr sz="3200" dirty="0">
                <a:solidFill>
                  <a:srgbClr val="0070C0"/>
                </a:solidFill>
                <a:latin typeface="Garamond"/>
                <a:cs typeface="Garamond"/>
              </a:rPr>
              <a:t>degli</a:t>
            </a:r>
            <a:r>
              <a:rPr sz="3200" spc="-35" dirty="0">
                <a:solidFill>
                  <a:srgbClr val="0070C0"/>
                </a:solidFill>
                <a:latin typeface="Garamond"/>
                <a:cs typeface="Garamond"/>
              </a:rPr>
              <a:t> </a:t>
            </a:r>
            <a:r>
              <a:rPr sz="3200" spc="-10" dirty="0">
                <a:solidFill>
                  <a:srgbClr val="0070C0"/>
                </a:solidFill>
                <a:latin typeface="Garamond"/>
                <a:cs typeface="Garamond"/>
              </a:rPr>
              <a:t>interventi.</a:t>
            </a:r>
            <a:endParaRPr sz="3200" dirty="0">
              <a:solidFill>
                <a:srgbClr val="0070C0"/>
              </a:solidFill>
              <a:latin typeface="Garamond"/>
              <a:cs typeface="Garamond"/>
            </a:endParaRPr>
          </a:p>
          <a:p>
            <a:pPr marL="12700" marR="28575" algn="just">
              <a:lnSpc>
                <a:spcPct val="100000"/>
              </a:lnSpc>
            </a:pPr>
            <a:r>
              <a:rPr sz="3200" dirty="0">
                <a:solidFill>
                  <a:srgbClr val="0070C0"/>
                </a:solidFill>
                <a:latin typeface="Garamond"/>
                <a:cs typeface="Garamond"/>
              </a:rPr>
              <a:t>I</a:t>
            </a:r>
            <a:r>
              <a:rPr sz="3200" spc="770" dirty="0">
                <a:solidFill>
                  <a:srgbClr val="0070C0"/>
                </a:solidFill>
                <a:latin typeface="Garamond"/>
                <a:cs typeface="Garamond"/>
              </a:rPr>
              <a:t> </a:t>
            </a:r>
            <a:r>
              <a:rPr sz="3200" dirty="0">
                <a:solidFill>
                  <a:srgbClr val="0070C0"/>
                </a:solidFill>
                <a:latin typeface="Garamond"/>
                <a:cs typeface="Garamond"/>
              </a:rPr>
              <a:t>costi</a:t>
            </a:r>
            <a:r>
              <a:rPr sz="3200" spc="780" dirty="0">
                <a:solidFill>
                  <a:srgbClr val="0070C0"/>
                </a:solidFill>
                <a:latin typeface="Garamond"/>
                <a:cs typeface="Garamond"/>
              </a:rPr>
              <a:t> </a:t>
            </a:r>
            <a:r>
              <a:rPr sz="3200" dirty="0">
                <a:solidFill>
                  <a:srgbClr val="0070C0"/>
                </a:solidFill>
                <a:latin typeface="Garamond"/>
                <a:cs typeface="Garamond"/>
              </a:rPr>
              <a:t>per</a:t>
            </a:r>
            <a:r>
              <a:rPr sz="3200" spc="785" dirty="0">
                <a:solidFill>
                  <a:srgbClr val="0070C0"/>
                </a:solidFill>
                <a:latin typeface="Garamond"/>
                <a:cs typeface="Garamond"/>
              </a:rPr>
              <a:t> </a:t>
            </a:r>
            <a:r>
              <a:rPr sz="3200" dirty="0">
                <a:solidFill>
                  <a:srgbClr val="0070C0"/>
                </a:solidFill>
                <a:latin typeface="Garamond"/>
                <a:cs typeface="Garamond"/>
              </a:rPr>
              <a:t>l’espletamento</a:t>
            </a:r>
            <a:r>
              <a:rPr sz="3200" spc="780" dirty="0">
                <a:solidFill>
                  <a:srgbClr val="0070C0"/>
                </a:solidFill>
                <a:latin typeface="Garamond"/>
                <a:cs typeface="Garamond"/>
              </a:rPr>
              <a:t> </a:t>
            </a:r>
            <a:r>
              <a:rPr sz="3200" dirty="0">
                <a:solidFill>
                  <a:srgbClr val="0070C0"/>
                </a:solidFill>
                <a:latin typeface="Garamond"/>
                <a:cs typeface="Garamond"/>
              </a:rPr>
              <a:t>di</a:t>
            </a:r>
            <a:r>
              <a:rPr sz="3200" spc="785" dirty="0">
                <a:solidFill>
                  <a:srgbClr val="0070C0"/>
                </a:solidFill>
                <a:latin typeface="Garamond"/>
                <a:cs typeface="Garamond"/>
              </a:rPr>
              <a:t> </a:t>
            </a:r>
            <a:r>
              <a:rPr sz="3200" dirty="0">
                <a:solidFill>
                  <a:srgbClr val="0070C0"/>
                </a:solidFill>
                <a:latin typeface="Garamond"/>
                <a:cs typeface="Garamond"/>
              </a:rPr>
              <a:t>tutte</a:t>
            </a:r>
            <a:r>
              <a:rPr sz="3200" spc="780" dirty="0">
                <a:solidFill>
                  <a:srgbClr val="0070C0"/>
                </a:solidFill>
                <a:latin typeface="Garamond"/>
                <a:cs typeface="Garamond"/>
              </a:rPr>
              <a:t> </a:t>
            </a:r>
            <a:r>
              <a:rPr sz="3200" dirty="0">
                <a:solidFill>
                  <a:srgbClr val="0070C0"/>
                </a:solidFill>
                <a:latin typeface="Garamond"/>
                <a:cs typeface="Garamond"/>
              </a:rPr>
              <a:t>queste</a:t>
            </a:r>
            <a:r>
              <a:rPr sz="3200" spc="780" dirty="0">
                <a:solidFill>
                  <a:srgbClr val="0070C0"/>
                </a:solidFill>
                <a:latin typeface="Garamond"/>
                <a:cs typeface="Garamond"/>
              </a:rPr>
              <a:t> </a:t>
            </a:r>
            <a:r>
              <a:rPr sz="3200" dirty="0">
                <a:solidFill>
                  <a:srgbClr val="0070C0"/>
                </a:solidFill>
                <a:latin typeface="Garamond"/>
                <a:cs typeface="Garamond"/>
              </a:rPr>
              <a:t>attività</a:t>
            </a:r>
            <a:r>
              <a:rPr sz="3200" spc="775" dirty="0">
                <a:solidFill>
                  <a:srgbClr val="0070C0"/>
                </a:solidFill>
                <a:latin typeface="Garamond"/>
                <a:cs typeface="Garamond"/>
              </a:rPr>
              <a:t> </a:t>
            </a:r>
            <a:r>
              <a:rPr sz="3200" dirty="0">
                <a:solidFill>
                  <a:srgbClr val="0070C0"/>
                </a:solidFill>
                <a:latin typeface="Garamond"/>
                <a:cs typeface="Garamond"/>
              </a:rPr>
              <a:t>non</a:t>
            </a:r>
            <a:r>
              <a:rPr sz="3200" spc="785" dirty="0">
                <a:solidFill>
                  <a:srgbClr val="0070C0"/>
                </a:solidFill>
                <a:latin typeface="Garamond"/>
                <a:cs typeface="Garamond"/>
              </a:rPr>
              <a:t> </a:t>
            </a:r>
            <a:r>
              <a:rPr sz="3200" spc="-10" dirty="0">
                <a:solidFill>
                  <a:srgbClr val="0070C0"/>
                </a:solidFill>
                <a:latin typeface="Garamond"/>
                <a:cs typeface="Garamond"/>
              </a:rPr>
              <a:t>possono </a:t>
            </a:r>
            <a:r>
              <a:rPr sz="3200" dirty="0">
                <a:solidFill>
                  <a:srgbClr val="0070C0"/>
                </a:solidFill>
                <a:latin typeface="Garamond"/>
                <a:cs typeface="Garamond"/>
              </a:rPr>
              <a:t>essere</a:t>
            </a:r>
            <a:r>
              <a:rPr sz="3200" spc="15" dirty="0">
                <a:solidFill>
                  <a:srgbClr val="0070C0"/>
                </a:solidFill>
                <a:latin typeface="Garamond"/>
                <a:cs typeface="Garamond"/>
              </a:rPr>
              <a:t>  </a:t>
            </a:r>
            <a:r>
              <a:rPr sz="3200" dirty="0">
                <a:solidFill>
                  <a:srgbClr val="0070C0"/>
                </a:solidFill>
                <a:latin typeface="Garamond"/>
                <a:cs typeface="Garamond"/>
              </a:rPr>
              <a:t>imputati</a:t>
            </a:r>
            <a:r>
              <a:rPr sz="3200" spc="25" dirty="0">
                <a:solidFill>
                  <a:srgbClr val="0070C0"/>
                </a:solidFill>
                <a:latin typeface="Garamond"/>
                <a:cs typeface="Garamond"/>
              </a:rPr>
              <a:t>  </a:t>
            </a:r>
            <a:r>
              <a:rPr sz="3200" dirty="0">
                <a:solidFill>
                  <a:srgbClr val="0070C0"/>
                </a:solidFill>
                <a:latin typeface="Garamond"/>
                <a:cs typeface="Garamond"/>
              </a:rPr>
              <a:t>alle</a:t>
            </a:r>
            <a:r>
              <a:rPr sz="3200" spc="30" dirty="0">
                <a:solidFill>
                  <a:srgbClr val="0070C0"/>
                </a:solidFill>
                <a:latin typeface="Garamond"/>
                <a:cs typeface="Garamond"/>
              </a:rPr>
              <a:t>  </a:t>
            </a:r>
            <a:r>
              <a:rPr sz="3200" dirty="0">
                <a:solidFill>
                  <a:srgbClr val="0070C0"/>
                </a:solidFill>
                <a:latin typeface="Garamond"/>
                <a:cs typeface="Garamond"/>
              </a:rPr>
              <a:t>risorse</a:t>
            </a:r>
            <a:r>
              <a:rPr sz="3200" spc="25" dirty="0">
                <a:solidFill>
                  <a:srgbClr val="0070C0"/>
                </a:solidFill>
                <a:latin typeface="Garamond"/>
                <a:cs typeface="Garamond"/>
              </a:rPr>
              <a:t>  </a:t>
            </a:r>
            <a:r>
              <a:rPr sz="3200" dirty="0">
                <a:solidFill>
                  <a:srgbClr val="0070C0"/>
                </a:solidFill>
                <a:latin typeface="Garamond"/>
                <a:cs typeface="Garamond"/>
              </a:rPr>
              <a:t>del</a:t>
            </a:r>
            <a:r>
              <a:rPr sz="3200" spc="30" dirty="0">
                <a:solidFill>
                  <a:srgbClr val="0070C0"/>
                </a:solidFill>
                <a:latin typeface="Garamond"/>
                <a:cs typeface="Garamond"/>
              </a:rPr>
              <a:t>  </a:t>
            </a:r>
            <a:r>
              <a:rPr sz="3200" dirty="0">
                <a:solidFill>
                  <a:srgbClr val="0070C0"/>
                </a:solidFill>
                <a:latin typeface="Garamond"/>
                <a:cs typeface="Garamond"/>
              </a:rPr>
              <a:t>PNRR</a:t>
            </a:r>
            <a:r>
              <a:rPr sz="3200" spc="25" dirty="0">
                <a:solidFill>
                  <a:srgbClr val="0070C0"/>
                </a:solidFill>
                <a:latin typeface="Garamond"/>
                <a:cs typeface="Garamond"/>
              </a:rPr>
              <a:t>  </a:t>
            </a:r>
            <a:r>
              <a:rPr sz="3200" dirty="0">
                <a:solidFill>
                  <a:srgbClr val="0070C0"/>
                </a:solidFill>
                <a:latin typeface="Garamond"/>
                <a:cs typeface="Garamond"/>
              </a:rPr>
              <a:t>e,</a:t>
            </a:r>
            <a:r>
              <a:rPr sz="3200" spc="25" dirty="0">
                <a:solidFill>
                  <a:srgbClr val="0070C0"/>
                </a:solidFill>
                <a:latin typeface="Garamond"/>
                <a:cs typeface="Garamond"/>
              </a:rPr>
              <a:t>  </a:t>
            </a:r>
            <a:r>
              <a:rPr sz="3200" dirty="0">
                <a:solidFill>
                  <a:srgbClr val="0070C0"/>
                </a:solidFill>
                <a:latin typeface="Garamond"/>
                <a:cs typeface="Garamond"/>
              </a:rPr>
              <a:t>quindi,</a:t>
            </a:r>
            <a:r>
              <a:rPr sz="3200" spc="25" dirty="0">
                <a:solidFill>
                  <a:srgbClr val="0070C0"/>
                </a:solidFill>
                <a:latin typeface="Garamond"/>
                <a:cs typeface="Garamond"/>
              </a:rPr>
              <a:t>  </a:t>
            </a:r>
            <a:r>
              <a:rPr sz="3200" dirty="0">
                <a:solidFill>
                  <a:srgbClr val="0070C0"/>
                </a:solidFill>
                <a:latin typeface="Garamond"/>
                <a:cs typeface="Garamond"/>
              </a:rPr>
              <a:t>non</a:t>
            </a:r>
            <a:r>
              <a:rPr sz="3200" spc="30" dirty="0">
                <a:solidFill>
                  <a:srgbClr val="0070C0"/>
                </a:solidFill>
                <a:latin typeface="Garamond"/>
                <a:cs typeface="Garamond"/>
              </a:rPr>
              <a:t>  </a:t>
            </a:r>
            <a:r>
              <a:rPr sz="3200" spc="-10" dirty="0">
                <a:solidFill>
                  <a:srgbClr val="0070C0"/>
                </a:solidFill>
                <a:latin typeface="Garamond"/>
                <a:cs typeface="Garamond"/>
              </a:rPr>
              <a:t>possono </a:t>
            </a:r>
            <a:r>
              <a:rPr sz="3200" dirty="0">
                <a:solidFill>
                  <a:srgbClr val="0070C0"/>
                </a:solidFill>
                <a:latin typeface="Garamond"/>
                <a:cs typeface="Garamond"/>
              </a:rPr>
              <a:t>formare</a:t>
            </a:r>
            <a:r>
              <a:rPr sz="3200" spc="10" dirty="0">
                <a:solidFill>
                  <a:srgbClr val="0070C0"/>
                </a:solidFill>
                <a:latin typeface="Garamond"/>
                <a:cs typeface="Garamond"/>
              </a:rPr>
              <a:t> </a:t>
            </a:r>
            <a:r>
              <a:rPr sz="3200" dirty="0">
                <a:solidFill>
                  <a:srgbClr val="0070C0"/>
                </a:solidFill>
                <a:latin typeface="Garamond"/>
                <a:cs typeface="Garamond"/>
              </a:rPr>
              <a:t>oggetto</a:t>
            </a:r>
            <a:r>
              <a:rPr sz="3200" spc="15" dirty="0">
                <a:solidFill>
                  <a:srgbClr val="0070C0"/>
                </a:solidFill>
                <a:latin typeface="Garamond"/>
                <a:cs typeface="Garamond"/>
              </a:rPr>
              <a:t> </a:t>
            </a:r>
            <a:r>
              <a:rPr sz="3200" dirty="0">
                <a:solidFill>
                  <a:srgbClr val="0070C0"/>
                </a:solidFill>
                <a:latin typeface="Garamond"/>
                <a:cs typeface="Garamond"/>
              </a:rPr>
              <a:t>di</a:t>
            </a:r>
            <a:r>
              <a:rPr sz="3200" spc="20" dirty="0">
                <a:solidFill>
                  <a:srgbClr val="0070C0"/>
                </a:solidFill>
                <a:latin typeface="Garamond"/>
                <a:cs typeface="Garamond"/>
              </a:rPr>
              <a:t> </a:t>
            </a:r>
            <a:r>
              <a:rPr sz="3200" dirty="0">
                <a:solidFill>
                  <a:srgbClr val="0070C0"/>
                </a:solidFill>
                <a:latin typeface="Garamond"/>
                <a:cs typeface="Garamond"/>
              </a:rPr>
              <a:t>rendicontazione</a:t>
            </a:r>
            <a:r>
              <a:rPr sz="3200" spc="15" dirty="0">
                <a:solidFill>
                  <a:srgbClr val="0070C0"/>
                </a:solidFill>
                <a:latin typeface="Garamond"/>
                <a:cs typeface="Garamond"/>
              </a:rPr>
              <a:t> </a:t>
            </a:r>
            <a:r>
              <a:rPr sz="3200" dirty="0">
                <a:solidFill>
                  <a:srgbClr val="0070C0"/>
                </a:solidFill>
                <a:latin typeface="Garamond"/>
                <a:cs typeface="Garamond"/>
              </a:rPr>
              <a:t>all’Unione</a:t>
            </a:r>
            <a:r>
              <a:rPr sz="3200" spc="20" dirty="0">
                <a:solidFill>
                  <a:srgbClr val="0070C0"/>
                </a:solidFill>
                <a:latin typeface="Garamond"/>
                <a:cs typeface="Garamond"/>
              </a:rPr>
              <a:t> </a:t>
            </a:r>
            <a:r>
              <a:rPr sz="3200" spc="-10" dirty="0">
                <a:solidFill>
                  <a:srgbClr val="0070C0"/>
                </a:solidFill>
                <a:latin typeface="Garamond"/>
                <a:cs typeface="Garamond"/>
              </a:rPr>
              <a:t>europea.</a:t>
            </a:r>
            <a:endParaRPr sz="3200" dirty="0">
              <a:solidFill>
                <a:srgbClr val="0070C0"/>
              </a:solidFill>
              <a:latin typeface="Garamond"/>
              <a:cs typeface="Garamond"/>
            </a:endParaRPr>
          </a:p>
        </p:txBody>
      </p:sp>
      <p:pic>
        <p:nvPicPr>
          <p:cNvPr id="3" name="object 3"/>
          <p:cNvPicPr/>
          <p:nvPr/>
        </p:nvPicPr>
        <p:blipFill>
          <a:blip r:embed="rId2" cstate="print"/>
          <a:stretch>
            <a:fillRect/>
          </a:stretch>
        </p:blipFill>
        <p:spPr>
          <a:xfrm>
            <a:off x="10601438" y="8176176"/>
            <a:ext cx="1445498" cy="889537"/>
          </a:xfrm>
          <a:prstGeom prst="rect">
            <a:avLst/>
          </a:prstGeom>
        </p:spPr>
      </p:pic>
      <p:pic>
        <p:nvPicPr>
          <p:cNvPr id="4" name="object 4"/>
          <p:cNvPicPr/>
          <p:nvPr/>
        </p:nvPicPr>
        <p:blipFill>
          <a:blip r:embed="rId3" cstate="print"/>
          <a:stretch>
            <a:fillRect/>
          </a:stretch>
        </p:blipFill>
        <p:spPr>
          <a:xfrm>
            <a:off x="110425" y="48050"/>
            <a:ext cx="1500224" cy="889549"/>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9682" y="1447800"/>
            <a:ext cx="10996295" cy="7762381"/>
          </a:xfrm>
          <a:prstGeom prst="rect">
            <a:avLst/>
          </a:prstGeom>
        </p:spPr>
        <p:txBody>
          <a:bodyPr vert="horz" wrap="square" lIns="0" tIns="13970" rIns="0" bIns="0" rtlCol="0">
            <a:spAutoFit/>
          </a:bodyPr>
          <a:lstStyle/>
          <a:p>
            <a:pPr marL="1663064" indent="-602615">
              <a:lnSpc>
                <a:spcPct val="100000"/>
              </a:lnSpc>
              <a:spcBef>
                <a:spcPts val="110"/>
              </a:spcBef>
              <a:buAutoNum type="arabicParenR"/>
              <a:tabLst>
                <a:tab pos="1663064" algn="l"/>
                <a:tab pos="1663700" algn="l"/>
              </a:tabLst>
            </a:pPr>
            <a:r>
              <a:rPr sz="2550" b="1" spc="150" dirty="0">
                <a:solidFill>
                  <a:srgbClr val="7030A0"/>
                </a:solidFill>
                <a:latin typeface="Calibri"/>
                <a:cs typeface="Calibri"/>
              </a:rPr>
              <a:t>Avviso</a:t>
            </a:r>
            <a:r>
              <a:rPr sz="2550" b="1" spc="140" dirty="0">
                <a:solidFill>
                  <a:srgbClr val="7030A0"/>
                </a:solidFill>
                <a:latin typeface="Calibri"/>
                <a:cs typeface="Calibri"/>
              </a:rPr>
              <a:t> </a:t>
            </a:r>
            <a:r>
              <a:rPr sz="2550" b="1" spc="165" dirty="0">
                <a:solidFill>
                  <a:srgbClr val="7030A0"/>
                </a:solidFill>
                <a:latin typeface="Calibri"/>
                <a:cs typeface="Calibri"/>
              </a:rPr>
              <a:t>pubblico</a:t>
            </a:r>
            <a:r>
              <a:rPr sz="2550" b="1" spc="135" dirty="0">
                <a:solidFill>
                  <a:srgbClr val="7030A0"/>
                </a:solidFill>
                <a:latin typeface="Calibri"/>
                <a:cs typeface="Calibri"/>
              </a:rPr>
              <a:t> </a:t>
            </a:r>
            <a:r>
              <a:rPr sz="2550" b="1" spc="85" dirty="0">
                <a:solidFill>
                  <a:srgbClr val="7030A0"/>
                </a:solidFill>
                <a:latin typeface="Calibri"/>
                <a:cs typeface="Calibri"/>
              </a:rPr>
              <a:t>(interno</a:t>
            </a:r>
            <a:r>
              <a:rPr sz="2550" b="1" spc="145" dirty="0">
                <a:solidFill>
                  <a:srgbClr val="7030A0"/>
                </a:solidFill>
                <a:latin typeface="Calibri"/>
                <a:cs typeface="Calibri"/>
              </a:rPr>
              <a:t> </a:t>
            </a:r>
            <a:r>
              <a:rPr sz="2550" b="1" spc="70" dirty="0">
                <a:solidFill>
                  <a:srgbClr val="7030A0"/>
                </a:solidFill>
                <a:latin typeface="Calibri"/>
                <a:cs typeface="Calibri"/>
              </a:rPr>
              <a:t>e/o</a:t>
            </a:r>
            <a:r>
              <a:rPr sz="2550" b="1" spc="140" dirty="0">
                <a:solidFill>
                  <a:srgbClr val="7030A0"/>
                </a:solidFill>
                <a:latin typeface="Calibri"/>
                <a:cs typeface="Calibri"/>
              </a:rPr>
              <a:t> </a:t>
            </a:r>
            <a:r>
              <a:rPr sz="2550" b="1" spc="130" dirty="0">
                <a:solidFill>
                  <a:srgbClr val="7030A0"/>
                </a:solidFill>
                <a:latin typeface="Calibri"/>
                <a:cs typeface="Calibri"/>
              </a:rPr>
              <a:t>esterno)</a:t>
            </a:r>
            <a:r>
              <a:rPr sz="2550" b="1" spc="140" dirty="0">
                <a:solidFill>
                  <a:srgbClr val="7030A0"/>
                </a:solidFill>
                <a:latin typeface="Calibri"/>
                <a:cs typeface="Calibri"/>
              </a:rPr>
              <a:t> </a:t>
            </a:r>
            <a:r>
              <a:rPr sz="2550" b="1" spc="150" dirty="0">
                <a:solidFill>
                  <a:srgbClr val="7030A0"/>
                </a:solidFill>
                <a:latin typeface="Calibri"/>
                <a:cs typeface="Calibri"/>
              </a:rPr>
              <a:t>per</a:t>
            </a:r>
            <a:r>
              <a:rPr sz="2550" b="1" spc="140" dirty="0">
                <a:solidFill>
                  <a:srgbClr val="7030A0"/>
                </a:solidFill>
                <a:latin typeface="Calibri"/>
                <a:cs typeface="Calibri"/>
              </a:rPr>
              <a:t> </a:t>
            </a:r>
            <a:r>
              <a:rPr sz="2550" b="1" spc="110" dirty="0">
                <a:solidFill>
                  <a:srgbClr val="7030A0"/>
                </a:solidFill>
                <a:latin typeface="Calibri"/>
                <a:cs typeface="Calibri"/>
              </a:rPr>
              <a:t>la</a:t>
            </a:r>
            <a:r>
              <a:rPr sz="2550" b="1" spc="135" dirty="0">
                <a:solidFill>
                  <a:srgbClr val="7030A0"/>
                </a:solidFill>
                <a:latin typeface="Calibri"/>
                <a:cs typeface="Calibri"/>
              </a:rPr>
              <a:t> </a:t>
            </a:r>
            <a:r>
              <a:rPr sz="2550" b="1" spc="140" dirty="0">
                <a:solidFill>
                  <a:srgbClr val="7030A0"/>
                </a:solidFill>
                <a:latin typeface="Calibri"/>
                <a:cs typeface="Calibri"/>
              </a:rPr>
              <a:t>selezione;</a:t>
            </a:r>
            <a:endParaRPr sz="2550" dirty="0">
              <a:latin typeface="Calibri"/>
              <a:cs typeface="Calibri"/>
            </a:endParaRPr>
          </a:p>
          <a:p>
            <a:pPr marL="614680" marR="5080" indent="-614680">
              <a:lnSpc>
                <a:spcPct val="100400"/>
              </a:lnSpc>
              <a:buAutoNum type="arabicParenR"/>
              <a:tabLst>
                <a:tab pos="614680" algn="l"/>
                <a:tab pos="615315" algn="l"/>
              </a:tabLst>
            </a:pPr>
            <a:r>
              <a:rPr sz="2550" b="1" spc="180" dirty="0">
                <a:solidFill>
                  <a:srgbClr val="7030A0"/>
                </a:solidFill>
                <a:latin typeface="Calibri"/>
                <a:cs typeface="Calibri"/>
              </a:rPr>
              <a:t>Acquisizione</a:t>
            </a:r>
            <a:r>
              <a:rPr sz="2550" b="1" spc="145" dirty="0">
                <a:solidFill>
                  <a:srgbClr val="7030A0"/>
                </a:solidFill>
                <a:latin typeface="Calibri"/>
                <a:cs typeface="Calibri"/>
              </a:rPr>
              <a:t> </a:t>
            </a:r>
            <a:r>
              <a:rPr sz="2550" b="1" spc="150" dirty="0">
                <a:solidFill>
                  <a:srgbClr val="7030A0"/>
                </a:solidFill>
                <a:latin typeface="Calibri"/>
                <a:cs typeface="Calibri"/>
              </a:rPr>
              <a:t>agli</a:t>
            </a:r>
            <a:r>
              <a:rPr sz="2550" b="1" spc="155" dirty="0">
                <a:solidFill>
                  <a:srgbClr val="7030A0"/>
                </a:solidFill>
                <a:latin typeface="Calibri"/>
                <a:cs typeface="Calibri"/>
              </a:rPr>
              <a:t> </a:t>
            </a:r>
            <a:r>
              <a:rPr sz="2550" b="1" spc="60" dirty="0">
                <a:solidFill>
                  <a:srgbClr val="7030A0"/>
                </a:solidFill>
                <a:latin typeface="Calibri"/>
                <a:cs typeface="Calibri"/>
              </a:rPr>
              <a:t>atti</a:t>
            </a:r>
            <a:r>
              <a:rPr sz="2550" b="1" spc="145" dirty="0">
                <a:solidFill>
                  <a:srgbClr val="7030A0"/>
                </a:solidFill>
                <a:latin typeface="Calibri"/>
                <a:cs typeface="Calibri"/>
              </a:rPr>
              <a:t> </a:t>
            </a:r>
            <a:r>
              <a:rPr sz="2550" b="1" spc="155" dirty="0">
                <a:solidFill>
                  <a:srgbClr val="7030A0"/>
                </a:solidFill>
                <a:latin typeface="Calibri"/>
                <a:cs typeface="Calibri"/>
              </a:rPr>
              <a:t>candidature</a:t>
            </a:r>
            <a:r>
              <a:rPr sz="2550" b="1" spc="150" dirty="0">
                <a:solidFill>
                  <a:srgbClr val="7030A0"/>
                </a:solidFill>
                <a:latin typeface="Calibri"/>
                <a:cs typeface="Calibri"/>
              </a:rPr>
              <a:t> </a:t>
            </a:r>
            <a:r>
              <a:rPr sz="2550" b="1" spc="130" dirty="0">
                <a:solidFill>
                  <a:srgbClr val="7030A0"/>
                </a:solidFill>
                <a:latin typeface="Calibri"/>
                <a:cs typeface="Calibri"/>
              </a:rPr>
              <a:t>(istanza,</a:t>
            </a:r>
            <a:r>
              <a:rPr sz="2550" b="1" spc="145" dirty="0">
                <a:solidFill>
                  <a:srgbClr val="7030A0"/>
                </a:solidFill>
                <a:latin typeface="Calibri"/>
                <a:cs typeface="Calibri"/>
              </a:rPr>
              <a:t> </a:t>
            </a:r>
            <a:r>
              <a:rPr sz="2550" b="1" spc="240" dirty="0">
                <a:solidFill>
                  <a:srgbClr val="7030A0"/>
                </a:solidFill>
                <a:latin typeface="Calibri"/>
                <a:cs typeface="Calibri"/>
              </a:rPr>
              <a:t>scheda</a:t>
            </a:r>
            <a:r>
              <a:rPr sz="2550" b="1" spc="150" dirty="0">
                <a:solidFill>
                  <a:srgbClr val="7030A0"/>
                </a:solidFill>
                <a:latin typeface="Calibri"/>
                <a:cs typeface="Calibri"/>
              </a:rPr>
              <a:t> </a:t>
            </a:r>
            <a:r>
              <a:rPr sz="2550" b="1" spc="120" dirty="0">
                <a:solidFill>
                  <a:srgbClr val="7030A0"/>
                </a:solidFill>
                <a:latin typeface="Calibri"/>
                <a:cs typeface="Calibri"/>
              </a:rPr>
              <a:t>autovalutazione, </a:t>
            </a:r>
            <a:r>
              <a:rPr sz="2550" b="1" spc="240" dirty="0">
                <a:solidFill>
                  <a:srgbClr val="7030A0"/>
                </a:solidFill>
                <a:latin typeface="Calibri"/>
                <a:cs typeface="Calibri"/>
              </a:rPr>
              <a:t>assenza</a:t>
            </a:r>
            <a:r>
              <a:rPr sz="2550" b="1" spc="155" dirty="0">
                <a:solidFill>
                  <a:srgbClr val="7030A0"/>
                </a:solidFill>
                <a:latin typeface="Calibri"/>
                <a:cs typeface="Calibri"/>
              </a:rPr>
              <a:t> </a:t>
            </a:r>
            <a:r>
              <a:rPr sz="2550" b="1" spc="120" dirty="0">
                <a:solidFill>
                  <a:srgbClr val="7030A0"/>
                </a:solidFill>
                <a:latin typeface="Calibri"/>
                <a:cs typeface="Calibri"/>
              </a:rPr>
              <a:t>conﬂitto</a:t>
            </a:r>
            <a:r>
              <a:rPr sz="2550" b="1" spc="150" dirty="0">
                <a:solidFill>
                  <a:srgbClr val="7030A0"/>
                </a:solidFill>
                <a:latin typeface="Calibri"/>
                <a:cs typeface="Calibri"/>
              </a:rPr>
              <a:t> </a:t>
            </a:r>
            <a:r>
              <a:rPr sz="2550" b="1" spc="105" dirty="0">
                <a:solidFill>
                  <a:srgbClr val="7030A0"/>
                </a:solidFill>
                <a:latin typeface="Calibri"/>
                <a:cs typeface="Calibri"/>
              </a:rPr>
              <a:t>di</a:t>
            </a:r>
            <a:r>
              <a:rPr sz="2550" b="1" spc="150" dirty="0">
                <a:solidFill>
                  <a:srgbClr val="7030A0"/>
                </a:solidFill>
                <a:latin typeface="Calibri"/>
                <a:cs typeface="Calibri"/>
              </a:rPr>
              <a:t> </a:t>
            </a:r>
            <a:r>
              <a:rPr sz="2550" b="1" spc="140" dirty="0">
                <a:solidFill>
                  <a:srgbClr val="7030A0"/>
                </a:solidFill>
                <a:latin typeface="Calibri"/>
                <a:cs typeface="Calibri"/>
              </a:rPr>
              <a:t>interesse;</a:t>
            </a:r>
            <a:r>
              <a:rPr sz="2550" b="1" spc="155" dirty="0">
                <a:solidFill>
                  <a:srgbClr val="7030A0"/>
                </a:solidFill>
                <a:latin typeface="Calibri"/>
                <a:cs typeface="Calibri"/>
              </a:rPr>
              <a:t> </a:t>
            </a:r>
            <a:r>
              <a:rPr sz="2550" b="1" spc="180" dirty="0">
                <a:solidFill>
                  <a:srgbClr val="7030A0"/>
                </a:solidFill>
                <a:latin typeface="Calibri"/>
                <a:cs typeface="Calibri"/>
              </a:rPr>
              <a:t>accettazione</a:t>
            </a:r>
            <a:r>
              <a:rPr sz="2550" b="1" spc="155" dirty="0">
                <a:solidFill>
                  <a:srgbClr val="7030A0"/>
                </a:solidFill>
                <a:latin typeface="Calibri"/>
                <a:cs typeface="Calibri"/>
              </a:rPr>
              <a:t> </a:t>
            </a:r>
            <a:r>
              <a:rPr sz="2550" b="1" spc="210" dirty="0">
                <a:solidFill>
                  <a:srgbClr val="7030A0"/>
                </a:solidFill>
                <a:latin typeface="Calibri"/>
                <a:cs typeface="Calibri"/>
              </a:rPr>
              <a:t>codice</a:t>
            </a:r>
            <a:endParaRPr sz="2550" dirty="0">
              <a:latin typeface="Calibri"/>
              <a:cs typeface="Calibri"/>
            </a:endParaRPr>
          </a:p>
          <a:p>
            <a:pPr marL="3336290">
              <a:lnSpc>
                <a:spcPct val="100000"/>
              </a:lnSpc>
              <a:spcBef>
                <a:spcPts val="10"/>
              </a:spcBef>
            </a:pPr>
            <a:r>
              <a:rPr sz="2550" b="1" spc="155" dirty="0">
                <a:solidFill>
                  <a:srgbClr val="7030A0"/>
                </a:solidFill>
                <a:latin typeface="Calibri"/>
                <a:cs typeface="Calibri"/>
              </a:rPr>
              <a:t>comportamentale,</a:t>
            </a:r>
            <a:r>
              <a:rPr sz="2550" b="1" spc="145" dirty="0">
                <a:solidFill>
                  <a:srgbClr val="7030A0"/>
                </a:solidFill>
                <a:latin typeface="Calibri"/>
                <a:cs typeface="Calibri"/>
              </a:rPr>
              <a:t> </a:t>
            </a:r>
            <a:r>
              <a:rPr sz="2550" b="1" spc="140" dirty="0">
                <a:solidFill>
                  <a:srgbClr val="7030A0"/>
                </a:solidFill>
                <a:latin typeface="Calibri"/>
                <a:cs typeface="Calibri"/>
              </a:rPr>
              <a:t>privacy,</a:t>
            </a:r>
            <a:r>
              <a:rPr sz="2550" b="1" spc="145" dirty="0">
                <a:solidFill>
                  <a:srgbClr val="7030A0"/>
                </a:solidFill>
                <a:latin typeface="Calibri"/>
                <a:cs typeface="Calibri"/>
              </a:rPr>
              <a:t> </a:t>
            </a:r>
            <a:r>
              <a:rPr sz="2550" b="1" spc="55" dirty="0">
                <a:solidFill>
                  <a:srgbClr val="7030A0"/>
                </a:solidFill>
                <a:latin typeface="Calibri"/>
                <a:cs typeface="Calibri"/>
              </a:rPr>
              <a:t>c.v.);</a:t>
            </a:r>
            <a:endParaRPr sz="2550" dirty="0">
              <a:latin typeface="Calibri"/>
              <a:cs typeface="Calibri"/>
            </a:endParaRPr>
          </a:p>
          <a:p>
            <a:pPr marL="2548255" indent="-602615">
              <a:lnSpc>
                <a:spcPct val="100000"/>
              </a:lnSpc>
              <a:spcBef>
                <a:spcPts val="10"/>
              </a:spcBef>
              <a:buAutoNum type="arabicParenR" startAt="3"/>
              <a:tabLst>
                <a:tab pos="2548255" algn="l"/>
                <a:tab pos="2548890" algn="l"/>
              </a:tabLst>
            </a:pPr>
            <a:r>
              <a:rPr sz="2550" b="1" spc="170" dirty="0">
                <a:solidFill>
                  <a:srgbClr val="7030A0"/>
                </a:solidFill>
                <a:latin typeface="Calibri"/>
                <a:cs typeface="Calibri"/>
              </a:rPr>
              <a:t>Costituzione</a:t>
            </a:r>
            <a:r>
              <a:rPr sz="2550" b="1" spc="155" dirty="0">
                <a:solidFill>
                  <a:srgbClr val="7030A0"/>
                </a:solidFill>
                <a:latin typeface="Calibri"/>
                <a:cs typeface="Calibri"/>
              </a:rPr>
              <a:t> </a:t>
            </a:r>
            <a:r>
              <a:rPr sz="2550" b="1" spc="114" dirty="0">
                <a:solidFill>
                  <a:srgbClr val="7030A0"/>
                </a:solidFill>
                <a:latin typeface="Calibri"/>
                <a:cs typeface="Calibri"/>
              </a:rPr>
              <a:t>della</a:t>
            </a:r>
            <a:r>
              <a:rPr sz="2550" b="1" spc="155" dirty="0">
                <a:solidFill>
                  <a:srgbClr val="7030A0"/>
                </a:solidFill>
                <a:latin typeface="Calibri"/>
                <a:cs typeface="Calibri"/>
              </a:rPr>
              <a:t> </a:t>
            </a:r>
            <a:r>
              <a:rPr sz="2550" b="1" spc="210" dirty="0">
                <a:solidFill>
                  <a:srgbClr val="7030A0"/>
                </a:solidFill>
                <a:latin typeface="Calibri"/>
                <a:cs typeface="Calibri"/>
              </a:rPr>
              <a:t>Commissione</a:t>
            </a:r>
            <a:r>
              <a:rPr sz="2550" b="1" spc="160" dirty="0">
                <a:solidFill>
                  <a:srgbClr val="7030A0"/>
                </a:solidFill>
                <a:latin typeface="Calibri"/>
                <a:cs typeface="Calibri"/>
              </a:rPr>
              <a:t> </a:t>
            </a:r>
            <a:r>
              <a:rPr sz="2550" b="1" spc="75" dirty="0">
                <a:solidFill>
                  <a:srgbClr val="7030A0"/>
                </a:solidFill>
                <a:latin typeface="Calibri"/>
                <a:cs typeface="Calibri"/>
              </a:rPr>
              <a:t>(nomina);</a:t>
            </a:r>
            <a:endParaRPr sz="2550" dirty="0">
              <a:latin typeface="Calibri"/>
              <a:cs typeface="Calibri"/>
            </a:endParaRPr>
          </a:p>
          <a:p>
            <a:pPr marL="673100" marR="60960" indent="-673100">
              <a:lnSpc>
                <a:spcPct val="100400"/>
              </a:lnSpc>
              <a:buAutoNum type="arabicParenR" startAt="3"/>
              <a:tabLst>
                <a:tab pos="673100" algn="l"/>
                <a:tab pos="673735" algn="l"/>
              </a:tabLst>
            </a:pPr>
            <a:r>
              <a:rPr sz="2550" b="1" spc="150" dirty="0">
                <a:solidFill>
                  <a:srgbClr val="7030A0"/>
                </a:solidFill>
                <a:latin typeface="Calibri"/>
                <a:cs typeface="Calibri"/>
              </a:rPr>
              <a:t>Dichiarazioni</a:t>
            </a:r>
            <a:r>
              <a:rPr sz="2550" b="1" spc="140" dirty="0">
                <a:solidFill>
                  <a:srgbClr val="7030A0"/>
                </a:solidFill>
                <a:latin typeface="Calibri"/>
                <a:cs typeface="Calibri"/>
              </a:rPr>
              <a:t> </a:t>
            </a:r>
            <a:r>
              <a:rPr sz="2550" b="1" spc="105" dirty="0">
                <a:solidFill>
                  <a:srgbClr val="7030A0"/>
                </a:solidFill>
                <a:latin typeface="Calibri"/>
                <a:cs typeface="Calibri"/>
              </a:rPr>
              <a:t>di</a:t>
            </a:r>
            <a:r>
              <a:rPr sz="2550" b="1" spc="135" dirty="0">
                <a:solidFill>
                  <a:srgbClr val="7030A0"/>
                </a:solidFill>
                <a:latin typeface="Calibri"/>
                <a:cs typeface="Calibri"/>
              </a:rPr>
              <a:t> </a:t>
            </a:r>
            <a:r>
              <a:rPr sz="2550" b="1" spc="240" dirty="0">
                <a:solidFill>
                  <a:srgbClr val="7030A0"/>
                </a:solidFill>
                <a:latin typeface="Calibri"/>
                <a:cs typeface="Calibri"/>
              </a:rPr>
              <a:t>assenza</a:t>
            </a:r>
            <a:r>
              <a:rPr sz="2550" b="1" spc="145" dirty="0">
                <a:solidFill>
                  <a:srgbClr val="7030A0"/>
                </a:solidFill>
                <a:latin typeface="Calibri"/>
                <a:cs typeface="Calibri"/>
              </a:rPr>
              <a:t> </a:t>
            </a:r>
            <a:r>
              <a:rPr sz="2550" b="1" spc="105" dirty="0">
                <a:solidFill>
                  <a:srgbClr val="7030A0"/>
                </a:solidFill>
                <a:latin typeface="Calibri"/>
                <a:cs typeface="Calibri"/>
              </a:rPr>
              <a:t>di</a:t>
            </a:r>
            <a:r>
              <a:rPr sz="2550" b="1" spc="140" dirty="0">
                <a:solidFill>
                  <a:srgbClr val="7030A0"/>
                </a:solidFill>
                <a:latin typeface="Calibri"/>
                <a:cs typeface="Calibri"/>
              </a:rPr>
              <a:t> </a:t>
            </a:r>
            <a:r>
              <a:rPr sz="2550" b="1" spc="120" dirty="0">
                <a:solidFill>
                  <a:srgbClr val="7030A0"/>
                </a:solidFill>
                <a:latin typeface="Calibri"/>
                <a:cs typeface="Calibri"/>
              </a:rPr>
              <a:t>conﬂitto</a:t>
            </a:r>
            <a:r>
              <a:rPr sz="2550" b="1" spc="135" dirty="0">
                <a:solidFill>
                  <a:srgbClr val="7030A0"/>
                </a:solidFill>
                <a:latin typeface="Calibri"/>
                <a:cs typeface="Calibri"/>
              </a:rPr>
              <a:t> </a:t>
            </a:r>
            <a:r>
              <a:rPr sz="2550" b="1" spc="105" dirty="0">
                <a:solidFill>
                  <a:srgbClr val="7030A0"/>
                </a:solidFill>
                <a:latin typeface="Calibri"/>
                <a:cs typeface="Calibri"/>
              </a:rPr>
              <a:t>di</a:t>
            </a:r>
            <a:r>
              <a:rPr sz="2550" b="1" spc="135" dirty="0">
                <a:solidFill>
                  <a:srgbClr val="7030A0"/>
                </a:solidFill>
                <a:latin typeface="Calibri"/>
                <a:cs typeface="Calibri"/>
              </a:rPr>
              <a:t> </a:t>
            </a:r>
            <a:r>
              <a:rPr sz="2550" b="1" spc="140" dirty="0">
                <a:solidFill>
                  <a:srgbClr val="7030A0"/>
                </a:solidFill>
                <a:latin typeface="Calibri"/>
                <a:cs typeface="Calibri"/>
              </a:rPr>
              <a:t>interessi </a:t>
            </a:r>
            <a:r>
              <a:rPr sz="2550" b="1" spc="190" dirty="0">
                <a:solidFill>
                  <a:srgbClr val="7030A0"/>
                </a:solidFill>
                <a:latin typeface="Calibri"/>
                <a:cs typeface="Calibri"/>
              </a:rPr>
              <a:t>da</a:t>
            </a:r>
            <a:r>
              <a:rPr sz="2550" b="1" spc="140" dirty="0">
                <a:solidFill>
                  <a:srgbClr val="7030A0"/>
                </a:solidFill>
                <a:latin typeface="Calibri"/>
                <a:cs typeface="Calibri"/>
              </a:rPr>
              <a:t> </a:t>
            </a:r>
            <a:r>
              <a:rPr sz="2550" b="1" spc="130" dirty="0">
                <a:solidFill>
                  <a:srgbClr val="7030A0"/>
                </a:solidFill>
                <a:latin typeface="Calibri"/>
                <a:cs typeface="Calibri"/>
              </a:rPr>
              <a:t>parte</a:t>
            </a:r>
            <a:r>
              <a:rPr sz="2550" b="1" spc="145" dirty="0">
                <a:solidFill>
                  <a:srgbClr val="7030A0"/>
                </a:solidFill>
                <a:latin typeface="Calibri"/>
                <a:cs typeface="Calibri"/>
              </a:rPr>
              <a:t> </a:t>
            </a:r>
            <a:r>
              <a:rPr sz="2550" b="1" spc="125" dirty="0">
                <a:solidFill>
                  <a:srgbClr val="7030A0"/>
                </a:solidFill>
                <a:latin typeface="Calibri"/>
                <a:cs typeface="Calibri"/>
              </a:rPr>
              <a:t>del</a:t>
            </a:r>
            <a:r>
              <a:rPr sz="2550" b="1" spc="135" dirty="0">
                <a:solidFill>
                  <a:srgbClr val="7030A0"/>
                </a:solidFill>
                <a:latin typeface="Calibri"/>
                <a:cs typeface="Calibri"/>
              </a:rPr>
              <a:t> </a:t>
            </a:r>
            <a:r>
              <a:rPr sz="2550" b="1" spc="320" dirty="0">
                <a:solidFill>
                  <a:srgbClr val="7030A0"/>
                </a:solidFill>
                <a:latin typeface="Calibri"/>
                <a:cs typeface="Calibri"/>
              </a:rPr>
              <a:t>RUP</a:t>
            </a:r>
            <a:r>
              <a:rPr sz="2550" b="1" spc="140" dirty="0">
                <a:solidFill>
                  <a:srgbClr val="7030A0"/>
                </a:solidFill>
                <a:latin typeface="Calibri"/>
                <a:cs typeface="Calibri"/>
              </a:rPr>
              <a:t> </a:t>
            </a:r>
            <a:r>
              <a:rPr sz="2550" b="1" spc="125" dirty="0">
                <a:solidFill>
                  <a:srgbClr val="7030A0"/>
                </a:solidFill>
                <a:latin typeface="Calibri"/>
                <a:cs typeface="Calibri"/>
              </a:rPr>
              <a:t>e dei</a:t>
            </a:r>
            <a:r>
              <a:rPr sz="2550" b="1" spc="130" dirty="0">
                <a:solidFill>
                  <a:srgbClr val="7030A0"/>
                </a:solidFill>
                <a:latin typeface="Calibri"/>
                <a:cs typeface="Calibri"/>
              </a:rPr>
              <a:t> </a:t>
            </a:r>
            <a:r>
              <a:rPr sz="2550" b="1" spc="160" dirty="0">
                <a:solidFill>
                  <a:srgbClr val="7030A0"/>
                </a:solidFill>
                <a:latin typeface="Calibri"/>
                <a:cs typeface="Calibri"/>
              </a:rPr>
              <a:t>componenti</a:t>
            </a:r>
            <a:r>
              <a:rPr sz="2550" b="1" spc="140" dirty="0">
                <a:solidFill>
                  <a:srgbClr val="7030A0"/>
                </a:solidFill>
                <a:latin typeface="Calibri"/>
                <a:cs typeface="Calibri"/>
              </a:rPr>
              <a:t> </a:t>
            </a:r>
            <a:r>
              <a:rPr sz="2550" b="1" spc="110" dirty="0">
                <a:solidFill>
                  <a:srgbClr val="7030A0"/>
                </a:solidFill>
                <a:latin typeface="Calibri"/>
                <a:cs typeface="Calibri"/>
              </a:rPr>
              <a:t>la</a:t>
            </a:r>
            <a:r>
              <a:rPr sz="2550" b="1" spc="135" dirty="0">
                <a:solidFill>
                  <a:srgbClr val="7030A0"/>
                </a:solidFill>
                <a:latin typeface="Calibri"/>
                <a:cs typeface="Calibri"/>
              </a:rPr>
              <a:t> </a:t>
            </a:r>
            <a:r>
              <a:rPr sz="2550" b="1" spc="195" dirty="0">
                <a:solidFill>
                  <a:srgbClr val="7030A0"/>
                </a:solidFill>
                <a:latin typeface="Calibri"/>
                <a:cs typeface="Calibri"/>
              </a:rPr>
              <a:t>Commissione;</a:t>
            </a:r>
            <a:endParaRPr sz="2550" dirty="0">
              <a:latin typeface="Calibri"/>
              <a:cs typeface="Calibri"/>
            </a:endParaRPr>
          </a:p>
          <a:p>
            <a:pPr marL="1268095" indent="-602615">
              <a:lnSpc>
                <a:spcPct val="100000"/>
              </a:lnSpc>
              <a:spcBef>
                <a:spcPts val="15"/>
              </a:spcBef>
              <a:buAutoNum type="arabicParenR" startAt="3"/>
              <a:tabLst>
                <a:tab pos="1268095" algn="l"/>
                <a:tab pos="1268730" algn="l"/>
              </a:tabLst>
            </a:pPr>
            <a:r>
              <a:rPr sz="2550" b="1" spc="114" dirty="0">
                <a:solidFill>
                  <a:srgbClr val="7030A0"/>
                </a:solidFill>
                <a:latin typeface="Calibri"/>
                <a:cs typeface="Calibri"/>
              </a:rPr>
              <a:t>Verbale</a:t>
            </a:r>
            <a:r>
              <a:rPr sz="2550" b="1" spc="155" dirty="0">
                <a:solidFill>
                  <a:srgbClr val="7030A0"/>
                </a:solidFill>
                <a:latin typeface="Calibri"/>
                <a:cs typeface="Calibri"/>
              </a:rPr>
              <a:t> </a:t>
            </a:r>
            <a:r>
              <a:rPr sz="2550" b="1" spc="105" dirty="0">
                <a:solidFill>
                  <a:srgbClr val="7030A0"/>
                </a:solidFill>
                <a:latin typeface="Calibri"/>
                <a:cs typeface="Calibri"/>
              </a:rPr>
              <a:t>di</a:t>
            </a:r>
            <a:r>
              <a:rPr sz="2550" b="1" spc="150" dirty="0">
                <a:solidFill>
                  <a:srgbClr val="7030A0"/>
                </a:solidFill>
                <a:latin typeface="Calibri"/>
                <a:cs typeface="Calibri"/>
              </a:rPr>
              <a:t> insediamento </a:t>
            </a:r>
            <a:r>
              <a:rPr sz="2550" b="1" spc="114" dirty="0">
                <a:solidFill>
                  <a:srgbClr val="7030A0"/>
                </a:solidFill>
                <a:latin typeface="Calibri"/>
                <a:cs typeface="Calibri"/>
              </a:rPr>
              <a:t>della</a:t>
            </a:r>
            <a:r>
              <a:rPr sz="2550" b="1" spc="150" dirty="0">
                <a:solidFill>
                  <a:srgbClr val="7030A0"/>
                </a:solidFill>
                <a:latin typeface="Calibri"/>
                <a:cs typeface="Calibri"/>
              </a:rPr>
              <a:t> </a:t>
            </a:r>
            <a:r>
              <a:rPr sz="2550" b="1" spc="210" dirty="0">
                <a:solidFill>
                  <a:srgbClr val="7030A0"/>
                </a:solidFill>
                <a:latin typeface="Calibri"/>
                <a:cs typeface="Calibri"/>
              </a:rPr>
              <a:t>Commissione</a:t>
            </a:r>
            <a:r>
              <a:rPr sz="2550" b="1" spc="155" dirty="0">
                <a:solidFill>
                  <a:srgbClr val="7030A0"/>
                </a:solidFill>
                <a:latin typeface="Calibri"/>
                <a:cs typeface="Calibri"/>
              </a:rPr>
              <a:t> </a:t>
            </a:r>
            <a:r>
              <a:rPr sz="2550" b="1" spc="105" dirty="0">
                <a:solidFill>
                  <a:srgbClr val="7030A0"/>
                </a:solidFill>
                <a:latin typeface="Calibri"/>
                <a:cs typeface="Calibri"/>
              </a:rPr>
              <a:t>di</a:t>
            </a:r>
            <a:r>
              <a:rPr sz="2550" b="1" spc="150" dirty="0">
                <a:solidFill>
                  <a:srgbClr val="7030A0"/>
                </a:solidFill>
                <a:latin typeface="Calibri"/>
                <a:cs typeface="Calibri"/>
              </a:rPr>
              <a:t> </a:t>
            </a:r>
            <a:r>
              <a:rPr sz="2550" b="1" spc="110" dirty="0">
                <a:solidFill>
                  <a:srgbClr val="7030A0"/>
                </a:solidFill>
                <a:latin typeface="Calibri"/>
                <a:cs typeface="Calibri"/>
              </a:rPr>
              <a:t>valutazione;</a:t>
            </a:r>
            <a:endParaRPr sz="2550" dirty="0">
              <a:latin typeface="Calibri"/>
              <a:cs typeface="Calibri"/>
            </a:endParaRPr>
          </a:p>
          <a:p>
            <a:pPr marL="1805939" indent="-602615">
              <a:lnSpc>
                <a:spcPct val="100000"/>
              </a:lnSpc>
              <a:spcBef>
                <a:spcPts val="10"/>
              </a:spcBef>
              <a:buAutoNum type="arabicParenR" startAt="3"/>
              <a:tabLst>
                <a:tab pos="1805939" algn="l"/>
                <a:tab pos="1806575" algn="l"/>
              </a:tabLst>
            </a:pPr>
            <a:r>
              <a:rPr sz="2550" b="1" spc="114" dirty="0">
                <a:solidFill>
                  <a:srgbClr val="7030A0"/>
                </a:solidFill>
                <a:latin typeface="Calibri"/>
                <a:cs typeface="Calibri"/>
              </a:rPr>
              <a:t>Verbale</a:t>
            </a:r>
            <a:r>
              <a:rPr sz="2550" b="1" spc="150" dirty="0">
                <a:solidFill>
                  <a:srgbClr val="7030A0"/>
                </a:solidFill>
                <a:latin typeface="Calibri"/>
                <a:cs typeface="Calibri"/>
              </a:rPr>
              <a:t> </a:t>
            </a:r>
            <a:r>
              <a:rPr sz="2550" b="1" spc="140" dirty="0">
                <a:solidFill>
                  <a:srgbClr val="7030A0"/>
                </a:solidFill>
                <a:latin typeface="Calibri"/>
                <a:cs typeface="Calibri"/>
              </a:rPr>
              <a:t>valutazione</a:t>
            </a:r>
            <a:r>
              <a:rPr sz="2550" b="1" spc="145" dirty="0">
                <a:solidFill>
                  <a:srgbClr val="7030A0"/>
                </a:solidFill>
                <a:latin typeface="Calibri"/>
                <a:cs typeface="Calibri"/>
              </a:rPr>
              <a:t> </a:t>
            </a:r>
            <a:r>
              <a:rPr sz="2550" b="1" spc="155" dirty="0">
                <a:solidFill>
                  <a:srgbClr val="7030A0"/>
                </a:solidFill>
                <a:latin typeface="Calibri"/>
                <a:cs typeface="Calibri"/>
              </a:rPr>
              <a:t>candidature</a:t>
            </a:r>
            <a:r>
              <a:rPr sz="2550" b="1" spc="150" dirty="0">
                <a:solidFill>
                  <a:srgbClr val="7030A0"/>
                </a:solidFill>
                <a:latin typeface="Calibri"/>
                <a:cs typeface="Calibri"/>
              </a:rPr>
              <a:t> </a:t>
            </a:r>
            <a:r>
              <a:rPr sz="2550" b="1" spc="114" dirty="0">
                <a:solidFill>
                  <a:srgbClr val="7030A0"/>
                </a:solidFill>
                <a:latin typeface="Calibri"/>
                <a:cs typeface="Calibri"/>
              </a:rPr>
              <a:t>della</a:t>
            </a:r>
            <a:r>
              <a:rPr sz="2550" b="1" spc="145" dirty="0">
                <a:solidFill>
                  <a:srgbClr val="7030A0"/>
                </a:solidFill>
                <a:latin typeface="Calibri"/>
                <a:cs typeface="Calibri"/>
              </a:rPr>
              <a:t> </a:t>
            </a:r>
            <a:r>
              <a:rPr sz="2550" b="1" spc="200" dirty="0">
                <a:solidFill>
                  <a:srgbClr val="7030A0"/>
                </a:solidFill>
                <a:latin typeface="Calibri"/>
                <a:cs typeface="Calibri"/>
              </a:rPr>
              <a:t>Commissione</a:t>
            </a:r>
            <a:endParaRPr sz="2550" dirty="0">
              <a:latin typeface="Calibri"/>
              <a:cs typeface="Calibri"/>
            </a:endParaRPr>
          </a:p>
          <a:p>
            <a:pPr marL="2830195" indent="-602615">
              <a:lnSpc>
                <a:spcPct val="100000"/>
              </a:lnSpc>
              <a:spcBef>
                <a:spcPts val="15"/>
              </a:spcBef>
              <a:buAutoNum type="arabicParenR" startAt="3"/>
              <a:tabLst>
                <a:tab pos="2830195" algn="l"/>
                <a:tab pos="2830830" algn="l"/>
              </a:tabLst>
            </a:pPr>
            <a:r>
              <a:rPr sz="2550" b="1" spc="170" dirty="0">
                <a:solidFill>
                  <a:srgbClr val="7030A0"/>
                </a:solidFill>
                <a:latin typeface="Calibri"/>
                <a:cs typeface="Calibri"/>
              </a:rPr>
              <a:t>Pubblicazione</a:t>
            </a:r>
            <a:r>
              <a:rPr sz="2550" b="1" spc="160" dirty="0">
                <a:solidFill>
                  <a:srgbClr val="7030A0"/>
                </a:solidFill>
                <a:latin typeface="Calibri"/>
                <a:cs typeface="Calibri"/>
              </a:rPr>
              <a:t> </a:t>
            </a:r>
            <a:r>
              <a:rPr sz="2550" b="1" spc="140" dirty="0">
                <a:solidFill>
                  <a:srgbClr val="7030A0"/>
                </a:solidFill>
                <a:latin typeface="Calibri"/>
                <a:cs typeface="Calibri"/>
              </a:rPr>
              <a:t>graduatoria</a:t>
            </a:r>
            <a:r>
              <a:rPr sz="2550" b="1" spc="160" dirty="0">
                <a:solidFill>
                  <a:srgbClr val="7030A0"/>
                </a:solidFill>
                <a:latin typeface="Calibri"/>
                <a:cs typeface="Calibri"/>
              </a:rPr>
              <a:t> </a:t>
            </a:r>
            <a:r>
              <a:rPr sz="2550" b="1" spc="114" dirty="0">
                <a:solidFill>
                  <a:srgbClr val="7030A0"/>
                </a:solidFill>
                <a:latin typeface="Calibri"/>
                <a:cs typeface="Calibri"/>
              </a:rPr>
              <a:t>provvisoria;</a:t>
            </a:r>
            <a:endParaRPr sz="2550" dirty="0">
              <a:latin typeface="Calibri"/>
              <a:cs typeface="Calibri"/>
            </a:endParaRPr>
          </a:p>
          <a:p>
            <a:pPr marL="788670" indent="-602615">
              <a:lnSpc>
                <a:spcPct val="100000"/>
              </a:lnSpc>
              <a:spcBef>
                <a:spcPts val="10"/>
              </a:spcBef>
              <a:buAutoNum type="arabicParenR" startAt="3"/>
              <a:tabLst>
                <a:tab pos="788670" algn="l"/>
                <a:tab pos="789305" algn="l"/>
              </a:tabLst>
            </a:pPr>
            <a:r>
              <a:rPr sz="2550" b="1" spc="114" dirty="0">
                <a:solidFill>
                  <a:srgbClr val="7030A0"/>
                </a:solidFill>
                <a:latin typeface="Calibri"/>
                <a:cs typeface="Calibri"/>
              </a:rPr>
              <a:t>Verbale</a:t>
            </a:r>
            <a:r>
              <a:rPr sz="2550" b="1" spc="140" dirty="0">
                <a:solidFill>
                  <a:srgbClr val="7030A0"/>
                </a:solidFill>
                <a:latin typeface="Calibri"/>
                <a:cs typeface="Calibri"/>
              </a:rPr>
              <a:t> </a:t>
            </a:r>
            <a:r>
              <a:rPr sz="2550" b="1" spc="200" dirty="0">
                <a:solidFill>
                  <a:srgbClr val="7030A0"/>
                </a:solidFill>
                <a:latin typeface="Calibri"/>
                <a:cs typeface="Calibri"/>
              </a:rPr>
              <a:t>a</a:t>
            </a:r>
            <a:r>
              <a:rPr sz="2550" b="1" spc="150" dirty="0">
                <a:solidFill>
                  <a:srgbClr val="7030A0"/>
                </a:solidFill>
                <a:latin typeface="Calibri"/>
                <a:cs typeface="Calibri"/>
              </a:rPr>
              <a:t> </a:t>
            </a:r>
            <a:r>
              <a:rPr sz="2550" b="1" spc="175" dirty="0">
                <a:solidFill>
                  <a:srgbClr val="7030A0"/>
                </a:solidFill>
                <a:latin typeface="Calibri"/>
                <a:cs typeface="Calibri"/>
              </a:rPr>
              <a:t>seguito</a:t>
            </a:r>
            <a:r>
              <a:rPr sz="2550" b="1" spc="150" dirty="0">
                <a:solidFill>
                  <a:srgbClr val="7030A0"/>
                </a:solidFill>
                <a:latin typeface="Calibri"/>
                <a:cs typeface="Calibri"/>
              </a:rPr>
              <a:t> </a:t>
            </a:r>
            <a:r>
              <a:rPr sz="2550" b="1" spc="114" dirty="0">
                <a:solidFill>
                  <a:srgbClr val="7030A0"/>
                </a:solidFill>
                <a:latin typeface="Calibri"/>
                <a:cs typeface="Calibri"/>
              </a:rPr>
              <a:t>eventuali</a:t>
            </a:r>
            <a:r>
              <a:rPr sz="2550" b="1" spc="150" dirty="0">
                <a:solidFill>
                  <a:srgbClr val="7030A0"/>
                </a:solidFill>
                <a:latin typeface="Calibri"/>
                <a:cs typeface="Calibri"/>
              </a:rPr>
              <a:t> </a:t>
            </a:r>
            <a:r>
              <a:rPr sz="2550" b="1" spc="160" dirty="0">
                <a:solidFill>
                  <a:srgbClr val="7030A0"/>
                </a:solidFill>
                <a:latin typeface="Calibri"/>
                <a:cs typeface="Calibri"/>
              </a:rPr>
              <a:t>reclami</a:t>
            </a:r>
            <a:r>
              <a:rPr sz="2550" b="1" spc="150" dirty="0">
                <a:solidFill>
                  <a:srgbClr val="7030A0"/>
                </a:solidFill>
                <a:latin typeface="Calibri"/>
                <a:cs typeface="Calibri"/>
              </a:rPr>
              <a:t> </a:t>
            </a:r>
            <a:r>
              <a:rPr sz="2550" b="1" spc="175" dirty="0">
                <a:solidFill>
                  <a:srgbClr val="7030A0"/>
                </a:solidFill>
                <a:latin typeface="Calibri"/>
                <a:cs typeface="Calibri"/>
              </a:rPr>
              <a:t>e</a:t>
            </a:r>
            <a:r>
              <a:rPr sz="2550" b="1" spc="155" dirty="0">
                <a:solidFill>
                  <a:srgbClr val="7030A0"/>
                </a:solidFill>
                <a:latin typeface="Calibri"/>
                <a:cs typeface="Calibri"/>
              </a:rPr>
              <a:t> </a:t>
            </a:r>
            <a:r>
              <a:rPr sz="2550" b="1" spc="145" dirty="0">
                <a:solidFill>
                  <a:srgbClr val="7030A0"/>
                </a:solidFill>
                <a:latin typeface="Calibri"/>
                <a:cs typeface="Calibri"/>
              </a:rPr>
              <a:t>approntamento</a:t>
            </a:r>
            <a:r>
              <a:rPr sz="2550" b="1" spc="150" dirty="0">
                <a:solidFill>
                  <a:srgbClr val="7030A0"/>
                </a:solidFill>
                <a:latin typeface="Calibri"/>
                <a:cs typeface="Calibri"/>
              </a:rPr>
              <a:t> </a:t>
            </a:r>
            <a:r>
              <a:rPr sz="2550" b="1" spc="130" dirty="0">
                <a:solidFill>
                  <a:srgbClr val="7030A0"/>
                </a:solidFill>
                <a:latin typeface="Calibri"/>
                <a:cs typeface="Calibri"/>
              </a:rPr>
              <a:t>graduatoria</a:t>
            </a:r>
            <a:endParaRPr sz="2550" dirty="0">
              <a:latin typeface="Calibri"/>
              <a:cs typeface="Calibri"/>
            </a:endParaRPr>
          </a:p>
          <a:p>
            <a:pPr marL="5056505">
              <a:lnSpc>
                <a:spcPct val="100000"/>
              </a:lnSpc>
              <a:spcBef>
                <a:spcPts val="10"/>
              </a:spcBef>
            </a:pPr>
            <a:r>
              <a:rPr sz="2550" b="1" spc="80" dirty="0">
                <a:solidFill>
                  <a:srgbClr val="7030A0"/>
                </a:solidFill>
                <a:latin typeface="Calibri"/>
                <a:cs typeface="Calibri"/>
              </a:rPr>
              <a:t>deﬁnitiva;</a:t>
            </a:r>
            <a:endParaRPr sz="2550" dirty="0">
              <a:latin typeface="Calibri"/>
              <a:cs typeface="Calibri"/>
            </a:endParaRPr>
          </a:p>
          <a:p>
            <a:pPr marL="2909570" indent="-603250">
              <a:lnSpc>
                <a:spcPct val="100000"/>
              </a:lnSpc>
              <a:spcBef>
                <a:spcPts val="15"/>
              </a:spcBef>
              <a:buAutoNum type="arabicParenR" startAt="9"/>
              <a:tabLst>
                <a:tab pos="2908935" algn="l"/>
                <a:tab pos="2910205" algn="l"/>
              </a:tabLst>
            </a:pPr>
            <a:r>
              <a:rPr sz="2550" b="1" spc="180" dirty="0">
                <a:solidFill>
                  <a:srgbClr val="7030A0"/>
                </a:solidFill>
                <a:latin typeface="Calibri"/>
                <a:cs typeface="Calibri"/>
              </a:rPr>
              <a:t>Acquisizione</a:t>
            </a:r>
            <a:r>
              <a:rPr sz="2550" b="1" spc="145" dirty="0">
                <a:solidFill>
                  <a:srgbClr val="7030A0"/>
                </a:solidFill>
                <a:latin typeface="Calibri"/>
                <a:cs typeface="Calibri"/>
              </a:rPr>
              <a:t> </a:t>
            </a:r>
            <a:r>
              <a:rPr sz="2550" b="1" spc="114" dirty="0">
                <a:solidFill>
                  <a:srgbClr val="7030A0"/>
                </a:solidFill>
                <a:latin typeface="Calibri"/>
                <a:cs typeface="Calibri"/>
              </a:rPr>
              <a:t>eventuali</a:t>
            </a:r>
            <a:r>
              <a:rPr sz="2550" b="1" spc="165" dirty="0">
                <a:solidFill>
                  <a:srgbClr val="7030A0"/>
                </a:solidFill>
                <a:latin typeface="Calibri"/>
                <a:cs typeface="Calibri"/>
              </a:rPr>
              <a:t> </a:t>
            </a:r>
            <a:r>
              <a:rPr sz="2550" b="1" spc="125" dirty="0">
                <a:solidFill>
                  <a:srgbClr val="7030A0"/>
                </a:solidFill>
                <a:latin typeface="Calibri"/>
                <a:cs typeface="Calibri"/>
              </a:rPr>
              <a:t>autorizzazioni;</a:t>
            </a:r>
            <a:endParaRPr sz="2550" dirty="0">
              <a:latin typeface="Calibri"/>
              <a:cs typeface="Calibri"/>
            </a:endParaRPr>
          </a:p>
          <a:p>
            <a:pPr marL="3356610" indent="-783590">
              <a:lnSpc>
                <a:spcPct val="100000"/>
              </a:lnSpc>
              <a:spcBef>
                <a:spcPts val="10"/>
              </a:spcBef>
              <a:buAutoNum type="arabicParenR" startAt="9"/>
              <a:tabLst>
                <a:tab pos="3356610" algn="l"/>
                <a:tab pos="3357245" algn="l"/>
              </a:tabLst>
            </a:pPr>
            <a:r>
              <a:rPr sz="2550" b="1" spc="175" dirty="0">
                <a:solidFill>
                  <a:srgbClr val="7030A0"/>
                </a:solidFill>
                <a:latin typeface="Calibri"/>
                <a:cs typeface="Calibri"/>
              </a:rPr>
              <a:t>Decreto</a:t>
            </a:r>
            <a:r>
              <a:rPr sz="2550" b="1" spc="140" dirty="0">
                <a:solidFill>
                  <a:srgbClr val="7030A0"/>
                </a:solidFill>
                <a:latin typeface="Calibri"/>
                <a:cs typeface="Calibri"/>
              </a:rPr>
              <a:t> </a:t>
            </a:r>
            <a:r>
              <a:rPr sz="2550" b="1" spc="150" dirty="0">
                <a:solidFill>
                  <a:srgbClr val="7030A0"/>
                </a:solidFill>
                <a:latin typeface="Calibri"/>
                <a:cs typeface="Calibri"/>
              </a:rPr>
              <a:t>conferimento</a:t>
            </a:r>
            <a:r>
              <a:rPr sz="2550" b="1" spc="155" dirty="0">
                <a:solidFill>
                  <a:srgbClr val="7030A0"/>
                </a:solidFill>
                <a:latin typeface="Calibri"/>
                <a:cs typeface="Calibri"/>
              </a:rPr>
              <a:t> </a:t>
            </a:r>
            <a:r>
              <a:rPr sz="2550" b="1" spc="125" dirty="0">
                <a:solidFill>
                  <a:srgbClr val="7030A0"/>
                </a:solidFill>
                <a:latin typeface="Calibri"/>
                <a:cs typeface="Calibri"/>
              </a:rPr>
              <a:t>incarichi;</a:t>
            </a:r>
            <a:endParaRPr sz="2550" dirty="0">
              <a:latin typeface="Calibri"/>
              <a:cs typeface="Calibri"/>
            </a:endParaRPr>
          </a:p>
          <a:p>
            <a:pPr marL="802640" indent="-783590">
              <a:lnSpc>
                <a:spcPct val="100000"/>
              </a:lnSpc>
              <a:spcBef>
                <a:spcPts val="15"/>
              </a:spcBef>
              <a:buAutoNum type="arabicParenR" startAt="9"/>
              <a:tabLst>
                <a:tab pos="802640" algn="l"/>
                <a:tab pos="803275" algn="l"/>
              </a:tabLst>
            </a:pPr>
            <a:r>
              <a:rPr sz="2550" b="1" spc="105" dirty="0">
                <a:solidFill>
                  <a:srgbClr val="7030A0"/>
                </a:solidFill>
                <a:latin typeface="Calibri"/>
                <a:cs typeface="Calibri"/>
              </a:rPr>
              <a:t>Lettere/contratti</a:t>
            </a:r>
            <a:r>
              <a:rPr sz="2550" b="1" spc="155" dirty="0">
                <a:solidFill>
                  <a:srgbClr val="7030A0"/>
                </a:solidFill>
                <a:latin typeface="Calibri"/>
                <a:cs typeface="Calibri"/>
              </a:rPr>
              <a:t> </a:t>
            </a:r>
            <a:r>
              <a:rPr sz="2550" b="1" spc="105" dirty="0">
                <a:solidFill>
                  <a:srgbClr val="7030A0"/>
                </a:solidFill>
                <a:latin typeface="Calibri"/>
                <a:cs typeface="Calibri"/>
              </a:rPr>
              <a:t>di</a:t>
            </a:r>
            <a:r>
              <a:rPr sz="2550" b="1" spc="150" dirty="0">
                <a:solidFill>
                  <a:srgbClr val="7030A0"/>
                </a:solidFill>
                <a:latin typeface="Calibri"/>
                <a:cs typeface="Calibri"/>
              </a:rPr>
              <a:t> </a:t>
            </a:r>
            <a:r>
              <a:rPr sz="2550" b="1" spc="180" dirty="0">
                <a:solidFill>
                  <a:srgbClr val="7030A0"/>
                </a:solidFill>
                <a:latin typeface="Calibri"/>
                <a:cs typeface="Calibri"/>
              </a:rPr>
              <a:t>incarico</a:t>
            </a:r>
            <a:r>
              <a:rPr sz="2550" b="1" spc="150" dirty="0">
                <a:solidFill>
                  <a:srgbClr val="7030A0"/>
                </a:solidFill>
                <a:latin typeface="Calibri"/>
                <a:cs typeface="Calibri"/>
              </a:rPr>
              <a:t> </a:t>
            </a:r>
            <a:r>
              <a:rPr sz="2550" b="1" spc="235" dirty="0">
                <a:solidFill>
                  <a:srgbClr val="7030A0"/>
                </a:solidFill>
                <a:latin typeface="Calibri"/>
                <a:cs typeface="Calibri"/>
              </a:rPr>
              <a:t>con</a:t>
            </a:r>
            <a:r>
              <a:rPr sz="2550" b="1" spc="160" dirty="0">
                <a:solidFill>
                  <a:srgbClr val="7030A0"/>
                </a:solidFill>
                <a:latin typeface="Calibri"/>
                <a:cs typeface="Calibri"/>
              </a:rPr>
              <a:t> </a:t>
            </a:r>
            <a:r>
              <a:rPr sz="2550" b="1" dirty="0">
                <a:solidFill>
                  <a:srgbClr val="7030A0"/>
                </a:solidFill>
                <a:latin typeface="Calibri"/>
                <a:cs typeface="Calibri"/>
              </a:rPr>
              <a:t>il</a:t>
            </a:r>
            <a:r>
              <a:rPr sz="2550" b="1" spc="150" dirty="0">
                <a:solidFill>
                  <a:srgbClr val="7030A0"/>
                </a:solidFill>
                <a:latin typeface="Calibri"/>
                <a:cs typeface="Calibri"/>
              </a:rPr>
              <a:t> </a:t>
            </a:r>
            <a:r>
              <a:rPr sz="2550" b="1" spc="170" dirty="0">
                <a:solidFill>
                  <a:srgbClr val="7030A0"/>
                </a:solidFill>
                <a:latin typeface="Calibri"/>
                <a:cs typeface="Calibri"/>
              </a:rPr>
              <a:t>personale</a:t>
            </a:r>
            <a:r>
              <a:rPr sz="2550" b="1" spc="150" dirty="0">
                <a:solidFill>
                  <a:srgbClr val="7030A0"/>
                </a:solidFill>
                <a:latin typeface="Calibri"/>
                <a:cs typeface="Calibri"/>
              </a:rPr>
              <a:t> </a:t>
            </a:r>
            <a:r>
              <a:rPr sz="2550" b="1" spc="160" dirty="0">
                <a:solidFill>
                  <a:srgbClr val="7030A0"/>
                </a:solidFill>
                <a:latin typeface="Calibri"/>
                <a:cs typeface="Calibri"/>
              </a:rPr>
              <a:t>selezionato</a:t>
            </a:r>
            <a:r>
              <a:rPr sz="2550" b="1" spc="150" dirty="0">
                <a:solidFill>
                  <a:srgbClr val="7030A0"/>
                </a:solidFill>
                <a:latin typeface="Calibri"/>
                <a:cs typeface="Calibri"/>
              </a:rPr>
              <a:t> </a:t>
            </a:r>
            <a:r>
              <a:rPr sz="2550" b="1" spc="125" dirty="0">
                <a:solidFill>
                  <a:srgbClr val="7030A0"/>
                </a:solidFill>
                <a:latin typeface="Calibri"/>
                <a:cs typeface="Calibri"/>
              </a:rPr>
              <a:t>datate</a:t>
            </a:r>
            <a:r>
              <a:rPr sz="2550" b="1" spc="160" dirty="0">
                <a:solidFill>
                  <a:srgbClr val="7030A0"/>
                </a:solidFill>
                <a:latin typeface="Calibri"/>
                <a:cs typeface="Calibri"/>
              </a:rPr>
              <a:t> </a:t>
            </a:r>
            <a:r>
              <a:rPr sz="2550" b="1" spc="125" dirty="0">
                <a:solidFill>
                  <a:srgbClr val="7030A0"/>
                </a:solidFill>
                <a:latin typeface="Calibri"/>
                <a:cs typeface="Calibri"/>
              </a:rPr>
              <a:t>e</a:t>
            </a:r>
            <a:endParaRPr sz="2550" dirty="0">
              <a:latin typeface="Calibri"/>
              <a:cs typeface="Calibri"/>
            </a:endParaRPr>
          </a:p>
          <a:p>
            <a:pPr marL="5210810">
              <a:lnSpc>
                <a:spcPct val="100000"/>
              </a:lnSpc>
              <a:spcBef>
                <a:spcPts val="10"/>
              </a:spcBef>
            </a:pPr>
            <a:r>
              <a:rPr sz="2550" b="1" spc="100" dirty="0" err="1">
                <a:solidFill>
                  <a:srgbClr val="7030A0"/>
                </a:solidFill>
                <a:latin typeface="Calibri"/>
                <a:cs typeface="Calibri"/>
              </a:rPr>
              <a:t>ﬁrmate</a:t>
            </a:r>
            <a:r>
              <a:rPr sz="2550" b="1" spc="100" dirty="0">
                <a:solidFill>
                  <a:srgbClr val="7030A0"/>
                </a:solidFill>
                <a:latin typeface="Calibri"/>
                <a:cs typeface="Calibri"/>
              </a:rPr>
              <a:t>;</a:t>
            </a:r>
            <a:endParaRPr lang="it-IT" sz="2550" b="1" spc="100" dirty="0">
              <a:solidFill>
                <a:srgbClr val="7030A0"/>
              </a:solidFill>
              <a:latin typeface="Calibri"/>
              <a:cs typeface="Calibri"/>
            </a:endParaRPr>
          </a:p>
          <a:p>
            <a:pPr marL="5210810">
              <a:lnSpc>
                <a:spcPct val="100000"/>
              </a:lnSpc>
              <a:spcBef>
                <a:spcPts val="10"/>
              </a:spcBef>
            </a:pPr>
            <a:endParaRPr sz="2550" dirty="0">
              <a:latin typeface="Calibri"/>
              <a:cs typeface="Calibri"/>
            </a:endParaRPr>
          </a:p>
          <a:p>
            <a:pPr marL="1417955" lvl="1" indent="-584835">
              <a:lnSpc>
                <a:spcPct val="100000"/>
              </a:lnSpc>
              <a:spcBef>
                <a:spcPts val="1235"/>
              </a:spcBef>
              <a:buAutoNum type="alphaLcParenR"/>
              <a:tabLst>
                <a:tab pos="1417955" algn="l"/>
                <a:tab pos="1418590" algn="l"/>
              </a:tabLst>
            </a:pPr>
            <a:r>
              <a:rPr sz="3000" spc="80" dirty="0">
                <a:solidFill>
                  <a:srgbClr val="5E5E5E"/>
                </a:solidFill>
                <a:latin typeface="Calibri"/>
                <a:cs typeface="Calibri"/>
              </a:rPr>
              <a:t>Attestazione</a:t>
            </a:r>
            <a:r>
              <a:rPr sz="3000" spc="130" dirty="0">
                <a:solidFill>
                  <a:srgbClr val="5E5E5E"/>
                </a:solidFill>
                <a:latin typeface="Calibri"/>
                <a:cs typeface="Calibri"/>
              </a:rPr>
              <a:t> </a:t>
            </a:r>
            <a:r>
              <a:rPr sz="3000" spc="350" dirty="0">
                <a:solidFill>
                  <a:srgbClr val="5E5E5E"/>
                </a:solidFill>
                <a:latin typeface="Calibri"/>
                <a:cs typeface="Calibri"/>
              </a:rPr>
              <a:t>DS</a:t>
            </a:r>
            <a:r>
              <a:rPr sz="3000" spc="145" dirty="0">
                <a:solidFill>
                  <a:srgbClr val="5E5E5E"/>
                </a:solidFill>
                <a:latin typeface="Calibri"/>
                <a:cs typeface="Calibri"/>
              </a:rPr>
              <a:t> </a:t>
            </a:r>
            <a:r>
              <a:rPr sz="3000" spc="70" dirty="0">
                <a:solidFill>
                  <a:srgbClr val="5E5E5E"/>
                </a:solidFill>
                <a:latin typeface="Calibri"/>
                <a:cs typeface="Calibri"/>
              </a:rPr>
              <a:t>di</a:t>
            </a:r>
            <a:r>
              <a:rPr sz="3000" spc="140" dirty="0">
                <a:solidFill>
                  <a:srgbClr val="5E5E5E"/>
                </a:solidFill>
                <a:latin typeface="Calibri"/>
                <a:cs typeface="Calibri"/>
              </a:rPr>
              <a:t> </a:t>
            </a:r>
            <a:r>
              <a:rPr sz="3000" spc="125" dirty="0">
                <a:solidFill>
                  <a:srgbClr val="5E5E5E"/>
                </a:solidFill>
                <a:latin typeface="Calibri"/>
                <a:cs typeface="Calibri"/>
              </a:rPr>
              <a:t>insussistenza</a:t>
            </a:r>
            <a:r>
              <a:rPr sz="3000" spc="140" dirty="0">
                <a:solidFill>
                  <a:srgbClr val="5E5E5E"/>
                </a:solidFill>
                <a:latin typeface="Calibri"/>
                <a:cs typeface="Calibri"/>
              </a:rPr>
              <a:t> </a:t>
            </a:r>
            <a:r>
              <a:rPr sz="3000" spc="70" dirty="0">
                <a:solidFill>
                  <a:srgbClr val="5E5E5E"/>
                </a:solidFill>
                <a:latin typeface="Calibri"/>
                <a:cs typeface="Calibri"/>
              </a:rPr>
              <a:t>di</a:t>
            </a:r>
            <a:r>
              <a:rPr sz="3000" spc="140" dirty="0">
                <a:solidFill>
                  <a:srgbClr val="5E5E5E"/>
                </a:solidFill>
                <a:latin typeface="Calibri"/>
                <a:cs typeface="Calibri"/>
              </a:rPr>
              <a:t> </a:t>
            </a:r>
            <a:r>
              <a:rPr sz="3000" spc="55" dirty="0">
                <a:solidFill>
                  <a:srgbClr val="5E5E5E"/>
                </a:solidFill>
                <a:latin typeface="Calibri"/>
                <a:cs typeface="Calibri"/>
              </a:rPr>
              <a:t>incompatibilità;</a:t>
            </a:r>
            <a:endParaRPr sz="3000" dirty="0">
              <a:latin typeface="Calibri"/>
              <a:cs typeface="Calibri"/>
            </a:endParaRPr>
          </a:p>
          <a:p>
            <a:pPr marL="2820670" lvl="1" indent="-602615">
              <a:lnSpc>
                <a:spcPct val="100000"/>
              </a:lnSpc>
              <a:spcBef>
                <a:spcPts val="10"/>
              </a:spcBef>
              <a:buAutoNum type="alphaLcParenR"/>
              <a:tabLst>
                <a:tab pos="2820035" algn="l"/>
                <a:tab pos="2821305" algn="l"/>
              </a:tabLst>
            </a:pPr>
            <a:r>
              <a:rPr sz="3000" spc="90" dirty="0">
                <a:solidFill>
                  <a:srgbClr val="5E5E5E"/>
                </a:solidFill>
                <a:latin typeface="Calibri"/>
                <a:cs typeface="Calibri"/>
              </a:rPr>
              <a:t>Anagrafe</a:t>
            </a:r>
            <a:r>
              <a:rPr sz="3000" spc="105" dirty="0">
                <a:solidFill>
                  <a:srgbClr val="5E5E5E"/>
                </a:solidFill>
                <a:latin typeface="Calibri"/>
                <a:cs typeface="Calibri"/>
              </a:rPr>
              <a:t> </a:t>
            </a:r>
            <a:r>
              <a:rPr sz="3000" spc="75" dirty="0">
                <a:solidFill>
                  <a:srgbClr val="5E5E5E"/>
                </a:solidFill>
                <a:latin typeface="Calibri"/>
                <a:cs typeface="Calibri"/>
              </a:rPr>
              <a:t>prestazioni</a:t>
            </a:r>
            <a:r>
              <a:rPr sz="3000" spc="110" dirty="0">
                <a:solidFill>
                  <a:srgbClr val="5E5E5E"/>
                </a:solidFill>
                <a:latin typeface="Calibri"/>
                <a:cs typeface="Calibri"/>
              </a:rPr>
              <a:t> </a:t>
            </a:r>
            <a:r>
              <a:rPr sz="3000" dirty="0">
                <a:solidFill>
                  <a:srgbClr val="5E5E5E"/>
                </a:solidFill>
                <a:latin typeface="Calibri"/>
                <a:cs typeface="Calibri"/>
              </a:rPr>
              <a:t>/</a:t>
            </a:r>
            <a:r>
              <a:rPr sz="3000" spc="114" dirty="0">
                <a:solidFill>
                  <a:srgbClr val="5E5E5E"/>
                </a:solidFill>
                <a:latin typeface="Calibri"/>
                <a:cs typeface="Calibri"/>
              </a:rPr>
              <a:t> </a:t>
            </a:r>
            <a:r>
              <a:rPr sz="3000" spc="80" dirty="0">
                <a:solidFill>
                  <a:srgbClr val="5E5E5E"/>
                </a:solidFill>
                <a:latin typeface="Calibri"/>
                <a:cs typeface="Calibri"/>
              </a:rPr>
              <a:t>Perla</a:t>
            </a:r>
            <a:r>
              <a:rPr sz="3000" spc="114" dirty="0">
                <a:solidFill>
                  <a:srgbClr val="5E5E5E"/>
                </a:solidFill>
                <a:latin typeface="Calibri"/>
                <a:cs typeface="Calibri"/>
              </a:rPr>
              <a:t> </a:t>
            </a:r>
            <a:r>
              <a:rPr sz="3000" spc="95" dirty="0">
                <a:solidFill>
                  <a:srgbClr val="5E5E5E"/>
                </a:solidFill>
                <a:latin typeface="Calibri"/>
                <a:cs typeface="Calibri"/>
              </a:rPr>
              <a:t>PA.</a:t>
            </a:r>
            <a:endParaRPr sz="3000" dirty="0">
              <a:latin typeface="Calibri"/>
              <a:cs typeface="Calibri"/>
            </a:endParaRPr>
          </a:p>
        </p:txBody>
      </p:sp>
      <p:pic>
        <p:nvPicPr>
          <p:cNvPr id="3" name="object 3"/>
          <p:cNvPicPr/>
          <p:nvPr/>
        </p:nvPicPr>
        <p:blipFill>
          <a:blip r:embed="rId2" cstate="print"/>
          <a:stretch>
            <a:fillRect/>
          </a:stretch>
        </p:blipFill>
        <p:spPr>
          <a:xfrm>
            <a:off x="11107605" y="8477982"/>
            <a:ext cx="1445498" cy="889537"/>
          </a:xfrm>
          <a:prstGeom prst="rect">
            <a:avLst/>
          </a:prstGeom>
        </p:spPr>
      </p:pic>
      <p:pic>
        <p:nvPicPr>
          <p:cNvPr id="4" name="object 4"/>
          <p:cNvPicPr/>
          <p:nvPr/>
        </p:nvPicPr>
        <p:blipFill>
          <a:blip r:embed="rId3" cstate="print"/>
          <a:stretch>
            <a:fillRect/>
          </a:stretch>
        </p:blipFill>
        <p:spPr>
          <a:xfrm>
            <a:off x="239250" y="344875"/>
            <a:ext cx="1500224" cy="8895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TotalTime>
  <Words>11183</Words>
  <Application>Microsoft Macintosh PowerPoint</Application>
  <PresentationFormat>Personalizzato</PresentationFormat>
  <Paragraphs>909</Paragraphs>
  <Slides>162</Slides>
  <Notes>3</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162</vt:i4>
      </vt:variant>
    </vt:vector>
  </HeadingPairs>
  <TitlesOfParts>
    <vt:vector size="177" baseType="lpstr">
      <vt:lpstr>Arial</vt:lpstr>
      <vt:lpstr>Calibri</vt:lpstr>
      <vt:lpstr>Century Gothic</vt:lpstr>
      <vt:lpstr>Comfortaa</vt:lpstr>
      <vt:lpstr>DejaVu Sans</vt:lpstr>
      <vt:lpstr>Garamond</vt:lpstr>
      <vt:lpstr>Gill Sans MT</vt:lpstr>
      <vt:lpstr>Goudy Old Style</vt:lpstr>
      <vt:lpstr>Palatino Linotype</vt:lpstr>
      <vt:lpstr>Segoe UI Symbol</vt:lpstr>
      <vt:lpstr>Tahoma</vt:lpstr>
      <vt:lpstr>Times New Roman</vt:lpstr>
      <vt:lpstr>Trebuchet MS</vt:lpstr>
      <vt:lpstr>Verdana</vt:lpstr>
      <vt:lpstr>Office Theme</vt:lpstr>
      <vt:lpstr>Dispersione Scolastica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È prevista la costituzione di un team  per  la prevenzione della dispersione scolastica composto da docenti e tutor esperti interni e/o esterni che coaudiuva il DS  </vt:lpstr>
      <vt:lpstr>Presentazione standard di PowerPoint</vt:lpstr>
      <vt:lpstr>Presentazione standard di PowerPoint</vt:lpstr>
      <vt:lpstr>È prevista la costituzione di un team  per  la prevenzione della dispersione scolastica composto da docenti e tutor esperti interni e/o esterni che coaudiuva il DS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Documento di lavoro principale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TEMPISTICHE AZIONI</vt:lpstr>
      <vt:lpstr>Documento di lavoro principale</vt:lpstr>
      <vt:lpstr>Assunzione a bilancio</vt:lpstr>
      <vt:lpstr>Presentazione standard di PowerPoint</vt:lpstr>
      <vt:lpstr>Presentazione standard di PowerPoint</vt:lpstr>
      <vt:lpstr>Presentazione standard di PowerPoint</vt:lpstr>
      <vt:lpstr>VARIAZIONE FINALIZZATA</vt:lpstr>
      <vt:lpstr>L’assunzione in bilancio</vt:lpstr>
      <vt:lpstr>Se la Scuola non aderisce al progetto ……………</vt:lpstr>
      <vt:lpstr>CUP e CIG</vt:lpstr>
      <vt:lpstr>CUP</vt:lpstr>
      <vt:lpstr>CIG</vt:lpstr>
      <vt:lpstr>Presentazione standard di PowerPoint</vt:lpstr>
      <vt:lpstr>AFFIDAMENTI INFERIORI A 5.000 EURO</vt:lpstr>
      <vt:lpstr>PRINCIPI (e altro) DA RISPETTARE</vt:lpstr>
      <vt:lpstr>Pubblicità (anche non onerosa)</vt:lpstr>
      <vt:lpstr>DSAN</vt:lpstr>
      <vt:lpstr>DIVIETO DI DOPPIO FINANZIAMENTO</vt:lpstr>
      <vt:lpstr>La prevenzione e il contrasto delle frodi - verifica del titolare effettivo</vt:lpstr>
      <vt:lpstr>Direttiva UE 2015/849 e 2018/138</vt:lpstr>
      <vt:lpstr>Veriﬁca del titolare eﬀettivo</vt:lpstr>
      <vt:lpstr>Veriﬁca del titolare eﬀettivo i dati VANNO INSERITI in piattaforma</vt:lpstr>
      <vt:lpstr>Il rispetto del principio DNSH</vt:lpstr>
      <vt:lpstr>Il rispetto del principio DNSH</vt:lpstr>
      <vt:lpstr>DNSH Etichette a titolo di esempio</vt:lpstr>
      <vt:lpstr>FVOE e CONTROLLI</vt:lpstr>
      <vt:lpstr>ANAC - Fascicolo Virtuale dell’Operatore Economico (FVOE)</vt:lpstr>
      <vt:lpstr>ANAC - Fascicolo Virtuale dell’Operatore Economico (FVOE)</vt:lpstr>
      <vt:lpstr>Presentazione standard di PowerPoint</vt:lpstr>
      <vt:lpstr>Presentazione standard di PowerPoint</vt:lpstr>
      <vt:lpstr>AFFIDAMENTO DIRETTO fino a 143.000 Euro</vt:lpstr>
      <vt:lpstr>AFFIDAMENTO DIRETTO fino a 140.000 Euro</vt:lpstr>
      <vt:lpstr>AFFIDAMENTO DIRETTO fino a 143.000 Euro</vt:lpstr>
      <vt:lpstr>ANAC - Fascicolo Virtuale dell’Operatore Economico (FVOE)</vt:lpstr>
      <vt:lpstr>PER TUTTI I PERCORSI escluso MENTORING</vt:lpstr>
      <vt:lpstr>SEQUENZA OPERATIVA DM 65</vt:lpstr>
      <vt:lpstr>Il rispetto e la rendicontazione di milestone e target</vt:lpstr>
      <vt:lpstr>Reclutamento delle ﬁgure (personale)</vt:lpstr>
      <vt:lpstr>SELEZIONE del PERSONALE</vt:lpstr>
      <vt:lpstr>SELEZIONE del PERSONALE</vt:lpstr>
      <vt:lpstr>SELEZIONE del PERSONALE</vt:lpstr>
      <vt:lpstr>SELEZIONE del PERSONALE</vt:lpstr>
      <vt:lpstr>SELEZIONE del PERSONALE</vt:lpstr>
      <vt:lpstr>Presentazione standard di PowerPoint</vt:lpstr>
      <vt:lpstr>SELEZIONE DEL PERSONALE</vt:lpstr>
      <vt:lpstr>Presentazione standard di PowerPoint</vt:lpstr>
      <vt:lpstr> –   Personale interno (da normativa) – Personale di altre scuole       (suggerito dal MIM per valorizzare il personale interno) </vt:lpstr>
      <vt:lpstr>SELEZIONE DEL PERSONALE</vt:lpstr>
      <vt:lpstr>Presentazione standard di PowerPoint</vt:lpstr>
      <vt:lpstr>Presentazione standard di PowerPoint</vt:lpstr>
      <vt:lpstr>Presentazione standard di PowerPoint</vt:lpstr>
      <vt:lpstr>Anagrafe prestazioni - PerlaPA</vt:lpstr>
      <vt:lpstr>ESCLUSIONI</vt:lpstr>
      <vt:lpstr>Compensi esclusi dall’autorizzazione ed inserimento in Anagrafe delle Prestazioni:</vt:lpstr>
      <vt:lpstr>Se dopo la veriﬁca di disponibilità interna</vt:lpstr>
      <vt:lpstr>Presentazione standard di PowerPoint</vt:lpstr>
      <vt:lpstr>Presentazione standard di PowerPoint</vt:lpstr>
      <vt:lpstr>Differenze tra appalto di servizi e collaborazione con ETS.</vt:lpstr>
      <vt:lpstr>Appalto servizi</vt:lpstr>
      <vt:lpstr>Appalto servizi</vt:lpstr>
      <vt:lpstr>Presentazione standard di PowerPoint</vt:lpstr>
      <vt:lpstr>Presentazione standard di PowerPoint</vt:lpstr>
      <vt:lpstr>Presentazione standard di PowerPoint</vt:lpstr>
      <vt:lpstr>TERZO SETTORE</vt:lpstr>
      <vt:lpstr>TERZO SETTORE</vt:lpstr>
      <vt:lpstr>INDIVIDUAZIONE ENTE TERZO SETTORE</vt:lpstr>
      <vt:lpstr>Fiscalità VIP</vt:lpstr>
      <vt:lpstr>Presentazione standard di PowerPoint</vt:lpstr>
      <vt:lpstr>Presentazione standard di PowerPoint</vt:lpstr>
      <vt:lpstr>Rapporto fra P.A. e ETS</vt:lpstr>
      <vt:lpstr>Presentazione standard di PowerPoint</vt:lpstr>
      <vt:lpstr>Presentazione standard di PowerPoint</vt:lpstr>
      <vt:lpstr>Gli ETS devono svolgere in via esclusiva o principale una o più attività di interesse generale di  cui  all’art.5  del  CTS  per  il perseguimento, senza  scopo  di  lucro,  di  finalità  civiche,  solidaristiche  e  di  utilità sociale.</vt:lpstr>
      <vt:lpstr>Fasi della co-programmazione.</vt:lpstr>
      <vt:lpstr>Consiglio d’ Istituto Art. 45 comma 1 lettera H</vt:lpstr>
      <vt:lpstr>La convenzione.</vt:lpstr>
      <vt:lpstr>La convenzione deve contenere: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Costi INDIRETTI</vt:lpstr>
      <vt:lpstr>Costi INDIRETTI</vt:lpstr>
      <vt:lpstr>Esempio/elencazione COSTI INDIRETTI</vt:lpstr>
      <vt:lpstr>ORGANICO PNRR – assistenti amministrativi e tecnici</vt:lpstr>
      <vt:lpstr>ORGANICO PNRR – assistenti amministrativi e tecnici La nota di chiarimento del MIM</vt:lpstr>
      <vt:lpstr>ORGANICO PNRR – percorso per calcolo fabbisogno</vt:lpstr>
      <vt:lpstr>ORGANICO PNRR – su costi indiretti</vt:lpstr>
      <vt:lpstr>ORGANICO PNRR – su costi indiretti</vt:lpstr>
      <vt:lpstr>Pubblicità: suggerimenti/utilità oltre le TARGHETTE</vt:lpstr>
      <vt:lpstr>Supporto al RUP</vt:lpstr>
      <vt:lpstr>Elenco attività di supporto al RUP</vt:lpstr>
      <vt:lpstr>Elenco attività di supporto al RUP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Unità di Missione e Gruppo Supporto PNRR</vt:lpstr>
      <vt:lpstr>La risposta, per ogni singola scuola, vale ai ﬁni della gestione amministrativa e della rendicontazione!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 65 - DM 66.pptx</dc:title>
  <dc:creator>Franco Cristin</dc:creator>
  <cp:lastModifiedBy>b.giancotti@cec.com</cp:lastModifiedBy>
  <cp:revision>75</cp:revision>
  <dcterms:created xsi:type="dcterms:W3CDTF">2024-04-10T11:55:12Z</dcterms:created>
  <dcterms:modified xsi:type="dcterms:W3CDTF">2024-04-17T13:49:31Z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